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94" r:id="rId3"/>
    <p:sldId id="258" r:id="rId4"/>
    <p:sldId id="364" r:id="rId5"/>
    <p:sldId id="350" r:id="rId6"/>
    <p:sldId id="336" r:id="rId7"/>
    <p:sldId id="260" r:id="rId8"/>
    <p:sldId id="337" r:id="rId9"/>
    <p:sldId id="339" r:id="rId10"/>
    <p:sldId id="340" r:id="rId11"/>
    <p:sldId id="341" r:id="rId12"/>
    <p:sldId id="338" r:id="rId13"/>
    <p:sldId id="342" r:id="rId14"/>
    <p:sldId id="343" r:id="rId15"/>
    <p:sldId id="344" r:id="rId16"/>
    <p:sldId id="380" r:id="rId17"/>
    <p:sldId id="388" r:id="rId18"/>
    <p:sldId id="389" r:id="rId19"/>
    <p:sldId id="390" r:id="rId20"/>
    <p:sldId id="392" r:id="rId21"/>
    <p:sldId id="393" r:id="rId22"/>
    <p:sldId id="394" r:id="rId23"/>
    <p:sldId id="395" r:id="rId24"/>
    <p:sldId id="384" r:id="rId25"/>
    <p:sldId id="385" r:id="rId26"/>
    <p:sldId id="386" r:id="rId27"/>
    <p:sldId id="396" r:id="rId28"/>
    <p:sldId id="347" r:id="rId29"/>
    <p:sldId id="334" r:id="rId30"/>
    <p:sldId id="335" r:id="rId31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33"/>
      <p:bold r:id="rId34"/>
    </p:embeddedFont>
    <p:embeddedFont>
      <p:font typeface="Bahnschrift Light" panose="020B0502040204020203" pitchFamily="34" charset="0"/>
      <p:regular r:id="rId35"/>
    </p:embeddedFont>
    <p:embeddedFont>
      <p:font typeface="Bahnschrift Light Condensed" panose="020B0502040204020203" pitchFamily="34" charset="0"/>
      <p:regular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  <p:embeddedFont>
      <p:font typeface="HP Simplified" panose="020B0604020202020204" charset="0"/>
      <p:regular r:id="rId41"/>
      <p:bold r:id="rId42"/>
      <p:italic r:id="rId43"/>
      <p:boldItalic r:id="rId44"/>
    </p:embeddedFont>
    <p:embeddedFont>
      <p:font typeface="Roboto Black" panose="02000000000000000000" pitchFamily="2" charset="0"/>
      <p:bold r:id="rId45"/>
      <p:boldItalic r:id="rId46"/>
    </p:embeddedFont>
    <p:embeddedFont>
      <p:font typeface="Roboto Light" panose="02000000000000000000" pitchFamily="2" charset="0"/>
      <p:regular r:id="rId47"/>
      <p:italic r:id="rId48"/>
    </p:embeddedFont>
    <p:embeddedFont>
      <p:font typeface="Roboto Thin" panose="02000000000000000000" pitchFamily="2" charset="0"/>
      <p:regular r:id="rId49"/>
      <p:italic r:id="rId50"/>
    </p:embeddedFont>
    <p:embeddedFont>
      <p:font typeface="Viga" panose="020B0604020202020204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Default Section" id="{DDAA89BC-72EB-453B-AA8E-6CB804AFBABB}">
          <p14:sldIdLst>
            <p14:sldId id="257"/>
            <p14:sldId id="294"/>
            <p14:sldId id="258"/>
            <p14:sldId id="364"/>
            <p14:sldId id="350"/>
            <p14:sldId id="336"/>
            <p14:sldId id="260"/>
            <p14:sldId id="337"/>
            <p14:sldId id="339"/>
            <p14:sldId id="340"/>
            <p14:sldId id="341"/>
            <p14:sldId id="338"/>
            <p14:sldId id="342"/>
            <p14:sldId id="343"/>
            <p14:sldId id="344"/>
            <p14:sldId id="380"/>
            <p14:sldId id="388"/>
            <p14:sldId id="389"/>
            <p14:sldId id="390"/>
            <p14:sldId id="392"/>
            <p14:sldId id="393"/>
            <p14:sldId id="394"/>
            <p14:sldId id="395"/>
            <p14:sldId id="384"/>
            <p14:sldId id="385"/>
            <p14:sldId id="386"/>
            <p14:sldId id="396"/>
          </p14:sldIdLst>
        </p14:section>
        <p14:section name="Untitled Section" id="{FC17F3F9-4EFB-4E3F-BD0D-A221BC60C7F7}">
          <p14:sldIdLst>
            <p14:sldId id="347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1E31"/>
    <a:srgbClr val="EDFF4F"/>
    <a:srgbClr val="04192A"/>
    <a:srgbClr val="041E33"/>
    <a:srgbClr val="DCBAAE"/>
    <a:srgbClr val="F3E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ym typeface="+mn-ea"/>
              </a:rPr>
              <a:t>&gt; Preparing the algorithm and data in organised manner.</a:t>
            </a:r>
            <a:endParaRPr lang="en-US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 panose="02000000000000000000"/>
              <a:buNone/>
              <a:defRPr sz="30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 panose="02000000000000000000"/>
              <a:buNone/>
              <a:defRPr sz="900" b="0">
                <a:solidFill>
                  <a:srgbClr val="E3E9ED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2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3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 panose="02000000000000000000"/>
              <a:buNone/>
              <a:defRPr sz="11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 idx="4" hasCustomPrompt="1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 idx="5" hasCustomPrompt="1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 idx="6" hasCustomPrompt="1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2"/>
          <p:cNvSpPr txBox="1">
            <a:spLocks noGrp="1"/>
          </p:cNvSpPr>
          <p:nvPr>
            <p:ph type="ctrTitle" idx="7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 panose="02000000000000000000"/>
              <a:buNone/>
              <a:defRPr sz="3000" b="0">
                <a:solidFill>
                  <a:srgbClr val="0E2A47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 panose="02000000000000000000"/>
              <a:buNone/>
              <a:defRPr sz="900">
                <a:solidFill>
                  <a:srgbClr val="0E2A47"/>
                </a:solidFill>
                <a:latin typeface="Roboto Thin" panose="02000000000000000000"/>
                <a:ea typeface="Roboto Thin" panose="02000000000000000000"/>
                <a:cs typeface="Roboto Thin" panose="02000000000000000000"/>
                <a:sym typeface="Roboto Thin" panose="020000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TITLE_1_1_2_1_1_1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marL="914400" lvl="1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marL="1371600" lvl="2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marL="1828800" lvl="3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marL="2286000" lvl="4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marL="2743200" lvl="5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marL="3200400" lvl="6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marL="3657600" lvl="7" indent="-279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marL="4114800" lvl="8" indent="-2794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 panose="02000000000000000000"/>
              <a:buNone/>
              <a:defRPr sz="3000" b="0">
                <a:solidFill>
                  <a:srgbClr val="161234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 panose="02000000000000000000"/>
              <a:buNone/>
              <a:defRPr sz="2400" b="0">
                <a:solidFill>
                  <a:srgbClr val="48FFD5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 panose="02000000000000000000"/>
              <a:buNone/>
              <a:defRPr sz="36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 panose="02000000000000000000"/>
              <a:buNone/>
              <a:defRPr sz="12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 panose="00000500000000000000"/>
              <a:buNone/>
              <a:defRPr sz="1200">
                <a:solidFill>
                  <a:srgbClr val="0E2A47"/>
                </a:solidFill>
                <a:latin typeface="Didact Gothic" panose="00000500000000000000"/>
                <a:ea typeface="Didact Gothic" panose="00000500000000000000"/>
                <a:cs typeface="Didact Gothic" panose="00000500000000000000"/>
                <a:sym typeface="Didact Gothic" panose="000005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 panose="02000000000000000000"/>
              <a:buNone/>
              <a:defRPr sz="1100" b="0">
                <a:solidFill>
                  <a:schemeClr val="accent1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 panose="02000000000000000000"/>
              <a:buNone/>
              <a:defRPr sz="1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 panose="02000000000000000000"/>
              <a:buNone/>
              <a:defRPr sz="2800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 panose="02000503040000020004"/>
              <a:buNone/>
              <a:defRPr sz="2800" b="1">
                <a:solidFill>
                  <a:srgbClr val="FBFBFB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5.GIF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5.m4a"/><Relationship Id="rId7" Type="http://schemas.openxmlformats.org/officeDocument/2006/relationships/image" Target="../media/image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5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GIF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18;p23"/>
          <p:cNvSpPr txBox="1">
            <a:spLocks noGrp="1"/>
          </p:cNvSpPr>
          <p:nvPr>
            <p:ph type="ctrTitle"/>
          </p:nvPr>
        </p:nvSpPr>
        <p:spPr>
          <a:xfrm>
            <a:off x="239945" y="501355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Implement 128-bit AES algorithm on FPGA board using </a:t>
            </a:r>
            <a:br>
              <a:rPr lang="en-US" sz="2000" dirty="0"/>
            </a:br>
            <a:r>
              <a:rPr lang="en-US" sz="2000" dirty="0"/>
              <a:t>Verilog hardware coding (only encryption part)</a:t>
            </a:r>
          </a:p>
        </p:txBody>
      </p:sp>
      <p:cxnSp>
        <p:nvCxnSpPr>
          <p:cNvPr id="51" name="Google Shape;257;p23"/>
          <p:cNvCxnSpPr/>
          <p:nvPr/>
        </p:nvCxnSpPr>
        <p:spPr>
          <a:xfrm>
            <a:off x="239945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257;p23"/>
          <p:cNvCxnSpPr/>
          <p:nvPr/>
        </p:nvCxnSpPr>
        <p:spPr>
          <a:xfrm>
            <a:off x="239945" y="24491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990;p36"/>
          <p:cNvSpPr txBox="1"/>
          <p:nvPr/>
        </p:nvSpPr>
        <p:spPr>
          <a:xfrm>
            <a:off x="1188085" y="1850390"/>
            <a:ext cx="1847850" cy="3282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Shashank Soni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 </a:t>
            </a:r>
            <a:r>
              <a:rPr lang="en-US" sz="1800">
                <a:solidFill>
                  <a:srgbClr val="FFFFFF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 </a:t>
            </a:r>
            <a:r>
              <a:rPr lang="en-US" sz="1400">
                <a:solidFill>
                  <a:srgbClr val="FFFFFF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(20116090) - O8</a:t>
            </a:r>
          </a:p>
        </p:txBody>
      </p:sp>
      <p:sp>
        <p:nvSpPr>
          <p:cNvPr id="55" name="Google Shape;990;p36"/>
          <p:cNvSpPr txBox="1"/>
          <p:nvPr/>
        </p:nvSpPr>
        <p:spPr>
          <a:xfrm>
            <a:off x="1184910" y="3653155"/>
            <a:ext cx="2229485" cy="3282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ym typeface="+mn-ea"/>
              </a:rPr>
              <a:t>Tadiparthi </a:t>
            </a:r>
            <a:r>
              <a:rPr lang="en-US" sz="1800">
                <a:solidFill>
                  <a:srgbClr val="FFFFFF"/>
                </a:solidFill>
              </a:rPr>
              <a:t>Aditya </a:t>
            </a:r>
            <a:r>
              <a:rPr lang="en-US" sz="1400">
                <a:latin typeface="Bahnschrift Light Condensed" panose="020B0502040204020203" charset="0"/>
                <a:cs typeface="Bahnschrift Light Condensed" panose="020B0502040204020203" charset="0"/>
                <a:sym typeface="+mn-ea"/>
              </a:rPr>
              <a:t> (20116098) - O8</a:t>
            </a:r>
            <a:endParaRPr lang="en-US" sz="1400">
              <a:solidFill>
                <a:srgbClr val="FFFFFF"/>
              </a:solidFill>
              <a:latin typeface="Bahnschrift Light Condensed" panose="020B0502040204020203" charset="0"/>
              <a:cs typeface="Bahnschrift Light Condensed" panose="020B05020402040202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solidFill>
                <a:srgbClr val="FFFFFF"/>
              </a:solidFill>
            </a:endParaRPr>
          </a:p>
        </p:txBody>
      </p:sp>
      <p:cxnSp>
        <p:nvCxnSpPr>
          <p:cNvPr id="694" name="Google Shape;694;p34"/>
          <p:cNvCxnSpPr/>
          <p:nvPr/>
        </p:nvCxnSpPr>
        <p:spPr>
          <a:xfrm>
            <a:off x="-71755" y="1742440"/>
            <a:ext cx="1115695" cy="325755"/>
          </a:xfrm>
          <a:prstGeom prst="bentConnector3">
            <a:avLst>
              <a:gd name="adj1" fmla="val 50028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4"/>
          <p:cNvCxnSpPr/>
          <p:nvPr/>
        </p:nvCxnSpPr>
        <p:spPr>
          <a:xfrm>
            <a:off x="-71755" y="3437255"/>
            <a:ext cx="1115060" cy="430530"/>
          </a:xfrm>
          <a:prstGeom prst="bentConnector3">
            <a:avLst>
              <a:gd name="adj1" fmla="val 5005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34"/>
          <p:cNvCxnSpPr/>
          <p:nvPr/>
        </p:nvCxnSpPr>
        <p:spPr>
          <a:xfrm flipV="1">
            <a:off x="7631430" y="1923415"/>
            <a:ext cx="1440815" cy="311150"/>
          </a:xfrm>
          <a:prstGeom prst="bentConnector3">
            <a:avLst>
              <a:gd name="adj1" fmla="val 45306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34"/>
          <p:cNvCxnSpPr/>
          <p:nvPr/>
        </p:nvCxnSpPr>
        <p:spPr>
          <a:xfrm>
            <a:off x="7308215" y="3220085"/>
            <a:ext cx="1800225" cy="647700"/>
          </a:xfrm>
          <a:prstGeom prst="bentConnector3">
            <a:avLst>
              <a:gd name="adj1" fmla="val 50018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990;p36"/>
          <p:cNvSpPr txBox="1"/>
          <p:nvPr/>
        </p:nvSpPr>
        <p:spPr>
          <a:xfrm>
            <a:off x="5907405" y="1977390"/>
            <a:ext cx="1847850" cy="3282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Sainath Rao 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Bahnschrift Light Condensed" panose="020B0502040204020203" charset="0"/>
                <a:cs typeface="Bahnschrift Light Condensed" panose="020B0502040204020203" charset="0"/>
                <a:sym typeface="+mn-ea"/>
              </a:rPr>
              <a:t> (20116094) - O8</a:t>
            </a:r>
            <a:endParaRPr lang="en-US" sz="1600">
              <a:solidFill>
                <a:srgbClr val="FFFFFF"/>
              </a:solidFill>
              <a:latin typeface="Bahnschrift Light Condensed" panose="020B0502040204020203" charset="0"/>
              <a:cs typeface="Bahnschrift Light Condensed" panose="020B05020402040202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>
              <a:solidFill>
                <a:srgbClr val="FFFFFF"/>
              </a:solidFill>
              <a:latin typeface="Bahnschrift Light Condensed" panose="020B0502040204020203" charset="0"/>
              <a:cs typeface="Bahnschrift Light Condensed" panose="020B0502040204020203" charset="0"/>
            </a:endParaRPr>
          </a:p>
        </p:txBody>
      </p:sp>
      <p:sp>
        <p:nvSpPr>
          <p:cNvPr id="64" name="Google Shape;990;p36"/>
          <p:cNvSpPr txBox="1"/>
          <p:nvPr/>
        </p:nvSpPr>
        <p:spPr>
          <a:xfrm>
            <a:off x="6106160" y="2965450"/>
            <a:ext cx="1847850" cy="3282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Yash Raj</a:t>
            </a:r>
            <a:r>
              <a:rPr lang="en-US" sz="1400" dirty="0">
                <a:latin typeface="Bahnschrift Light Condensed" panose="020B0502040204020203" charset="0"/>
                <a:cs typeface="Bahnschrift Light Condensed" panose="020B0502040204020203" charset="0"/>
                <a:sym typeface="+mn-ea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Bahnschrift Light Condensed" panose="020B0502040204020203" charset="0"/>
                <a:cs typeface="Bahnschrift Light Condensed" panose="020B0502040204020203" charset="0"/>
                <a:sym typeface="+mn-ea"/>
              </a:rPr>
              <a:t>(20116110) - O8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65" name="Google Shape;990;p36"/>
          <p:cNvSpPr txBox="1"/>
          <p:nvPr/>
        </p:nvSpPr>
        <p:spPr>
          <a:xfrm>
            <a:off x="4497070" y="4443730"/>
            <a:ext cx="1847850" cy="3282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Dishant Meena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Bahnschrift Light Condensed" panose="020B0502040204020203" charset="0"/>
                <a:cs typeface="Bahnschrift Light Condensed" panose="020B0502040204020203" charset="0"/>
                <a:sym typeface="+mn-ea"/>
              </a:rPr>
              <a:t> (20116030) - O6</a:t>
            </a:r>
            <a:endParaRPr lang="en-US" sz="1400">
              <a:solidFill>
                <a:srgbClr val="FFFFFF"/>
              </a:solidFill>
              <a:latin typeface="Bahnschrift Light Condensed" panose="020B0502040204020203" charset="0"/>
              <a:cs typeface="Bahnschrift Light Condensed" panose="020B0502040204020203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265" name="Google Shape;265;p24"/>
          <p:cNvGrpSpPr/>
          <p:nvPr/>
        </p:nvGrpSpPr>
        <p:grpSpPr>
          <a:xfrm>
            <a:off x="3803650" y="2104390"/>
            <a:ext cx="1430655" cy="961390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/>
          <p:nvPr/>
        </p:nvSpPr>
        <p:spPr>
          <a:xfrm>
            <a:off x="3690620" y="3463290"/>
            <a:ext cx="1630680" cy="35179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 panose="02000000000000000000"/>
              <a:buNone/>
              <a:defRPr sz="36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8FFD5"/>
                </a:solidFill>
                <a:latin typeface="HP Simplified" panose="020B0604020204020204" charset="0"/>
                <a:ea typeface="Impact" panose="020B0806030902050204"/>
                <a:cs typeface="HP Simplified" panose="020B0604020204020204" charset="0"/>
                <a:sym typeface="Impact" panose="020B0806030902050204"/>
              </a:rPr>
              <a:t>Team</a:t>
            </a:r>
          </a:p>
        </p:txBody>
      </p:sp>
      <p:cxnSp>
        <p:nvCxnSpPr>
          <p:cNvPr id="996" name="Google Shape;996;p36"/>
          <p:cNvCxnSpPr/>
          <p:nvPr/>
        </p:nvCxnSpPr>
        <p:spPr>
          <a:xfrm flipH="1">
            <a:off x="3566895" y="4660070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Google Shape;990;p36"/>
          <p:cNvSpPr txBox="1"/>
          <p:nvPr/>
        </p:nvSpPr>
        <p:spPr>
          <a:xfrm>
            <a:off x="5727065" y="1301115"/>
            <a:ext cx="3416935" cy="441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EDFF4F"/>
                </a:solidFill>
              </a:rPr>
              <a:t>Play In Slide Show Mode Only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226FD67-E1AA-4316-AE61-B6E9FBA88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1"/>
    </mc:Choice>
    <mc:Fallback xmlns="">
      <p:transition spd="slow" advTm="11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1020" x="3338513" y="3517900"/>
          <p14:tracePt t="1026" x="3505200" y="3556000"/>
          <p14:tracePt t="1033" x="3632200" y="3581400"/>
          <p14:tracePt t="1042" x="3727450" y="3600450"/>
          <p14:tracePt t="1047" x="3816350" y="3625850"/>
          <p14:tracePt t="1054" x="3906838" y="3646488"/>
          <p14:tracePt t="1060" x="3976688" y="3659188"/>
          <p14:tracePt t="1068" x="4046538" y="3684588"/>
          <p14:tracePt t="1091" x="4160838" y="3722688"/>
          <p14:tracePt t="1095" x="4186238" y="3729038"/>
          <p14:tracePt t="1102" x="4205288" y="3735388"/>
          <p14:tracePt t="1109" x="4224338" y="3741738"/>
          <p14:tracePt t="1116" x="4237038" y="3748088"/>
          <p14:tracePt t="1124" x="4256088" y="3748088"/>
          <p14:tracePt t="1133" x="4268788" y="3754438"/>
          <p14:tracePt t="1137" x="4275138" y="3754438"/>
          <p14:tracePt t="1144" x="4287838" y="3760788"/>
          <p14:tracePt t="1151" x="4300538" y="3760788"/>
          <p14:tracePt t="1159" x="4306888" y="3760788"/>
          <p14:tracePt t="1164" x="4319588" y="3760788"/>
          <p14:tracePt t="1172" x="4325938" y="3760788"/>
          <p14:tracePt t="1178" x="4332288" y="3760788"/>
          <p14:tracePt t="1188" x="4346575" y="3760788"/>
          <p14:tracePt t="1197" x="4352925" y="3754438"/>
          <p14:tracePt t="1201" x="4365625" y="3754438"/>
          <p14:tracePt t="1212" x="4359275" y="3754438"/>
          <p14:tracePt t="2286" x="4511675" y="3735388"/>
          <p14:tracePt t="2293" x="4791075" y="3678238"/>
          <p14:tracePt t="2302" x="4995863" y="3646488"/>
          <p14:tracePt t="2315" x="5308600" y="3587750"/>
          <p14:tracePt t="2320" x="5384800" y="3581400"/>
          <p14:tracePt t="2330" x="5441950" y="3562350"/>
          <p14:tracePt t="2337" x="5486400" y="3556000"/>
          <p14:tracePt t="2345" x="5530850" y="3556000"/>
          <p14:tracePt t="2347" x="5562600" y="3549650"/>
          <p14:tracePt t="2358" x="5588000" y="3549650"/>
          <p14:tracePt t="2366" x="5600700" y="3543300"/>
          <p14:tracePt t="2368" x="5613400" y="3543300"/>
          <p14:tracePt t="2378" x="5626100" y="3543300"/>
          <p14:tracePt t="2382" x="5632450" y="3536950"/>
          <p14:tracePt t="2390" x="5638800" y="3536950"/>
          <p14:tracePt t="2397" x="5645150" y="3536950"/>
          <p14:tracePt t="2403" x="5651500" y="3536950"/>
          <p14:tracePt t="2411" x="5651500" y="3530600"/>
          <p14:tracePt t="2429" x="5651500" y="3524250"/>
          <p14:tracePt t="2440" x="5657850" y="3524250"/>
          <p14:tracePt t="3167" x="5683250" y="3524250"/>
          <p14:tracePt t="3175" x="5735638" y="3536950"/>
          <p14:tracePt t="3186" x="5824538" y="3549650"/>
          <p14:tracePt t="3193" x="5862638" y="3562350"/>
          <p14:tracePt t="3201" x="5907088" y="3568700"/>
          <p14:tracePt t="3215" x="5989638" y="3594100"/>
          <p14:tracePt t="3220" x="6034088" y="3619500"/>
          <p14:tracePt t="3227" x="6072188" y="3632200"/>
          <p14:tracePt t="3234" x="6116638" y="3646488"/>
          <p14:tracePt t="3247" x="6161088" y="3671888"/>
          <p14:tracePt t="3252" x="6200775" y="3684588"/>
          <p14:tracePt t="3258" x="6245225" y="3709988"/>
          <p14:tracePt t="3265" x="6283325" y="3722688"/>
          <p14:tracePt t="3268" x="6308725" y="3741738"/>
          <p14:tracePt t="3276" x="6334125" y="3760788"/>
          <p14:tracePt t="3282" x="6359525" y="3760788"/>
          <p14:tracePt t="3290" x="6378575" y="3773488"/>
          <p14:tracePt t="3296" x="6391275" y="3779838"/>
          <p14:tracePt t="3303" x="6403975" y="3786188"/>
          <p14:tracePt t="3317" x="6410325" y="3792538"/>
          <p14:tracePt t="3325" x="6416675" y="3792538"/>
          <p14:tracePt t="3355" x="6423025" y="3792538"/>
          <p14:tracePt t="3855" x="6435725" y="3805238"/>
          <p14:tracePt t="3860" x="6454775" y="3824288"/>
          <p14:tracePt t="3864" x="6480175" y="3836988"/>
          <p14:tracePt t="3870" x="6505575" y="3856038"/>
          <p14:tracePt t="3877" x="6530975" y="3868738"/>
          <p14:tracePt t="3884" x="6556375" y="3881438"/>
          <p14:tracePt t="3892" x="6575425" y="3887788"/>
          <p14:tracePt t="3898" x="6600825" y="3900488"/>
          <p14:tracePt t="3905" x="6626225" y="3913188"/>
          <p14:tracePt t="3912" x="6646863" y="3919538"/>
          <p14:tracePt t="3919" x="6672263" y="3925888"/>
          <p14:tracePt t="3927" x="6691313" y="3932238"/>
          <p14:tracePt t="3936" x="6710363" y="3932238"/>
          <p14:tracePt t="3949" x="6742113" y="3938588"/>
          <p14:tracePt t="3953" x="6754813" y="3938588"/>
          <p14:tracePt t="3961" x="6767513" y="3938588"/>
          <p14:tracePt t="3970" x="6786563" y="3938588"/>
          <p14:tracePt t="3978" x="6792913" y="3938588"/>
          <p14:tracePt t="3982" x="6805613" y="3932238"/>
          <p14:tracePt t="3988" x="6818313" y="3925888"/>
          <p14:tracePt t="3995" x="6837363" y="3919538"/>
          <p14:tracePt t="4004" x="6843713" y="3906838"/>
          <p14:tracePt t="4014" x="6862763" y="3894138"/>
          <p14:tracePt t="4018" x="6881813" y="3875088"/>
          <p14:tracePt t="4023" x="6900863" y="3849688"/>
          <p14:tracePt t="4030" x="6932613" y="3811588"/>
          <p14:tracePt t="4037" x="6964363" y="3773488"/>
          <p14:tracePt t="4044" x="6996113" y="3703638"/>
          <p14:tracePt t="4051" x="7027863" y="3646488"/>
          <p14:tracePt t="4059" x="7053263" y="3587750"/>
          <p14:tracePt t="4064" x="7072313" y="3530600"/>
          <p14:tracePt t="4072" x="7085013" y="3479800"/>
          <p14:tracePt t="4091" x="7092950" y="3416300"/>
          <p14:tracePt t="4093" x="7092950" y="3384550"/>
          <p14:tracePt t="4099" x="7092950" y="3365500"/>
          <p14:tracePt t="4107" x="7092950" y="3340100"/>
          <p14:tracePt t="4113" x="7092950" y="3314700"/>
          <p14:tracePt t="4122" x="7092950" y="3289300"/>
          <p14:tracePt t="4131" x="7092950" y="3270250"/>
          <p14:tracePt t="4137" x="7092950" y="3244850"/>
          <p14:tracePt t="4140" x="7078663" y="3205163"/>
          <p14:tracePt t="4148" x="7072313" y="3173413"/>
          <p14:tracePt t="4155" x="7059613" y="3128963"/>
          <p14:tracePt t="4161" x="7034213" y="3059113"/>
          <p14:tracePt t="4168" x="7008813" y="3001963"/>
          <p14:tracePt t="4175" x="6983413" y="2944813"/>
          <p14:tracePt t="4182" x="6958013" y="2900363"/>
          <p14:tracePt t="4189" x="6945313" y="2874963"/>
          <p14:tracePt t="4196" x="6926263" y="2836863"/>
          <p14:tracePt t="4203" x="6907213" y="2798763"/>
          <p14:tracePt t="4210" x="6888163" y="2759075"/>
          <p14:tracePt t="4217" x="6856413" y="2720975"/>
          <p14:tracePt t="4225" x="6837363" y="2689225"/>
          <p14:tracePt t="4231" x="6811963" y="2651125"/>
          <p14:tracePt t="4238" x="6786563" y="2619375"/>
          <p14:tracePt t="4245" x="6754813" y="2581275"/>
          <p14:tracePt t="4252" x="6723063" y="2555875"/>
          <p14:tracePt t="4259" x="6684963" y="2530475"/>
          <p14:tracePt t="4265" x="6653213" y="2511425"/>
          <p14:tracePt t="4273" x="6619875" y="2486025"/>
          <p14:tracePt t="4279" x="6581775" y="2466975"/>
          <p14:tracePt t="4286" x="6550025" y="2454275"/>
          <p14:tracePt t="4293" x="6511925" y="2435225"/>
          <p14:tracePt t="4300" x="6473825" y="2422525"/>
          <p14:tracePt t="4308" x="6442075" y="2409825"/>
          <p14:tracePt t="4316" x="6403975" y="2403475"/>
          <p14:tracePt t="4324" x="6359525" y="2397125"/>
          <p14:tracePt t="4329" x="6340475" y="2397125"/>
          <p14:tracePt t="4335" x="6296025" y="2390775"/>
          <p14:tracePt t="4342" x="6232525" y="2390775"/>
          <p14:tracePt t="4351" x="6167438" y="2390775"/>
          <p14:tracePt t="4359" x="6103938" y="2390775"/>
          <p14:tracePt t="4367" x="6040438" y="2397125"/>
          <p14:tracePt t="4369" x="5995988" y="2397125"/>
          <p14:tracePt t="4377" x="5938838" y="2416175"/>
          <p14:tracePt t="4383" x="5894388" y="2422525"/>
          <p14:tracePt t="4391" x="5849938" y="2441575"/>
          <p14:tracePt t="4397" x="5805488" y="2460625"/>
          <p14:tracePt t="4404" x="5754688" y="2473325"/>
          <p14:tracePt t="4411" x="5708650" y="2505075"/>
          <p14:tracePt t="4418" x="5670550" y="2536825"/>
          <p14:tracePt t="4425" x="5632450" y="2574925"/>
          <p14:tracePt t="4432" x="5600700" y="2613025"/>
          <p14:tracePt t="4440" x="5568950" y="2651125"/>
          <p14:tracePt t="4449" x="5537200" y="2701925"/>
          <p14:tracePt t="4454" x="5524500" y="2759075"/>
          <p14:tracePt t="4459" x="5499100" y="2805113"/>
          <p14:tracePt t="4466" x="5480050" y="2849563"/>
          <p14:tracePt t="4474" x="5454650" y="2925763"/>
          <p14:tracePt t="4480" x="5448300" y="3014663"/>
          <p14:tracePt t="4487" x="5429250" y="3097213"/>
          <p14:tracePt t="4494" x="5422900" y="3186113"/>
          <p14:tracePt t="4501" x="5416550" y="3251200"/>
          <p14:tracePt t="4509" x="5416550" y="3302000"/>
          <p14:tracePt t="4515" x="5416550" y="3346450"/>
          <p14:tracePt t="4522" x="5416550" y="3397250"/>
          <p14:tracePt t="4529" x="5416550" y="3441700"/>
          <p14:tracePt t="4537" x="5422900" y="3498850"/>
          <p14:tracePt t="4546" x="5429250" y="3556000"/>
          <p14:tracePt t="4551" x="5441950" y="3600450"/>
          <p14:tracePt t="4562" x="5454650" y="3632200"/>
          <p14:tracePt t="4567" x="5461000" y="3659188"/>
          <p14:tracePt t="4570" x="5467350" y="3678238"/>
          <p14:tracePt t="4577" x="5473700" y="3690938"/>
          <p14:tracePt t="4584" x="5473700" y="3697288"/>
          <p14:tracePt t="4592" x="5480050" y="3709988"/>
          <p14:tracePt t="4599" x="5492750" y="3722688"/>
          <p14:tracePt t="4608" x="5499100" y="3729038"/>
          <p14:tracePt t="4612" x="5511800" y="3741738"/>
          <p14:tracePt t="4619" x="5524500" y="3760788"/>
          <p14:tracePt t="4627" x="5530850" y="3773488"/>
          <p14:tracePt t="4632" x="5556250" y="3792538"/>
          <p14:tracePt t="4645" x="5588000" y="3817938"/>
          <p14:tracePt t="4651" x="5626100" y="3836988"/>
          <p14:tracePt t="4655" x="5670550" y="3856038"/>
          <p14:tracePt t="4660" x="5708650" y="3881438"/>
          <p14:tracePt t="4667" x="5735638" y="3894138"/>
          <p14:tracePt t="4675" x="5761038" y="3906838"/>
          <p14:tracePt t="4681" x="5780088" y="3913188"/>
          <p14:tracePt t="4688" x="5799138" y="3919538"/>
          <p14:tracePt t="4694" x="5811838" y="3925888"/>
          <p14:tracePt t="4702" x="5830888" y="3932238"/>
          <p14:tracePt t="4709" x="5849938" y="3932238"/>
          <p14:tracePt t="4715" x="5862638" y="3938588"/>
          <p14:tracePt t="4723" x="5881688" y="3938588"/>
          <p14:tracePt t="4732" x="5900738" y="3938588"/>
          <p14:tracePt t="4738" x="5926138" y="3938588"/>
          <p14:tracePt t="4747" x="5938838" y="3938588"/>
          <p14:tracePt t="4752" x="5964238" y="3938588"/>
          <p14:tracePt t="4766" x="6021388" y="3938588"/>
          <p14:tracePt t="4771" x="6053138" y="3932238"/>
          <p14:tracePt t="4780" x="6084888" y="3919538"/>
          <p14:tracePt t="4788" x="6135688" y="3906838"/>
          <p14:tracePt t="4791" x="6181725" y="3900488"/>
          <p14:tracePt t="4799" x="6226175" y="3881438"/>
          <p14:tracePt t="4807" x="6283325" y="3868738"/>
          <p14:tracePt t="4812" x="6334125" y="3849688"/>
          <p14:tracePt t="4819" x="6391275" y="3843338"/>
          <p14:tracePt t="4827" x="6429375" y="3830638"/>
          <p14:tracePt t="4833" x="6448425" y="3830638"/>
          <p14:tracePt t="4847" x="6473825" y="3824288"/>
          <p14:tracePt t="4852" x="6486525" y="3824288"/>
          <p14:tracePt t="4857" x="6499225" y="3817938"/>
          <p14:tracePt t="4863" x="6505575" y="3817938"/>
          <p14:tracePt t="4868" x="6518275" y="3817938"/>
          <p14:tracePt t="4883" x="6524625" y="3817938"/>
          <p14:tracePt t="4888" x="6537325" y="3817938"/>
          <p14:tracePt t="4903" x="6543675" y="3817938"/>
          <p14:tracePt t="4916" x="6550025" y="3817938"/>
          <p14:tracePt t="4924" x="6556375" y="3817938"/>
          <p14:tracePt t="4930" x="6556375" y="3824288"/>
          <p14:tracePt t="4960" x="6556375" y="3830638"/>
          <p14:tracePt t="4965" x="6556375" y="3836988"/>
          <p14:tracePt t="4980" x="6550025" y="3843338"/>
          <p14:tracePt t="4986" x="6550025" y="3849688"/>
          <p14:tracePt t="4993" x="6537325" y="3862388"/>
          <p14:tracePt t="4999" x="6524625" y="3875088"/>
          <p14:tracePt t="5007" x="6492875" y="3900488"/>
          <p14:tracePt t="5013" x="6454775" y="3932238"/>
          <p14:tracePt t="5020" x="6384925" y="3970338"/>
          <p14:tracePt t="5027" x="6308725" y="4008438"/>
          <p14:tracePt t="5034" x="6213475" y="4040188"/>
          <p14:tracePt t="5052" x="6027738" y="4098925"/>
          <p14:tracePt t="5059" x="5951538" y="4111625"/>
          <p14:tracePt t="5061" x="5888038" y="4111625"/>
          <p14:tracePt t="5070" x="5824538" y="4117975"/>
          <p14:tracePt t="5076" x="5767388" y="4117975"/>
          <p14:tracePt t="5082" x="5722938" y="4117975"/>
          <p14:tracePt t="5098" x="5632450" y="4105275"/>
          <p14:tracePt t="5103" x="5588000" y="4092575"/>
          <p14:tracePt t="5111" x="5543550" y="4073525"/>
          <p14:tracePt t="5117" x="5499100" y="4059238"/>
          <p14:tracePt t="5128" x="5461000" y="4033838"/>
          <p14:tracePt t="5133" x="5441950" y="4021138"/>
          <p14:tracePt t="5137" x="5422900" y="4008438"/>
          <p14:tracePt t="5144" x="5397500" y="3983038"/>
          <p14:tracePt t="5151" x="5384800" y="3957638"/>
          <p14:tracePt t="5159" x="5353050" y="3938588"/>
          <p14:tracePt t="5165" x="5340350" y="3900488"/>
          <p14:tracePt t="5174" x="5321300" y="3862388"/>
          <p14:tracePt t="5183" x="5308600" y="3849688"/>
          <p14:tracePt t="5188" x="5295900" y="3811588"/>
          <p14:tracePt t="5194" x="5276850" y="3767138"/>
          <p14:tracePt t="5199" x="5264150" y="3709988"/>
          <p14:tracePt t="5207" x="5237163" y="3646488"/>
          <p14:tracePt t="5213" x="5218113" y="3556000"/>
          <p14:tracePt t="5221" x="5211763" y="3473450"/>
          <p14:tracePt t="5227" x="5205413" y="3409950"/>
          <p14:tracePt t="5237" x="5205413" y="3365500"/>
          <p14:tracePt t="5252" x="5205413" y="3257550"/>
          <p14:tracePt t="5254" x="5205413" y="3192463"/>
          <p14:tracePt t="5262" x="5205413" y="3135313"/>
          <p14:tracePt t="5269" x="5205413" y="3084513"/>
          <p14:tracePt t="5276" x="5211763" y="3040063"/>
          <p14:tracePt t="5283" x="5224463" y="2995613"/>
          <p14:tracePt t="5289" x="5230813" y="2970213"/>
          <p14:tracePt t="5297" x="5237163" y="2957513"/>
          <p14:tracePt t="5304" x="5249863" y="2938463"/>
          <p14:tracePt t="5310" x="5256213" y="2932113"/>
          <p14:tracePt t="5319" x="5270500" y="2913063"/>
          <p14:tracePt t="5327" x="5283200" y="2900363"/>
          <p14:tracePt t="5333" x="5289550" y="2887663"/>
          <p14:tracePt t="5340" x="5308600" y="2881313"/>
          <p14:tracePt t="5348" x="5327650" y="2862263"/>
          <p14:tracePt t="5352" x="5365750" y="2836863"/>
          <p14:tracePt t="5360" x="5422900" y="2805113"/>
          <p14:tracePt t="5366" x="5480050" y="2771775"/>
          <p14:tracePt t="5374" x="5537200" y="2746375"/>
          <p14:tracePt t="5380" x="5581650" y="2720975"/>
          <p14:tracePt t="5387" x="5619750" y="2714625"/>
          <p14:tracePt t="5394" x="5651500" y="2708275"/>
          <p14:tracePt t="5400" x="5676900" y="2701925"/>
          <p14:tracePt t="5409" x="5702300" y="2701925"/>
          <p14:tracePt t="5414" x="5716588" y="2701925"/>
          <p14:tracePt t="5421" x="5748338" y="2701925"/>
          <p14:tracePt t="5428" x="5773738" y="2701925"/>
          <p14:tracePt t="5437" x="5799138" y="2708275"/>
          <p14:tracePt t="5448" x="5837238" y="2714625"/>
          <p14:tracePt t="5455" x="5868988" y="2720975"/>
          <p14:tracePt t="5456" x="5907088" y="2733675"/>
          <p14:tracePt t="5463" x="5932488" y="2752725"/>
          <p14:tracePt t="5471" x="5964238" y="2765425"/>
          <p14:tracePt t="5477" x="5995988" y="2778125"/>
          <p14:tracePt t="5483" x="6008688" y="2792413"/>
          <p14:tracePt t="5490" x="6034088" y="2805113"/>
          <p14:tracePt t="5499" x="6065838" y="2824163"/>
          <p14:tracePt t="5506" x="6091238" y="2836863"/>
          <p14:tracePt t="5516" x="6116638" y="2855913"/>
          <p14:tracePt t="5521" x="6135688" y="2874963"/>
          <p14:tracePt t="5525" x="6154738" y="2906713"/>
          <p14:tracePt t="5532" x="6175375" y="2919413"/>
          <p14:tracePt t="5542" x="6207125" y="2957513"/>
          <p14:tracePt t="5546" x="6226175" y="2989263"/>
          <p14:tracePt t="5552" x="6245225" y="3014663"/>
          <p14:tracePt t="5560" x="6270625" y="3052763"/>
          <p14:tracePt t="5567" x="6283325" y="3078163"/>
          <p14:tracePt t="5578" x="6296025" y="3097213"/>
          <p14:tracePt t="5590" x="6308725" y="3122613"/>
          <p14:tracePt t="5595" x="6315075" y="3135313"/>
          <p14:tracePt t="5601" x="6315075" y="3141663"/>
          <p14:tracePt t="5614" x="6315075" y="3148013"/>
          <p14:tracePt t="5617" x="6321425" y="3154363"/>
          <p14:tracePt t="5621" x="6321425" y="3160713"/>
          <p14:tracePt t="5629" x="6327775" y="3160713"/>
          <p14:tracePt t="5635" x="6327775" y="3167063"/>
          <p14:tracePt t="5650" x="6327775" y="3173413"/>
          <p14:tracePt t="5658" x="6327775" y="3179763"/>
          <p14:tracePt t="5687" x="6327775" y="3186113"/>
          <p14:tracePt t="7750" x="6308725" y="3167063"/>
          <p14:tracePt t="7760" x="6257925" y="3128963"/>
          <p14:tracePt t="7763" x="6219825" y="3090863"/>
          <p14:tracePt t="7772" x="6188075" y="3052763"/>
          <p14:tracePt t="7776" x="6148388" y="3014663"/>
          <p14:tracePt t="7782" x="6110288" y="2963863"/>
          <p14:tracePt t="7789" x="6072188" y="2925763"/>
          <p14:tracePt t="7796" x="6021388" y="2874963"/>
          <p14:tracePt t="7803" x="5983288" y="2824163"/>
          <p14:tracePt t="7810" x="5938838" y="2778125"/>
          <p14:tracePt t="7816" x="5900738" y="2740025"/>
          <p14:tracePt t="7828" x="5868988" y="2701925"/>
          <p14:tracePt t="7835" x="5849938" y="2670175"/>
          <p14:tracePt t="7839" x="5830888" y="2644775"/>
          <p14:tracePt t="7844" x="5811838" y="2625725"/>
          <p14:tracePt t="7851" x="5799138" y="2600325"/>
          <p14:tracePt t="7858" x="5780088" y="2581275"/>
          <p14:tracePt t="7865" x="5761038" y="2555875"/>
          <p14:tracePt t="7872" x="5748338" y="2530475"/>
          <p14:tracePt t="7879" x="5722938" y="2498725"/>
          <p14:tracePt t="7892" x="5708650" y="2473325"/>
          <p14:tracePt t="7895" x="5689600" y="2435225"/>
          <p14:tracePt t="7899" x="5676900" y="2409825"/>
          <p14:tracePt t="7908" x="5651500" y="2384425"/>
          <p14:tracePt t="7914" x="5638800" y="2344738"/>
          <p14:tracePt t="7920" x="5626100" y="2319338"/>
          <p14:tracePt t="7928" x="5607050" y="2293938"/>
          <p14:tracePt t="7934" x="5594350" y="2255838"/>
          <p14:tracePt t="7941" x="5575300" y="2217738"/>
          <p14:tracePt t="7950" x="5556250" y="2173288"/>
          <p14:tracePt t="7957" x="5530850" y="2103438"/>
          <p14:tracePt t="7966" x="5499100" y="2046288"/>
          <p14:tracePt t="7972" x="5473700" y="2001838"/>
          <p14:tracePt t="7979" x="5441950" y="1951038"/>
          <p14:tracePt t="7982" x="5416550" y="1905000"/>
          <p14:tracePt t="7993" x="5384800" y="1860550"/>
          <p14:tracePt t="8000" x="5353050" y="1822450"/>
          <p14:tracePt t="8003" x="5334000" y="1784350"/>
          <p14:tracePt t="8010" x="5314950" y="1752600"/>
          <p14:tracePt t="8017" x="5289550" y="1727200"/>
          <p14:tracePt t="8028" x="5270500" y="1708150"/>
          <p14:tracePt t="8034" x="5264150" y="1689100"/>
          <p14:tracePt t="8045" x="5230813" y="1657350"/>
          <p14:tracePt t="8052" x="5211763" y="1638300"/>
          <p14:tracePt t="8059" x="5199063" y="1625600"/>
          <p14:tracePt t="8084" x="5167313" y="1587500"/>
          <p14:tracePt t="8086" x="5154613" y="1581150"/>
          <p14:tracePt t="8094" x="5141913" y="1568450"/>
          <p14:tracePt t="8101" x="5135563" y="1555750"/>
          <p14:tracePt t="8108" x="5129213" y="1549400"/>
          <p14:tracePt t="8114" x="5122863" y="1536700"/>
          <p14:tracePt t="8125" x="5110163" y="1530350"/>
          <p14:tracePt t="8134" x="5103813" y="1517650"/>
          <p14:tracePt t="8148" x="5097463" y="1511300"/>
          <p14:tracePt t="9799" x="5110163" y="1530350"/>
          <p14:tracePt t="9803" x="5135563" y="1574800"/>
          <p14:tracePt t="9810" x="5167313" y="1631950"/>
          <p14:tracePt t="9817" x="5211763" y="1733550"/>
          <p14:tracePt t="9826" x="5276850" y="1879600"/>
          <p14:tracePt t="9831" x="5365750" y="2084388"/>
          <p14:tracePt t="9838" x="5410200" y="2198688"/>
          <p14:tracePt t="9844" x="5448300" y="2268538"/>
          <p14:tracePt t="9851" x="5467350" y="2312988"/>
          <p14:tracePt t="9862" x="5486400" y="2359025"/>
          <p14:tracePt t="9870" x="5505450" y="2397125"/>
          <p14:tracePt t="9874" x="5537200" y="2454275"/>
          <p14:tracePt t="9882" x="5562600" y="2524125"/>
          <p14:tracePt t="9885" x="5600700" y="2593975"/>
          <p14:tracePt t="9894" x="5626100" y="2670175"/>
          <p14:tracePt t="9900" x="5657850" y="2733675"/>
          <p14:tracePt t="9912" x="5683250" y="2784475"/>
          <p14:tracePt t="9922" x="5741988" y="2900363"/>
          <p14:tracePt t="9927" x="5773738" y="2957513"/>
          <p14:tracePt t="9934" x="5799138" y="3014663"/>
          <p14:tracePt t="9945" x="5830888" y="3071813"/>
          <p14:tracePt t="9948" x="5856288" y="3116263"/>
          <p14:tracePt t="9958" x="5868988" y="3160713"/>
          <p14:tracePt t="9968" x="5900738" y="3198813"/>
          <p14:tracePt t="9973" x="5913438" y="3238500"/>
          <p14:tracePt t="9978" x="5926138" y="3263900"/>
          <p14:tracePt t="9983" x="5938838" y="3282950"/>
          <p14:tracePt t="9995" x="5945188" y="3302000"/>
          <p14:tracePt t="10001" x="5957888" y="3314700"/>
          <p14:tracePt t="10004" x="5970588" y="3327400"/>
          <p14:tracePt t="10011" x="5970588" y="3346450"/>
          <p14:tracePt t="10017" x="5983288" y="3371850"/>
          <p14:tracePt t="10028" x="5995988" y="3390900"/>
          <p14:tracePt t="10034" x="6008688" y="3403600"/>
          <p14:tracePt t="10039" x="6015038" y="3422650"/>
          <p14:tracePt t="10045" x="6034088" y="3441700"/>
          <p14:tracePt t="10052" x="6046788" y="3460750"/>
          <p14:tracePt t="10060" x="6059488" y="3479800"/>
          <p14:tracePt t="10068" x="6072188" y="3498850"/>
          <p14:tracePt t="10077" x="6084888" y="3511550"/>
          <p14:tracePt t="10092" x="6129338" y="3581400"/>
          <p14:tracePt t="10095" x="6161088" y="3638550"/>
          <p14:tracePt t="10101" x="6232525" y="3754438"/>
          <p14:tracePt t="10111" x="6391275" y="4008438"/>
          <p14:tracePt t="10428" x="6562725" y="4137025"/>
          <p14:tracePt t="10439" x="6761163" y="4264025"/>
          <p14:tracePt t="10443" x="6938963" y="4391025"/>
          <p14:tracePt t="10454" x="7143750" y="4538663"/>
          <p14:tracePt t="10460" x="7219950" y="4583113"/>
          <p14:tracePt t="10467" x="7308850" y="4621213"/>
          <p14:tracePt t="10475" x="7385050" y="4652963"/>
          <p14:tracePt t="10481" x="7442200" y="4678363"/>
          <p14:tracePt t="10489" x="7486650" y="4703763"/>
          <p14:tracePt t="10494" x="7524750" y="4735513"/>
          <p14:tracePt t="10504" x="7564438" y="4748213"/>
          <p14:tracePt t="10518" x="7608888" y="4779963"/>
          <p14:tracePt t="10525" x="7634288" y="4799013"/>
          <p14:tracePt t="10529" x="7653338" y="4811713"/>
          <p14:tracePt t="10537" x="7666038" y="4818063"/>
          <p14:tracePt t="10546" x="7685088" y="4830763"/>
          <p14:tracePt t="10552" x="7691438" y="4830763"/>
          <p14:tracePt t="10557" x="7697788" y="4837113"/>
          <p14:tracePt t="10564" x="7704138" y="4843463"/>
          <p14:tracePt t="10599" x="7710488" y="4843463"/>
          <p14:tracePt t="10606" x="7710488" y="4837113"/>
          <p14:tracePt t="10643" x="7710488" y="4830763"/>
          <p14:tracePt t="10665" x="7704138" y="4830763"/>
          <p14:tracePt t="10671" x="7697788" y="4830763"/>
          <p14:tracePt t="10674" x="7685088" y="4830763"/>
          <p14:tracePt t="10682" x="7666038" y="4830763"/>
          <p14:tracePt t="10689" x="7634288" y="4830763"/>
          <p14:tracePt t="10696" x="7570788" y="4830763"/>
          <p14:tracePt t="10705" x="7454900" y="4824413"/>
          <p14:tracePt t="10713" x="7289800" y="4811713"/>
          <p14:tracePt t="10719" x="7021513" y="4786313"/>
          <p14:tracePt t="10727" x="6856413" y="4754563"/>
          <p14:tracePt t="10731" x="6748463" y="4722813"/>
          <p14:tracePt t="10737" x="6659563" y="4691063"/>
          <p14:tracePt t="10744" x="6562725" y="4678363"/>
          <p14:tracePt t="10751" x="6499225" y="4652963"/>
          <p14:tracePt t="10758" x="6448425" y="4633913"/>
          <p14:tracePt t="10765" x="6403975" y="4614863"/>
          <p14:tracePt t="10772" x="6359525" y="4602163"/>
          <p14:tracePt t="10781" x="6321425" y="4576763"/>
          <p14:tracePt t="10785" x="6296025" y="4557713"/>
          <p14:tracePt t="10793" x="6283325" y="4545013"/>
          <p14:tracePt t="10800" x="6270625" y="4538663"/>
          <p14:tracePt t="10808" x="6251575" y="4532313"/>
          <p14:tracePt t="10813" x="6245225" y="4519613"/>
          <p14:tracePt t="10820" x="6238875" y="4498975"/>
          <p14:tracePt t="10830" x="6226175" y="4486275"/>
          <p14:tracePt t="10839" x="6219825" y="4479925"/>
          <p14:tracePt t="10843" x="6207125" y="4460875"/>
          <p14:tracePt t="10849" x="6213475" y="447357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7842606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7842606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352425" y="303530"/>
            <a:ext cx="8399145" cy="260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First row is not shifted.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Second row is shifted one unit.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Third row is shifted two units.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Fourth row is shifted three units.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Traverse through the four rows and take the j value for each row in S</a:t>
            </a:r>
            <a:r>
              <a:rPr lang="en-US" sz="1600" baseline="-25000"/>
              <a:t>i,j</a:t>
            </a:r>
            <a:r>
              <a:rPr lang="en-US" sz="1600"/>
              <a:t> notation of state matrix. Now take the first j units from the left end and insert at the right after the row ends and the final array results in the following way.</a:t>
            </a: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6350635" y="194945"/>
            <a:ext cx="253555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Shifting Rows</a:t>
            </a:r>
          </a:p>
        </p:txBody>
      </p:sp>
      <p:cxnSp>
        <p:nvCxnSpPr>
          <p:cNvPr id="5" name="Google Shape;298;p26"/>
          <p:cNvCxnSpPr/>
          <p:nvPr/>
        </p:nvCxnSpPr>
        <p:spPr>
          <a:xfrm>
            <a:off x="6373495" y="554990"/>
            <a:ext cx="251269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1280px-AES-ShiftRows.svg"/>
          <p:cNvPicPr>
            <a:picLocks noChangeAspect="1"/>
          </p:cNvPicPr>
          <p:nvPr/>
        </p:nvPicPr>
        <p:blipFill>
          <a:blip r:embed="rId5"/>
          <a:srcRect l="9867"/>
          <a:stretch>
            <a:fillRect/>
          </a:stretch>
        </p:blipFill>
        <p:spPr>
          <a:xfrm>
            <a:off x="2369185" y="2988310"/>
            <a:ext cx="5142230" cy="211201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354830" y="3938905"/>
            <a:ext cx="1152525" cy="0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10080" y="3679825"/>
            <a:ext cx="33591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893570" y="4165600"/>
            <a:ext cx="33591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893570" y="4596130"/>
            <a:ext cx="33591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1042670" y="3526790"/>
            <a:ext cx="68770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sym typeface="+mn-ea"/>
              </a:rPr>
              <a:t>Shift 1</a:t>
            </a:r>
          </a:p>
        </p:txBody>
      </p:sp>
      <p:sp>
        <p:nvSpPr>
          <p:cNvPr id="15" name="Text Box 14"/>
          <p:cNvSpPr txBox="1"/>
          <p:nvPr/>
        </p:nvSpPr>
        <p:spPr>
          <a:xfrm>
            <a:off x="1042670" y="4029075"/>
            <a:ext cx="68770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sym typeface="+mn-ea"/>
              </a:rPr>
              <a:t>Shift 2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1042670" y="4459605"/>
            <a:ext cx="68770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sym typeface="+mn-ea"/>
              </a:rPr>
              <a:t>Shift 3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1042670" y="3096260"/>
            <a:ext cx="108331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sym typeface="+mn-ea"/>
              </a:rPr>
              <a:t>No Change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96EACAC-12A6-42E1-A5DD-2D15382F1D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482"/>
    </mc:Choice>
    <mc:Fallback xmlns="">
      <p:transition spd="slow" advTm="56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11" x="3243263" y="3302000"/>
          <p14:tracePt t="919" x="3255963" y="3282950"/>
          <p14:tracePt t="924" x="3262313" y="3263900"/>
          <p14:tracePt t="932" x="3268663" y="3238500"/>
          <p14:tracePt t="939" x="3275013" y="3211513"/>
          <p14:tracePt t="945" x="3281363" y="3186113"/>
          <p14:tracePt t="952" x="3287713" y="3154363"/>
          <p14:tracePt t="960" x="3294063" y="3135313"/>
          <p14:tracePt t="966" x="3300413" y="3109913"/>
          <p14:tracePt t="974" x="3306763" y="3090863"/>
          <p14:tracePt t="982" x="3306763" y="3071813"/>
          <p14:tracePt t="989" x="3306763" y="3052763"/>
          <p14:tracePt t="995" x="3306763" y="3027363"/>
          <p14:tracePt t="1001" x="3306763" y="2995613"/>
          <p14:tracePt t="1012" x="3319463" y="2951163"/>
          <p14:tracePt t="1017" x="3325813" y="2887663"/>
          <p14:tracePt t="1021" x="3332163" y="2811463"/>
          <p14:tracePt t="1029" x="3332163" y="2746375"/>
          <p14:tracePt t="1035" x="3338513" y="2689225"/>
          <p14:tracePt t="1042" x="3338513" y="2657475"/>
          <p14:tracePt t="1049" x="3338513" y="2625725"/>
          <p14:tracePt t="1057" x="3338513" y="2593975"/>
          <p14:tracePt t="1063" x="3338513" y="2562225"/>
          <p14:tracePt t="1070" x="3338513" y="2536825"/>
          <p14:tracePt t="1077" x="3338513" y="2511425"/>
          <p14:tracePt t="1084" x="3338513" y="2479675"/>
          <p14:tracePt t="1091" x="3338513" y="2460625"/>
          <p14:tracePt t="1100" x="3338513" y="2435225"/>
          <p14:tracePt t="1108" x="3338513" y="2390775"/>
          <p14:tracePt t="1111" x="3332163" y="2344738"/>
          <p14:tracePt t="1131" x="3319463" y="2243138"/>
          <p14:tracePt t="1137" x="3319463" y="2173288"/>
          <p14:tracePt t="1139" x="3300413" y="2078038"/>
          <p14:tracePt t="1151" x="3294063" y="1957388"/>
          <p14:tracePt t="1153" x="3281363" y="1841500"/>
          <p14:tracePt t="1161" x="3281363" y="1758950"/>
          <p14:tracePt t="1167" x="3281363" y="1682750"/>
          <p14:tracePt t="1178" x="3281363" y="1638300"/>
          <p14:tracePt t="1183" x="3281363" y="1606550"/>
          <p14:tracePt t="1190" x="3281363" y="1574800"/>
          <p14:tracePt t="1202" x="3281363" y="1530350"/>
          <p14:tracePt t="1203" x="3281363" y="1484313"/>
          <p14:tracePt t="1209" x="3281363" y="1446213"/>
          <p14:tracePt t="1216" x="3287713" y="1389063"/>
          <p14:tracePt t="1222" x="3294063" y="1344613"/>
          <p14:tracePt t="1229" x="3306763" y="1306513"/>
          <p14:tracePt t="1236" x="3313113" y="1287463"/>
          <p14:tracePt t="1243" x="3319463" y="1262063"/>
          <p14:tracePt t="1253" x="3332163" y="1243013"/>
          <p14:tracePt t="1267" x="3344863" y="1192213"/>
          <p14:tracePt t="1272" x="3357563" y="1166813"/>
          <p14:tracePt t="1280" x="3370263" y="1147763"/>
          <p14:tracePt t="1286" x="3376613" y="1122363"/>
          <p14:tracePt t="1295" x="3376613" y="1116013"/>
          <p14:tracePt t="1298" x="3382963" y="1096963"/>
          <p14:tracePt t="1309" x="3395663" y="1084263"/>
          <p14:tracePt t="1320" x="3414713" y="1050925"/>
          <p14:tracePt t="1326" x="3427413" y="1038225"/>
          <p14:tracePt t="1335" x="3435350" y="1025525"/>
          <p14:tracePt t="1346" x="3441700" y="1006475"/>
          <p14:tracePt t="1349" x="3460750" y="993775"/>
          <p14:tracePt t="1354" x="3473450" y="987425"/>
          <p14:tracePt t="1361" x="3492500" y="974725"/>
          <p14:tracePt t="1368" x="3511550" y="962025"/>
          <p14:tracePt t="1376" x="3536950" y="949325"/>
          <p14:tracePt t="1382" x="3549650" y="936625"/>
          <p14:tracePt t="1388" x="3568700" y="923925"/>
          <p14:tracePt t="1396" x="3581400" y="917575"/>
          <p14:tracePt t="1403" x="3594100" y="917575"/>
          <p14:tracePt t="1410" x="3606800" y="911225"/>
          <p14:tracePt t="1418" x="3619500" y="911225"/>
          <p14:tracePt t="1428" x="3632200" y="904875"/>
          <p14:tracePt t="1436" x="3638550" y="904875"/>
          <p14:tracePt t="1438" x="3651250" y="904875"/>
          <p14:tracePt t="1446" x="3670300" y="898525"/>
          <p14:tracePt t="1454" x="3676650" y="898525"/>
          <p14:tracePt t="1462" x="3689350" y="892175"/>
          <p14:tracePt t="1466" x="3708400" y="892175"/>
          <p14:tracePt t="1472" x="3721100" y="892175"/>
          <p14:tracePt t="1480" x="3733800" y="892175"/>
          <p14:tracePt t="1488" x="3759200" y="892175"/>
          <p14:tracePt t="1494" x="3778250" y="892175"/>
          <p14:tracePt t="1501" x="3803650" y="892175"/>
          <p14:tracePt t="1507" x="3822700" y="892175"/>
          <p14:tracePt t="1514" x="3848100" y="892175"/>
          <p14:tracePt t="1525" x="3867150" y="892175"/>
          <p14:tracePt t="1532" x="3894138" y="892175"/>
          <p14:tracePt t="1535" x="3913188" y="892175"/>
          <p14:tracePt t="1540" x="3938588" y="892175"/>
          <p14:tracePt t="1548" x="3951288" y="892175"/>
          <p14:tracePt t="1555" x="3976688" y="898525"/>
          <p14:tracePt t="1561" x="3995738" y="898525"/>
          <p14:tracePt t="1568" x="4014788" y="898525"/>
          <p14:tracePt t="1576" x="4033838" y="904875"/>
          <p14:tracePt t="1583" x="4059238" y="904875"/>
          <p14:tracePt t="1590" x="4078288" y="911225"/>
          <p14:tracePt t="1599" x="4097338" y="911225"/>
          <p14:tracePt t="1605" x="4116388" y="917575"/>
          <p14:tracePt t="1616" x="4135438" y="917575"/>
          <p14:tracePt t="1619" x="4160838" y="923925"/>
          <p14:tracePt t="1625" x="4167188" y="923925"/>
          <p14:tracePt t="1631" x="4179888" y="923925"/>
          <p14:tracePt t="1638" x="4192588" y="923925"/>
          <p14:tracePt t="1644" x="4205288" y="923925"/>
          <p14:tracePt t="1651" x="4217988" y="930275"/>
          <p14:tracePt t="1664" x="4230688" y="930275"/>
          <p14:tracePt t="1671" x="4237038" y="936625"/>
          <p14:tracePt t="1672" x="4243388" y="936625"/>
          <p14:tracePt t="1679" x="4249738" y="936625"/>
          <p14:tracePt t="1686" x="4262438" y="936625"/>
          <p14:tracePt t="1693" x="4275138" y="936625"/>
          <p14:tracePt t="1701" x="4287838" y="942975"/>
          <p14:tracePt t="1707" x="4313238" y="942975"/>
          <p14:tracePt t="1715" x="4332288" y="942975"/>
          <p14:tracePt t="1722" x="4319588" y="942975"/>
          <p14:tracePt t="2055" x="4473575" y="942975"/>
          <p14:tracePt t="2063" x="4740275" y="911225"/>
          <p14:tracePt t="2069" x="4862513" y="892175"/>
          <p14:tracePt t="2081" x="5014913" y="866775"/>
          <p14:tracePt t="2088" x="5084763" y="860425"/>
          <p14:tracePt t="2097" x="5186363" y="841375"/>
          <p14:tracePt t="2103" x="5270500" y="828675"/>
          <p14:tracePt t="2109" x="5334000" y="815975"/>
          <p14:tracePt t="2115" x="5403850" y="809625"/>
          <p14:tracePt t="2122" x="5480050" y="790575"/>
          <p14:tracePt t="2129" x="5556250" y="777875"/>
          <p14:tracePt t="2143" x="5702300" y="752475"/>
          <p14:tracePt t="2151" x="5792788" y="733425"/>
          <p14:tracePt t="2158" x="5856288" y="727075"/>
          <p14:tracePt t="2163" x="5900738" y="720725"/>
          <p14:tracePt t="2171" x="5945188" y="714375"/>
          <p14:tracePt t="2178" x="5970588" y="695325"/>
          <p14:tracePt t="2184" x="5995988" y="695325"/>
          <p14:tracePt t="2194" x="6021388" y="695325"/>
          <p14:tracePt t="2199" x="6034088" y="695325"/>
          <p14:tracePt t="2205" x="6053138" y="688975"/>
          <p14:tracePt t="2212" x="6065838" y="688975"/>
          <p14:tracePt t="2219" x="6084888" y="682625"/>
          <p14:tracePt t="2227" x="6091238" y="676275"/>
          <p14:tracePt t="2233" x="6110288" y="676275"/>
          <p14:tracePt t="2242" x="6122988" y="669925"/>
          <p14:tracePt t="2247" x="6129338" y="669925"/>
          <p14:tracePt t="2254" x="6142038" y="663575"/>
          <p14:tracePt t="2261" x="6154738" y="657225"/>
          <p14:tracePt t="2268" x="6167438" y="650875"/>
          <p14:tracePt t="2276" x="6181725" y="650875"/>
          <p14:tracePt t="2284" x="6200775" y="644525"/>
          <p14:tracePt t="2291" x="6219825" y="636588"/>
          <p14:tracePt t="2297" x="6226175" y="636588"/>
          <p14:tracePt t="2305" x="6238875" y="636588"/>
          <p14:tracePt t="2310" x="6245225" y="630238"/>
          <p14:tracePt t="2319" x="6257925" y="630238"/>
          <p14:tracePt t="2332" x="6270625" y="623888"/>
          <p14:tracePt t="2338" x="6276975" y="617538"/>
          <p14:tracePt t="2345" x="6283325" y="617538"/>
          <p14:tracePt t="2352" x="6289675" y="611188"/>
          <p14:tracePt t="2360" x="6296025" y="611188"/>
          <p14:tracePt t="2365" x="6302375" y="604838"/>
          <p14:tracePt t="2372" x="6308725" y="598488"/>
          <p14:tracePt t="2381" x="6315075" y="598488"/>
          <p14:tracePt t="2760" x="6232525" y="598488"/>
          <p14:tracePt t="2766" x="6053138" y="598488"/>
          <p14:tracePt t="2774" x="5875338" y="592138"/>
          <p14:tracePt t="2780" x="5735638" y="579438"/>
          <p14:tracePt t="2790" x="5651500" y="573088"/>
          <p14:tracePt t="2800" x="5568950" y="560388"/>
          <p14:tracePt t="2805" x="5480050" y="547688"/>
          <p14:tracePt t="2808" x="5384800" y="534988"/>
          <p14:tracePt t="2815" x="5276850" y="515938"/>
          <p14:tracePt t="2822" x="5160963" y="509588"/>
          <p14:tracePt t="2829" x="5072063" y="490538"/>
          <p14:tracePt t="2836" x="4976813" y="484188"/>
          <p14:tracePt t="2843" x="4881563" y="477838"/>
          <p14:tracePt t="2850" x="4778375" y="458788"/>
          <p14:tracePt t="2867" x="4581525" y="439738"/>
          <p14:tracePt t="2870" x="4479925" y="433388"/>
          <p14:tracePt t="2877" x="4371975" y="420688"/>
          <p14:tracePt t="2884" x="4268788" y="420688"/>
          <p14:tracePt t="2890" x="4173538" y="414338"/>
          <p14:tracePt t="2898" x="4078288" y="407988"/>
          <p14:tracePt t="2905" x="3983038" y="407988"/>
          <p14:tracePt t="2912" x="3873500" y="407988"/>
          <p14:tracePt t="2919" x="3759200" y="407988"/>
          <p14:tracePt t="2926" x="3651250" y="407988"/>
          <p14:tracePt t="2933" x="3568700" y="414338"/>
          <p14:tracePt t="2943" x="3492500" y="427038"/>
          <p14:tracePt t="2946" x="3441700" y="433388"/>
          <p14:tracePt t="2953" x="3402013" y="439738"/>
          <p14:tracePt t="2960" x="3357563" y="446088"/>
          <p14:tracePt t="2967" x="3332163" y="446088"/>
          <p14:tracePt t="2976" x="3313113" y="452438"/>
          <p14:tracePt t="2981" x="3300413" y="458788"/>
          <p14:tracePt t="2989" x="3281363" y="458788"/>
          <p14:tracePt t="2995" x="3275013" y="465138"/>
          <p14:tracePt t="3009" x="3262313" y="465138"/>
          <p14:tracePt t="3016" x="3255963" y="465138"/>
          <p14:tracePt t="3024" x="3255963" y="471488"/>
          <p14:tracePt t="3040" x="3249613" y="477838"/>
          <p14:tracePt t="5463" x="3236913" y="496888"/>
          <p14:tracePt t="5471" x="3217863" y="522288"/>
          <p14:tracePt t="5475" x="3192463" y="560388"/>
          <p14:tracePt t="5481" x="3179763" y="585788"/>
          <p14:tracePt t="5488" x="3167063" y="623888"/>
          <p14:tracePt t="5495" x="3141663" y="669925"/>
          <p14:tracePt t="5502" x="3135313" y="714375"/>
          <p14:tracePt t="5512" x="3122613" y="771525"/>
          <p14:tracePt t="5520" x="3103563" y="835025"/>
          <p14:tracePt t="5528" x="3084513" y="942975"/>
          <p14:tracePt t="5532" x="3065463" y="1173163"/>
          <p14:tracePt t="5536" x="3021013" y="1504950"/>
          <p14:tracePt t="5546" x="2982913" y="1758950"/>
          <p14:tracePt t="5549" x="2982913" y="1860550"/>
          <p14:tracePt t="5565" x="2962275" y="2046288"/>
          <p14:tracePt t="5570" x="2962275" y="2116138"/>
          <p14:tracePt t="5578" x="2955925" y="2179638"/>
          <p14:tracePt t="5585" x="2955925" y="2224088"/>
          <p14:tracePt t="5592" x="2955925" y="2243138"/>
          <p14:tracePt t="5599" x="2955925" y="2268538"/>
          <p14:tracePt t="5606" x="2955925" y="2287588"/>
          <p14:tracePt t="5613" x="2955925" y="2319338"/>
          <p14:tracePt t="5619" x="2955925" y="2359025"/>
          <p14:tracePt t="5626" x="2962275" y="2422525"/>
          <p14:tracePt t="5633" x="2968625" y="2505075"/>
          <p14:tracePt t="5645" x="2989263" y="2581275"/>
          <p14:tracePt t="5652" x="2995613" y="2657475"/>
          <p14:tracePt t="5656" x="3014663" y="2720975"/>
          <p14:tracePt t="5661" x="3027363" y="2792413"/>
          <p14:tracePt t="5668" x="3046413" y="2855913"/>
          <p14:tracePt t="5678" x="3052763" y="2913063"/>
          <p14:tracePt t="5685" x="3065463" y="2944813"/>
          <p14:tracePt t="5691" x="3071813" y="2963863"/>
          <p14:tracePt t="5699" x="3071813" y="2976563"/>
          <p14:tracePt t="5710" x="3078163" y="2989263"/>
          <p14:tracePt t="5716" x="3078163" y="2995613"/>
          <p14:tracePt t="5727" x="3084513" y="2995613"/>
          <p14:tracePt t="5733" x="3084513" y="3008313"/>
          <p14:tracePt t="5740" x="3084513" y="3014663"/>
          <p14:tracePt t="5746" x="3090863" y="3021013"/>
          <p14:tracePt t="5752" x="3103563" y="3033713"/>
          <p14:tracePt t="5758" x="3109913" y="3052763"/>
          <p14:tracePt t="5767" x="3122613" y="3065463"/>
          <p14:tracePt t="5775" x="3135313" y="3090863"/>
          <p14:tracePt t="5786" x="3160713" y="3167063"/>
          <p14:tracePt t="5793" x="3173413" y="3192463"/>
          <p14:tracePt t="5802" x="3179763" y="3219450"/>
          <p14:tracePt t="5811" x="3179763" y="3232150"/>
          <p14:tracePt t="5817" x="3179763" y="3225800"/>
          <p14:tracePt t="6100" x="3198813" y="3257550"/>
          <p14:tracePt t="6109" x="3217863" y="3308350"/>
          <p14:tracePt t="6113" x="3236913" y="3352800"/>
          <p14:tracePt t="6124" x="3255963" y="3390900"/>
          <p14:tracePt t="6128" x="3262313" y="3422650"/>
          <p14:tracePt t="6133" x="3275013" y="3460750"/>
          <p14:tracePt t="6139" x="3300413" y="3486150"/>
          <p14:tracePt t="6146" x="3313113" y="3530600"/>
          <p14:tracePt t="6154" x="3319463" y="3568700"/>
          <p14:tracePt t="6160" x="3344863" y="3613150"/>
          <p14:tracePt t="6168" x="3370263" y="3684588"/>
          <p14:tracePt t="6173" x="3395663" y="3748088"/>
          <p14:tracePt t="6181" x="3408363" y="3786188"/>
          <p14:tracePt t="6187" x="3421063" y="3811588"/>
          <p14:tracePt t="6195" x="3427413" y="3836988"/>
          <p14:tracePt t="6201" x="3435350" y="3849688"/>
          <p14:tracePt t="6208" x="3435350" y="3856038"/>
          <p14:tracePt t="6215" x="3441700" y="3868738"/>
          <p14:tracePt t="6223" x="3441700" y="3875088"/>
          <p14:tracePt t="6245" x="3441700" y="3881438"/>
          <p14:tracePt t="6250" x="3441700" y="3887788"/>
          <p14:tracePt t="6277" x="3441700" y="3894138"/>
          <p14:tracePt t="6285" x="3448050" y="3894138"/>
          <p14:tracePt t="6292" x="3448050" y="3900488"/>
          <p14:tracePt t="6319" x="3454400" y="3900488"/>
          <p14:tracePt t="6347" x="3460750" y="3900488"/>
          <p14:tracePt t="6370" x="3467100" y="3900488"/>
          <p14:tracePt t="6374" x="3473450" y="3894138"/>
          <p14:tracePt t="6389" x="3479800" y="3887788"/>
          <p14:tracePt t="6395" x="3492500" y="3881438"/>
          <p14:tracePt t="6409" x="3498850" y="3875088"/>
          <p14:tracePt t="6418" x="3511550" y="3875088"/>
          <p14:tracePt t="6425" x="3511550" y="3868738"/>
          <p14:tracePt t="6432" x="3517900" y="3862388"/>
          <p14:tracePt t="6440" x="3530600" y="3862388"/>
          <p14:tracePt t="6451" x="3536950" y="3862388"/>
          <p14:tracePt t="6459" x="3543300" y="3856038"/>
          <p14:tracePt t="6466" x="3549650" y="3856038"/>
          <p14:tracePt t="6475" x="3549650" y="3849688"/>
          <p14:tracePt t="6481" x="3556000" y="3849688"/>
          <p14:tracePt t="6496" x="3562350" y="3849688"/>
          <p14:tracePt t="6507" x="3568700" y="3849688"/>
          <p14:tracePt t="6513" x="3575050" y="3849688"/>
          <p14:tracePt t="6527" x="3581400" y="3849688"/>
          <p14:tracePt t="6534" x="3587750" y="3849688"/>
          <p14:tracePt t="6542" x="3594100" y="3849688"/>
          <p14:tracePt t="6555" x="3600450" y="3849688"/>
          <p14:tracePt t="6564" x="3606800" y="3849688"/>
          <p14:tracePt t="6592" x="3613150" y="3849688"/>
          <p14:tracePt t="6611" x="3619500" y="3849688"/>
          <p14:tracePt t="6618" x="3619500" y="3856038"/>
          <p14:tracePt t="6639" x="3619500" y="3862388"/>
          <p14:tracePt t="6647" x="3619500" y="3868738"/>
          <p14:tracePt t="6652" x="3613150" y="3868738"/>
          <p14:tracePt t="6661" x="3613150" y="3881438"/>
          <p14:tracePt t="6667" x="3606800" y="3894138"/>
          <p14:tracePt t="6672" x="3587750" y="3913188"/>
          <p14:tracePt t="6680" x="3568700" y="3919538"/>
          <p14:tracePt t="6689" x="3549650" y="3938588"/>
          <p14:tracePt t="6697" x="3524250" y="3970338"/>
          <p14:tracePt t="6702" x="3492500" y="3995738"/>
          <p14:tracePt t="6708" x="3454400" y="4027488"/>
          <p14:tracePt t="6714" x="3414713" y="4059238"/>
          <p14:tracePt t="6725" x="3376613" y="4079875"/>
          <p14:tracePt t="6730" x="3332163" y="4105275"/>
          <p14:tracePt t="6737" x="3300413" y="4137025"/>
          <p14:tracePt t="6742" x="3268663" y="4149725"/>
          <p14:tracePt t="6748" x="3243263" y="4162425"/>
          <p14:tracePt t="6755" x="3224213" y="4168775"/>
          <p14:tracePt t="6762" x="3205163" y="4175125"/>
          <p14:tracePt t="6771" x="3192463" y="4175125"/>
          <p14:tracePt t="6777" x="3179763" y="4175125"/>
          <p14:tracePt t="6785" x="3167063" y="4175125"/>
          <p14:tracePt t="6797" x="3154363" y="4175125"/>
          <p14:tracePt t="6804" x="3141663" y="4175125"/>
          <p14:tracePt t="6811" x="3141663" y="4168775"/>
          <p14:tracePt t="6824" x="3128963" y="4162425"/>
          <p14:tracePt t="6831" x="3122613" y="4149725"/>
          <p14:tracePt t="6842" x="3116263" y="4137025"/>
          <p14:tracePt t="6855" x="3109913" y="4117975"/>
          <p14:tracePt t="6859" x="3103563" y="4105275"/>
          <p14:tracePt t="6866" x="3103563" y="4098925"/>
          <p14:tracePt t="6873" x="3097213" y="4079875"/>
          <p14:tracePt t="6880" x="3097213" y="4065588"/>
          <p14:tracePt t="6887" x="3097213" y="4059238"/>
          <p14:tracePt t="6894" x="3097213" y="4046538"/>
          <p14:tracePt t="6901" x="3097213" y="4033838"/>
          <p14:tracePt t="6907" x="3103563" y="4021138"/>
          <p14:tracePt t="6915" x="3109913" y="4008438"/>
          <p14:tracePt t="6921" x="3109913" y="3995738"/>
          <p14:tracePt t="6931" x="3122613" y="3983038"/>
          <p14:tracePt t="6937" x="3135313" y="3976688"/>
          <p14:tracePt t="6945" x="3141663" y="3963988"/>
          <p14:tracePt t="6951" x="3154363" y="3957638"/>
          <p14:tracePt t="6956" x="3167063" y="3951288"/>
          <p14:tracePt t="6966" x="3179763" y="3944938"/>
          <p14:tracePt t="6974" x="3198813" y="3944938"/>
          <p14:tracePt t="6982" x="3205163" y="3944938"/>
          <p14:tracePt t="6985" x="3224213" y="3944938"/>
          <p14:tracePt t="6991" x="3236913" y="3944938"/>
          <p14:tracePt t="7005" x="3249613" y="3944938"/>
          <p14:tracePt t="7011" x="3255963" y="3944938"/>
          <p14:tracePt t="7019" x="3262313" y="3951288"/>
          <p14:tracePt t="7031" x="3268663" y="3957638"/>
          <p14:tracePt t="7036" x="3275013" y="3957638"/>
          <p14:tracePt t="7045" x="3281363" y="3963988"/>
          <p14:tracePt t="7047" x="3281363" y="3976688"/>
          <p14:tracePt t="7053" x="3287713" y="3976688"/>
          <p14:tracePt t="7060" x="3294063" y="3983038"/>
          <p14:tracePt t="7067" x="3294063" y="3989388"/>
          <p14:tracePt t="7075" x="3294063" y="3995738"/>
          <p14:tracePt t="7081" x="3294063" y="4008438"/>
          <p14:tracePt t="7088" x="3294063" y="4014788"/>
          <p14:tracePt t="7095" x="3287713" y="4033838"/>
          <p14:tracePt t="7102" x="3275013" y="4052888"/>
          <p14:tracePt t="7109" x="3249613" y="4079875"/>
          <p14:tracePt t="7126" x="3065463" y="4187825"/>
          <p14:tracePt t="7129" x="2924175" y="4244975"/>
          <p14:tracePt t="7136" x="2778125" y="4276725"/>
          <p14:tracePt t="7144" x="2701925" y="4283075"/>
          <p14:tracePt t="7150" x="2657475" y="4283075"/>
          <p14:tracePt t="7157" x="2632075" y="4283075"/>
          <p14:tracePt t="7164" x="2619375" y="4283075"/>
          <p14:tracePt t="7176" x="2606675" y="4276725"/>
          <p14:tracePt t="7187" x="2600325" y="4270375"/>
          <p14:tracePt t="7191" x="2593975" y="4270375"/>
          <p14:tracePt t="7199" x="2587625" y="4270375"/>
          <p14:tracePt t="7222" x="2587625" y="4264025"/>
          <p14:tracePt t="7229" x="2581275" y="4257675"/>
          <p14:tracePt t="7242" x="2574925" y="4257675"/>
          <p14:tracePt t="7264" x="2574925" y="4251325"/>
          <p14:tracePt t="7275" x="2574925" y="4244975"/>
          <p14:tracePt t="7303" x="2574925" y="4238625"/>
          <p14:tracePt t="7317" x="2574925" y="4232275"/>
          <p14:tracePt t="7548" x="2600325" y="4225925"/>
          <p14:tracePt t="7555" x="2632075" y="4213225"/>
          <p14:tracePt t="7563" x="2670175" y="4200525"/>
          <p14:tracePt t="7569" x="2714625" y="4175125"/>
          <p14:tracePt t="7571" x="2771775" y="4149725"/>
          <p14:tracePt t="7579" x="2809875" y="4130675"/>
          <p14:tracePt t="7586" x="2847975" y="4111625"/>
          <p14:tracePt t="7594" x="2867025" y="4092575"/>
          <p14:tracePt t="7600" x="2892425" y="4079875"/>
          <p14:tracePt t="7609" x="2911475" y="4065588"/>
          <p14:tracePt t="7613" x="2936875" y="4040188"/>
          <p14:tracePt t="7620" x="2949575" y="4021138"/>
          <p14:tracePt t="7628" x="2968625" y="4014788"/>
          <p14:tracePt t="7636" x="2968625" y="4002088"/>
          <p14:tracePt t="7645" x="2982913" y="3989388"/>
          <p14:tracePt t="7651" x="2982913" y="3983038"/>
          <p14:tracePt t="7658" x="2989263" y="3970338"/>
          <p14:tracePt t="7664" x="2995613" y="3963988"/>
          <p14:tracePt t="7669" x="3001963" y="3957638"/>
          <p14:tracePt t="7676" x="3001963" y="3944938"/>
          <p14:tracePt t="7683" x="3001963" y="3932238"/>
          <p14:tracePt t="7691" x="3001963" y="3925888"/>
          <p14:tracePt t="7699" x="3008313" y="3913188"/>
          <p14:tracePt t="7706" x="3008313" y="3894138"/>
          <p14:tracePt t="7712" x="3014663" y="3868738"/>
          <p14:tracePt t="7718" x="3014663" y="3856038"/>
          <p14:tracePt t="7725" x="3014663" y="3836988"/>
          <p14:tracePt t="7732" x="3014663" y="3805238"/>
          <p14:tracePt t="7741" x="3014663" y="3779838"/>
          <p14:tracePt t="7747" x="3014663" y="3760788"/>
          <p14:tracePt t="7751" x="3014663" y="3735388"/>
          <p14:tracePt t="7759" x="3008313" y="3709988"/>
          <p14:tracePt t="7766" x="3008313" y="3684588"/>
          <p14:tracePt t="7778" x="3001963" y="3659188"/>
          <p14:tracePt t="7782" x="3001963" y="3638550"/>
          <p14:tracePt t="7789" x="2995613" y="3613150"/>
          <p14:tracePt t="7793" x="2989263" y="3587750"/>
          <p14:tracePt t="7801" x="2989263" y="3568700"/>
          <p14:tracePt t="7810" x="2982913" y="3536950"/>
          <p14:tracePt t="7814" x="2976563" y="3511550"/>
          <p14:tracePt t="7821" x="2968625" y="3486150"/>
          <p14:tracePt t="7829" x="2955925" y="3460750"/>
          <p14:tracePt t="7835" x="2943225" y="3416300"/>
          <p14:tracePt t="7843" x="2930525" y="3359150"/>
          <p14:tracePt t="7849" x="2924175" y="3314700"/>
          <p14:tracePt t="7864" x="2917825" y="3282950"/>
          <p14:tracePt t="7879" x="2886075" y="3179763"/>
          <p14:tracePt t="7883" x="2873375" y="3141663"/>
          <p14:tracePt t="7896" x="2867025" y="3116263"/>
          <p14:tracePt t="7901" x="2854325" y="3078163"/>
          <p14:tracePt t="7904" x="2847975" y="3052763"/>
          <p14:tracePt t="7912" x="2828925" y="3008313"/>
          <p14:tracePt t="7919" x="2803525" y="2932113"/>
          <p14:tracePt t="7926" x="2778125" y="2836863"/>
          <p14:tracePt t="7932" x="2727325" y="2708275"/>
          <p14:tracePt t="7939" x="2695575" y="2593975"/>
          <p14:tracePt t="7946" x="2657475" y="2505075"/>
          <p14:tracePt t="7955" x="2632075" y="2441575"/>
          <p14:tracePt t="7963" x="2606675" y="2371725"/>
          <p14:tracePt t="7970" x="2581275" y="2306638"/>
          <p14:tracePt t="7975" x="2555875" y="2249488"/>
          <p14:tracePt t="7984" x="2530475" y="2179638"/>
          <p14:tracePt t="7987" x="2497138" y="2116138"/>
          <p14:tracePt t="7995" x="2484438" y="2046288"/>
          <p14:tracePt t="8001" x="2446338" y="1989138"/>
          <p14:tracePt t="8009" x="2414588" y="1905000"/>
          <p14:tracePt t="8015" x="2376488" y="1816100"/>
          <p14:tracePt t="8023" x="2351088" y="1720850"/>
          <p14:tracePt t="8029" x="2332038" y="1612900"/>
          <p14:tracePt t="8036" x="2319338" y="1524000"/>
          <p14:tracePt t="8044" x="2306638" y="1458913"/>
          <p14:tracePt t="8050" x="2300288" y="1427163"/>
          <p14:tracePt t="8060" x="2293938" y="1401763"/>
          <p14:tracePt t="8063" x="2293938" y="1376363"/>
          <p14:tracePt t="8073" x="2293938" y="1357313"/>
          <p14:tracePt t="8083" x="2293938" y="1350963"/>
          <p14:tracePt t="8087" x="2293938" y="1344613"/>
          <p14:tracePt t="8096" x="2293938" y="1338263"/>
          <p14:tracePt t="8100" x="2293938" y="1325563"/>
          <p14:tracePt t="8108" x="2293938" y="1319213"/>
          <p14:tracePt t="8448" x="2300288" y="1312863"/>
          <p14:tracePt t="8451" x="2306638" y="1306513"/>
          <p14:tracePt t="8459" x="2312988" y="1300163"/>
          <p14:tracePt t="8466" x="2319338" y="1293813"/>
          <p14:tracePt t="8473" x="2325688" y="1287463"/>
          <p14:tracePt t="8480" x="2332038" y="1281113"/>
          <p14:tracePt t="8487" x="2332038" y="1274763"/>
          <p14:tracePt t="8493" x="2332038" y="1268413"/>
          <p14:tracePt t="8503" x="2338388" y="1262063"/>
          <p14:tracePt t="8513" x="2351088" y="1249363"/>
          <p14:tracePt t="8520" x="2357438" y="1230313"/>
          <p14:tracePt t="8522" x="2363788" y="1217613"/>
          <p14:tracePt t="8528" x="2376488" y="1192213"/>
          <p14:tracePt t="8535" x="2382838" y="1154113"/>
          <p14:tracePt t="8543" x="2389188" y="1122363"/>
          <p14:tracePt t="8549" x="2395538" y="1096963"/>
          <p14:tracePt t="8556" x="2401888" y="1069975"/>
          <p14:tracePt t="8563" x="2401888" y="1050925"/>
          <p14:tracePt t="8572" x="2401888" y="1038225"/>
          <p14:tracePt t="8585" x="2401888" y="1019175"/>
          <p14:tracePt t="8590" x="2401888" y="1012825"/>
          <p14:tracePt t="8598" x="2401888" y="1006475"/>
          <p14:tracePt t="8606" x="2401888" y="1000125"/>
          <p14:tracePt t="8611" x="2401888" y="993775"/>
          <p14:tracePt t="8618" x="2401888" y="981075"/>
          <p14:tracePt t="8634" x="2401888" y="968375"/>
          <p14:tracePt t="8641" x="2401888" y="955675"/>
          <p14:tracePt t="8648" x="2401888" y="949325"/>
          <p14:tracePt t="8655" x="2401888" y="942975"/>
          <p14:tracePt t="8660" x="2401888" y="936625"/>
          <p14:tracePt t="8668" x="2401888" y="923925"/>
          <p14:tracePt t="8674" x="2401888" y="917575"/>
          <p14:tracePt t="8690" x="2401888" y="904875"/>
          <p14:tracePt t="8699" x="2401888" y="898525"/>
          <p14:tracePt t="8712" x="2401888" y="885825"/>
          <p14:tracePt t="8718" x="2401888" y="879475"/>
          <p14:tracePt t="8724" x="2401888" y="873125"/>
          <p14:tracePt t="8730" x="2401888" y="866775"/>
          <p14:tracePt t="8740" x="2401888" y="854075"/>
          <p14:tracePt t="8746" x="2408238" y="835025"/>
          <p14:tracePt t="8750" x="2408238" y="828675"/>
          <p14:tracePt t="8758" x="2414588" y="809625"/>
          <p14:tracePt t="8763" x="2414588" y="803275"/>
          <p14:tracePt t="8770" x="2414588" y="796925"/>
          <p14:tracePt t="8780" x="2414588" y="784225"/>
          <p14:tracePt t="8786" x="2414588" y="771525"/>
          <p14:tracePt t="8799" x="2414588" y="765175"/>
          <p14:tracePt t="8805" x="2420938" y="758825"/>
          <p14:tracePt t="8812" x="2420938" y="752475"/>
          <p14:tracePt t="8819" x="2427288" y="746125"/>
          <p14:tracePt t="8835" x="2427288" y="739775"/>
          <p14:tracePt t="8844" x="2433638" y="739775"/>
          <p14:tracePt t="8849" x="2433638" y="733425"/>
          <p14:tracePt t="8857" x="2433638" y="727075"/>
          <p14:tracePt t="8868" x="2439988" y="720725"/>
          <p14:tracePt t="8882" x="2446338" y="720725"/>
          <p14:tracePt t="8898" x="2452688" y="714375"/>
          <p14:tracePt t="8906" x="2459038" y="714375"/>
          <p14:tracePt t="8918" x="2465388" y="714375"/>
          <p14:tracePt t="8930" x="2471738" y="714375"/>
          <p14:tracePt t="8937" x="2478088" y="714375"/>
          <p14:tracePt t="8951" x="2484438" y="714375"/>
          <p14:tracePt t="8957" x="2497138" y="714375"/>
          <p14:tracePt t="8972" x="2517775" y="714375"/>
          <p14:tracePt t="8979" x="2524125" y="714375"/>
          <p14:tracePt t="8988" x="2536825" y="714375"/>
          <p14:tracePt t="8997" x="2549525" y="714375"/>
          <p14:tracePt t="9001" x="2555875" y="714375"/>
          <p14:tracePt t="9011" x="2568575" y="714375"/>
          <p14:tracePt t="9021" x="2574925" y="714375"/>
          <p14:tracePt t="9028" x="2587625" y="714375"/>
          <p14:tracePt t="9043" x="2593975" y="714375"/>
          <p14:tracePt t="9048" x="2600325" y="714375"/>
          <p14:tracePt t="9055" x="2606675" y="714375"/>
          <p14:tracePt t="9069" x="2613025" y="714375"/>
          <p14:tracePt t="9084" x="2619375" y="714375"/>
          <p14:tracePt t="9112" x="2625725" y="714375"/>
          <p14:tracePt t="9125" x="2632075" y="720725"/>
          <p14:tracePt t="9167" x="2632075" y="727075"/>
          <p14:tracePt t="9186" x="2632075" y="733425"/>
          <p14:tracePt t="9237" x="2632075" y="739775"/>
          <p14:tracePt t="9260" x="2632075" y="746125"/>
          <p14:tracePt t="9286" x="2632075" y="752475"/>
          <p14:tracePt t="9298" x="2632075" y="758825"/>
          <p14:tracePt t="9312" x="2632075" y="765175"/>
          <p14:tracePt t="9346" x="2632075" y="771525"/>
          <p14:tracePt t="9360" x="2632075" y="777875"/>
          <p14:tracePt t="9742" x="2619375" y="777875"/>
          <p14:tracePt t="9749" x="2587625" y="777875"/>
          <p14:tracePt t="9756" x="2543175" y="777875"/>
          <p14:tracePt t="9766" x="2471738" y="790575"/>
          <p14:tracePt t="9769" x="2382838" y="790575"/>
          <p14:tracePt t="9775" x="2300288" y="796925"/>
          <p14:tracePt t="9782" x="2224088" y="815975"/>
          <p14:tracePt t="9788" x="2166938" y="822325"/>
          <p14:tracePt t="9795" x="2116138" y="828675"/>
          <p14:tracePt t="9802" x="2078038" y="835025"/>
          <p14:tracePt t="9809" x="2044700" y="841375"/>
          <p14:tracePt t="9818" x="2025650" y="847725"/>
          <p14:tracePt t="9828" x="2000250" y="854075"/>
          <p14:tracePt t="9835" x="1987550" y="854075"/>
          <p14:tracePt t="9840" x="1968500" y="860425"/>
          <p14:tracePt t="9845" x="1949450" y="860425"/>
          <p14:tracePt t="9853" x="1936750" y="860425"/>
          <p14:tracePt t="9859" x="1917700" y="866775"/>
          <p14:tracePt t="9865" x="1905000" y="866775"/>
          <p14:tracePt t="9871" x="1898650" y="866775"/>
          <p14:tracePt t="9879" x="1885950" y="866775"/>
          <p14:tracePt t="9885" x="1873250" y="866775"/>
          <p14:tracePt t="9892" x="1866900" y="866775"/>
          <p14:tracePt t="9899" x="1854200" y="866775"/>
          <p14:tracePt t="9911" x="1841500" y="866775"/>
          <p14:tracePt t="9919" x="1828800" y="866775"/>
          <p14:tracePt t="9923" x="1809750" y="866775"/>
          <p14:tracePt t="9927" x="1803400" y="866775"/>
          <p14:tracePt t="9934" x="1784350" y="866775"/>
          <p14:tracePt t="9945" x="1765300" y="866775"/>
          <p14:tracePt t="9950" x="1752600" y="866775"/>
          <p14:tracePt t="9959" x="1733550" y="866775"/>
          <p14:tracePt t="9967" x="1714500" y="866775"/>
          <p14:tracePt t="9968" x="1701800" y="866775"/>
          <p14:tracePt t="9976" x="1682750" y="866775"/>
          <p14:tracePt t="9982" x="1663700" y="866775"/>
          <p14:tracePt t="9989" x="1657350" y="866775"/>
          <p14:tracePt t="9999" x="1644650" y="866775"/>
          <p14:tracePt t="10005" x="1625600" y="866775"/>
          <p14:tracePt t="10010" x="1619250" y="866775"/>
          <p14:tracePt t="10017" x="1606550" y="866775"/>
          <p14:tracePt t="10025" x="1598613" y="866775"/>
          <p14:tracePt t="10030" x="1585913" y="873125"/>
          <p14:tracePt t="10040" x="1573213" y="873125"/>
          <p14:tracePt t="10049" x="1566863" y="879475"/>
          <p14:tracePt t="10054" x="1554163" y="879475"/>
          <p14:tracePt t="10061" x="1541463" y="879475"/>
          <p14:tracePt t="10073" x="1528763" y="879475"/>
          <p14:tracePt t="10079" x="1522413" y="879475"/>
          <p14:tracePt t="10086" x="1509713" y="885825"/>
          <p14:tracePt t="10093" x="1497013" y="885825"/>
          <p14:tracePt t="10103" x="1490663" y="892175"/>
          <p14:tracePt t="10113" x="1477963" y="892175"/>
          <p14:tracePt t="10118" x="1465263" y="892175"/>
          <p14:tracePt t="10124" x="1458913" y="898525"/>
          <p14:tracePt t="10128" x="1446213" y="898525"/>
          <p14:tracePt t="10135" x="1439863" y="904875"/>
          <p14:tracePt t="10145" x="1433513" y="904875"/>
          <p14:tracePt t="10153" x="1420813" y="911225"/>
          <p14:tracePt t="10155" x="1414463" y="911225"/>
          <p14:tracePt t="10163" x="1408113" y="911225"/>
          <p14:tracePt t="10170" x="1395413" y="911225"/>
          <p14:tracePt t="10183" x="1382713" y="911225"/>
          <p14:tracePt t="10191" x="1376363" y="911225"/>
          <p14:tracePt t="10204" x="1370013" y="911225"/>
          <p14:tracePt t="10211" x="1357313" y="911225"/>
          <p14:tracePt t="10229" x="1350963" y="911225"/>
          <p14:tracePt t="10242" x="1344613" y="911225"/>
          <p14:tracePt t="10255" x="1338263" y="911225"/>
          <p14:tracePt t="10261" x="1331913" y="911225"/>
          <p14:tracePt t="10267" x="1325563" y="911225"/>
          <p14:tracePt t="10287" x="1319213" y="904875"/>
          <p14:tracePt t="10301" x="1312863" y="904875"/>
          <p14:tracePt t="10322" x="1312863" y="898525"/>
          <p14:tracePt t="10341" x="1306513" y="892175"/>
          <p14:tracePt t="10360" x="1306513" y="885825"/>
          <p14:tracePt t="10440" x="1312863" y="885825"/>
          <p14:tracePt t="10454" x="1319213" y="885825"/>
          <p14:tracePt t="10488" x="1325563" y="885825"/>
          <p14:tracePt t="10510" x="1331913" y="885825"/>
          <p14:tracePt t="10524" x="1338263" y="885825"/>
          <p14:tracePt t="10550" x="1344613" y="885825"/>
          <p14:tracePt t="10565" x="1350963" y="885825"/>
          <p14:tracePt t="10578" x="1363663" y="885825"/>
          <p14:tracePt t="10587" x="1370013" y="885825"/>
          <p14:tracePt t="10602" x="1376363" y="885825"/>
          <p14:tracePt t="10608" x="1389063" y="892175"/>
          <p14:tracePt t="10622" x="1395413" y="898525"/>
          <p14:tracePt t="10627" x="1408113" y="898525"/>
          <p14:tracePt t="10651" x="1420813" y="898525"/>
          <p14:tracePt t="10656" x="1433513" y="904875"/>
          <p14:tracePt t="10662" x="1439863" y="904875"/>
          <p14:tracePt t="10670" x="1446213" y="911225"/>
          <p14:tracePt t="10676" x="1458913" y="911225"/>
          <p14:tracePt t="10684" x="1471613" y="917575"/>
          <p14:tracePt t="10695" x="1477963" y="917575"/>
          <p14:tracePt t="10703" x="1503363" y="923925"/>
          <p14:tracePt t="10716" x="1522413" y="923925"/>
          <p14:tracePt t="10725" x="1528763" y="923925"/>
          <p14:tracePt t="10732" x="1535113" y="930275"/>
          <p14:tracePt t="10741" x="1547813" y="930275"/>
          <p14:tracePt t="10748" x="1554163" y="936625"/>
          <p14:tracePt t="10753" x="1566863" y="936625"/>
          <p14:tracePt t="10759" x="1585913" y="936625"/>
          <p14:tracePt t="10765" x="1592263" y="942975"/>
          <p14:tracePt t="10775" x="1606550" y="942975"/>
          <p14:tracePt t="10783" x="1619250" y="949325"/>
          <p14:tracePt t="10785" x="1625600" y="949325"/>
          <p14:tracePt t="10793" x="1638300" y="955675"/>
          <p14:tracePt t="10800" x="1657350" y="955675"/>
          <p14:tracePt t="10806" x="1670050" y="955675"/>
          <p14:tracePt t="10814" x="1689100" y="962025"/>
          <p14:tracePt t="10821" x="1701800" y="962025"/>
          <p14:tracePt t="10827" x="1714500" y="962025"/>
          <p14:tracePt t="10835" x="1727200" y="962025"/>
          <p14:tracePt t="10842" x="1746250" y="968375"/>
          <p14:tracePt t="10850" x="1758950" y="968375"/>
          <p14:tracePt t="10855" x="1771650" y="968375"/>
          <p14:tracePt t="10862" x="1784350" y="974725"/>
          <p14:tracePt t="10869" x="1790700" y="974725"/>
          <p14:tracePt t="10876" x="1809750" y="981075"/>
          <p14:tracePt t="10883" x="1816100" y="981075"/>
          <p14:tracePt t="10891" x="1822450" y="981075"/>
          <p14:tracePt t="10899" x="1835150" y="981075"/>
          <p14:tracePt t="10907" x="1847850" y="987425"/>
          <p14:tracePt t="10915" x="1854200" y="987425"/>
          <p14:tracePt t="10920" x="1866900" y="987425"/>
          <p14:tracePt t="10924" x="1879600" y="993775"/>
          <p14:tracePt t="10931" x="1892300" y="993775"/>
          <p14:tracePt t="10938" x="1905000" y="993775"/>
          <p14:tracePt t="10945" x="1924050" y="1000125"/>
          <p14:tracePt t="10952" x="1930400" y="1000125"/>
          <p14:tracePt t="10959" x="1949450" y="1006475"/>
          <p14:tracePt t="10966" x="1968500" y="1006475"/>
          <p14:tracePt t="10973" x="1974850" y="1006475"/>
          <p14:tracePt t="10980" x="1993900" y="1006475"/>
          <p14:tracePt t="10987" x="2012950" y="1006475"/>
          <p14:tracePt t="10994" x="2019300" y="1012825"/>
          <p14:tracePt t="11001" x="2032000" y="1012825"/>
          <p14:tracePt t="11012" x="2051050" y="1012825"/>
          <p14:tracePt t="11020" x="2058988" y="1012825"/>
          <p14:tracePt t="11026" x="2065338" y="1012825"/>
          <p14:tracePt t="11032" x="2078038" y="1012825"/>
          <p14:tracePt t="11036" x="2084388" y="1012825"/>
          <p14:tracePt t="11043" x="2090738" y="1012825"/>
          <p14:tracePt t="11051" x="2103438" y="1012825"/>
          <p14:tracePt t="11062" x="2116138" y="1012825"/>
          <p14:tracePt t="11068" x="2128838" y="1012825"/>
          <p14:tracePt t="11070" x="2147888" y="1012825"/>
          <p14:tracePt t="11077" x="2154238" y="1012825"/>
          <p14:tracePt t="11084" x="2166938" y="1012825"/>
          <p14:tracePt t="11092" x="2179638" y="1012825"/>
          <p14:tracePt t="11097" x="2192338" y="1012825"/>
          <p14:tracePt t="11107" x="2205038" y="1012825"/>
          <p14:tracePt t="11121" x="2224088" y="1019175"/>
          <p14:tracePt t="11125" x="2236788" y="1019175"/>
          <p14:tracePt t="11132" x="2243138" y="1019175"/>
          <p14:tracePt t="11140" x="2249488" y="1019175"/>
          <p14:tracePt t="11146" x="2262188" y="1019175"/>
          <p14:tracePt t="11153" x="2268538" y="1019175"/>
          <p14:tracePt t="11160" x="2274888" y="1019175"/>
          <p14:tracePt t="11167" x="2287588" y="1025525"/>
          <p14:tracePt t="11180" x="2293938" y="1025525"/>
          <p14:tracePt t="11186" x="2306638" y="1025525"/>
          <p14:tracePt t="11189" x="2312988" y="1025525"/>
          <p14:tracePt t="11194" x="2319338" y="1025525"/>
          <p14:tracePt t="11201" x="2325688" y="1025525"/>
          <p14:tracePt t="11209" x="2332038" y="1025525"/>
          <p14:tracePt t="11215" x="2338388" y="1025525"/>
          <p14:tracePt t="11222" x="2344738" y="1025525"/>
          <p14:tracePt t="11236" x="2351088" y="1025525"/>
          <p14:tracePt t="11243" x="2357438" y="1025525"/>
          <p14:tracePt t="11250" x="2363788" y="1031875"/>
          <p14:tracePt t="11285" x="2370138" y="1031875"/>
          <p14:tracePt t="11313" x="2370138" y="1038225"/>
          <p14:tracePt t="11370" x="2363788" y="1038225"/>
          <p14:tracePt t="11378" x="2357438" y="1038225"/>
          <p14:tracePt t="11384" x="2351088" y="1038225"/>
          <p14:tracePt t="11391" x="2344738" y="1044575"/>
          <p14:tracePt t="11400" x="2332038" y="1044575"/>
          <p14:tracePt t="11402" x="2319338" y="1044575"/>
          <p14:tracePt t="11411" x="2293938" y="1050925"/>
          <p14:tracePt t="11416" x="2274888" y="1057275"/>
          <p14:tracePt t="11424" x="2255838" y="1063625"/>
          <p14:tracePt t="11430" x="2236788" y="1069975"/>
          <p14:tracePt t="11437" x="2217738" y="1069975"/>
          <p14:tracePt t="11444" x="2205038" y="1069975"/>
          <p14:tracePt t="11453" x="2198688" y="1069975"/>
          <p14:tracePt t="11463" x="2192338" y="1077913"/>
          <p14:tracePt t="11469" x="2185988" y="1077913"/>
          <p14:tracePt t="11471" x="2179638" y="1077913"/>
          <p14:tracePt t="11479" x="2173288" y="1084263"/>
          <p14:tracePt t="11485" x="2166938" y="1084263"/>
          <p14:tracePt t="11495" x="2160588" y="1084263"/>
          <p14:tracePt t="11500" x="2154238" y="1084263"/>
          <p14:tracePt t="11506" x="2154238" y="1090613"/>
          <p14:tracePt t="11513" x="2141538" y="1090613"/>
          <p14:tracePt t="11527" x="2135188" y="1090613"/>
          <p14:tracePt t="11534" x="2122488" y="1096963"/>
          <p14:tracePt t="11543" x="2109788" y="1096963"/>
          <p14:tracePt t="11547" x="2097088" y="1096963"/>
          <p14:tracePt t="11555" x="2084388" y="1103313"/>
          <p14:tracePt t="11562" x="2071688" y="1103313"/>
          <p14:tracePt t="11569" x="2051050" y="1109663"/>
          <p14:tracePt t="11576" x="2038350" y="1109663"/>
          <p14:tracePt t="11583" x="2019300" y="1116013"/>
          <p14:tracePt t="11590" x="2000250" y="1116013"/>
          <p14:tracePt t="11596" x="1987550" y="1122363"/>
          <p14:tracePt t="11603" x="1974850" y="1122363"/>
          <p14:tracePt t="11610" x="1962150" y="1122363"/>
          <p14:tracePt t="11617" x="1955800" y="1122363"/>
          <p14:tracePt t="11625" x="1943100" y="1122363"/>
          <p14:tracePt t="11631" x="1936750" y="1122363"/>
          <p14:tracePt t="11641" x="1930400" y="1122363"/>
          <p14:tracePt t="11645" x="1917700" y="1122363"/>
          <p14:tracePt t="11652" x="1911350" y="1122363"/>
          <p14:tracePt t="11660" x="1905000" y="1122363"/>
          <p14:tracePt t="11666" x="1898650" y="1122363"/>
          <p14:tracePt t="11675" x="1885950" y="1122363"/>
          <p14:tracePt t="11682" x="1873250" y="1122363"/>
          <p14:tracePt t="11698" x="1860550" y="1122363"/>
          <p14:tracePt t="11702" x="1854200" y="1122363"/>
          <p14:tracePt t="11712" x="1847850" y="1122363"/>
          <p14:tracePt t="11717" x="1841500" y="1122363"/>
          <p14:tracePt t="11720" x="1835150" y="1128713"/>
          <p14:tracePt t="11728" x="1828800" y="1128713"/>
          <p14:tracePt t="11742" x="1822450" y="1128713"/>
          <p14:tracePt t="11751" x="1816100" y="1128713"/>
          <p14:tracePt t="11772" x="1809750" y="1128713"/>
          <p14:tracePt t="11785" x="1803400" y="1128713"/>
          <p14:tracePt t="11883" x="1809750" y="1128713"/>
          <p14:tracePt t="11923" x="1816100" y="1128713"/>
          <p14:tracePt t="11952" x="1822450" y="1128713"/>
          <p14:tracePt t="11980" x="1828800" y="1128713"/>
          <p14:tracePt t="12005" x="1835150" y="1135063"/>
          <p14:tracePt t="12019" x="1841500" y="1141413"/>
          <p14:tracePt t="12033" x="1847850" y="1141413"/>
          <p14:tracePt t="12041" x="1854200" y="1141413"/>
          <p14:tracePt t="12047" x="1860550" y="1147763"/>
          <p14:tracePt t="12054" x="1866900" y="1147763"/>
          <p14:tracePt t="12061" x="1873250" y="1147763"/>
          <p14:tracePt t="12067" x="1879600" y="1154113"/>
          <p14:tracePt t="12081" x="1892300" y="1160463"/>
          <p14:tracePt t="12098" x="1905000" y="1160463"/>
          <p14:tracePt t="12105" x="1917700" y="1160463"/>
          <p14:tracePt t="12114" x="1924050" y="1160463"/>
          <p14:tracePt t="12118" x="1930400" y="1160463"/>
          <p14:tracePt t="12124" x="1936750" y="1160463"/>
          <p14:tracePt t="12144" x="1968500" y="1160463"/>
          <p14:tracePt t="12150" x="1981200" y="1160463"/>
          <p14:tracePt t="12158" x="1987550" y="1160463"/>
          <p14:tracePt t="12165" x="2006600" y="1166813"/>
          <p14:tracePt t="12171" x="2019300" y="1166813"/>
          <p14:tracePt t="12181" x="2025650" y="1166813"/>
          <p14:tracePt t="12188" x="2038350" y="1166813"/>
          <p14:tracePt t="12194" x="2065338" y="1166813"/>
          <p14:tracePt t="12199" x="2071688" y="1166813"/>
          <p14:tracePt t="12207" x="2097088" y="1166813"/>
          <p14:tracePt t="12213" x="2116138" y="1166813"/>
          <p14:tracePt t="12222" x="2128838" y="1166813"/>
          <p14:tracePt t="12236" x="2160588" y="1166813"/>
          <p14:tracePt t="12242" x="2179638" y="1166813"/>
          <p14:tracePt t="12248" x="2211388" y="1166813"/>
          <p14:tracePt t="12255" x="2236788" y="1166813"/>
          <p14:tracePt t="12261" x="2274888" y="1166813"/>
          <p14:tracePt t="12268" x="2312988" y="1166813"/>
          <p14:tracePt t="12275" x="2344738" y="1166813"/>
          <p14:tracePt t="12282" x="2370138" y="1166813"/>
          <p14:tracePt t="12292" x="2401888" y="1166813"/>
          <p14:tracePt t="12303" x="2439988" y="1166813"/>
          <p14:tracePt t="12311" x="2465388" y="1160463"/>
          <p14:tracePt t="12317" x="2471738" y="1160463"/>
          <p14:tracePt t="12326" x="2497138" y="1154113"/>
          <p14:tracePt t="12332" x="2517775" y="1154113"/>
          <p14:tracePt t="12339" x="2536825" y="1154113"/>
          <p14:tracePt t="12350" x="2549525" y="1154113"/>
          <p14:tracePt t="12353" x="2568575" y="1154113"/>
          <p14:tracePt t="12358" x="2587625" y="1147763"/>
          <p14:tracePt t="12365" x="2600325" y="1147763"/>
          <p14:tracePt t="12372" x="2619375" y="1141413"/>
          <p14:tracePt t="12379" x="2638425" y="1141413"/>
          <p14:tracePt t="12386" x="2651125" y="1135063"/>
          <p14:tracePt t="12393" x="2657475" y="1135063"/>
          <p14:tracePt t="12400" x="2670175" y="1135063"/>
          <p14:tracePt t="12408" x="2676525" y="1135063"/>
          <p14:tracePt t="12414" x="2682875" y="1135063"/>
          <p14:tracePt t="12421" x="2689225" y="1135063"/>
          <p14:tracePt t="12428" x="2695575" y="1135063"/>
          <p14:tracePt t="12436" x="2701925" y="1135063"/>
          <p14:tracePt t="12445" x="2708275" y="1135063"/>
          <p14:tracePt t="12465" x="2714625" y="1135063"/>
          <p14:tracePt t="12473" x="2720975" y="1135063"/>
          <p14:tracePt t="12478" x="2727325" y="1135063"/>
          <p14:tracePt t="12492" x="2733675" y="1135063"/>
          <p14:tracePt t="12513" x="2740025" y="1135063"/>
          <p14:tracePt t="12538" x="2746375" y="1135063"/>
          <p14:tracePt t="12772" x="2759075" y="1135063"/>
          <p14:tracePt t="12783" x="2765425" y="1135063"/>
          <p14:tracePt t="12791" x="2771775" y="1135063"/>
          <p14:tracePt t="12800" x="2778125" y="1128713"/>
          <p14:tracePt t="12809" x="2784475" y="1128713"/>
          <p14:tracePt t="12816" x="2790825" y="1122363"/>
          <p14:tracePt t="12822" x="2797175" y="1122363"/>
          <p14:tracePt t="12836" x="2803525" y="1122363"/>
          <p14:tracePt t="12853" x="2809875" y="1116013"/>
          <p14:tracePt t="12864" x="2816225" y="1109663"/>
          <p14:tracePt t="12873" x="2822575" y="1109663"/>
          <p14:tracePt t="12886" x="2828925" y="1109663"/>
          <p14:tracePt t="12923" x="2835275" y="1109663"/>
          <p14:tracePt t="12933" x="2841625" y="1109663"/>
          <p14:tracePt t="13102" x="2841625" y="1116013"/>
          <p14:tracePt t="13158" x="2841625" y="1122363"/>
          <p14:tracePt t="13248" x="2841625" y="1128713"/>
          <p14:tracePt t="13504" x="2841625" y="1135063"/>
          <p14:tracePt t="13518" x="2835275" y="1135063"/>
          <p14:tracePt t="13532" x="2828925" y="1135063"/>
          <p14:tracePt t="13538" x="2822575" y="1141413"/>
          <p14:tracePt t="13543" x="2816225" y="1141413"/>
          <p14:tracePt t="13553" x="2809875" y="1147763"/>
          <p14:tracePt t="13563" x="2803525" y="1147763"/>
          <p14:tracePt t="13565" x="2797175" y="1147763"/>
          <p14:tracePt t="13571" x="2790825" y="1147763"/>
          <p14:tracePt t="13578" x="2784475" y="1154113"/>
          <p14:tracePt t="13585" x="2778125" y="1154113"/>
          <p14:tracePt t="13598" x="2771775" y="1154113"/>
          <p14:tracePt t="13603" x="2759075" y="1160463"/>
          <p14:tracePt t="13607" x="2746375" y="1166813"/>
          <p14:tracePt t="13614" x="2727325" y="1173163"/>
          <p14:tracePt t="13621" x="2701925" y="1179513"/>
          <p14:tracePt t="13626" x="2689225" y="1185863"/>
          <p14:tracePt t="13633" x="2663825" y="1192213"/>
          <p14:tracePt t="13646" x="2644775" y="1198563"/>
          <p14:tracePt t="13653" x="2619375" y="1211263"/>
          <p14:tracePt t="13657" x="2600325" y="1217613"/>
          <p14:tracePt t="13661" x="2581275" y="1223963"/>
          <p14:tracePt t="13668" x="2574925" y="1230313"/>
          <p14:tracePt t="13676" x="2555875" y="1243013"/>
          <p14:tracePt t="13682" x="2543175" y="1249363"/>
          <p14:tracePt t="13689" x="2536825" y="1255713"/>
          <p14:tracePt t="13695" x="2524125" y="1255713"/>
          <p14:tracePt t="13703" x="2509838" y="1262063"/>
          <p14:tracePt t="13710" x="2490788" y="1268413"/>
          <p14:tracePt t="13719" x="2484438" y="1268413"/>
          <p14:tracePt t="13729" x="2471738" y="1274763"/>
          <p14:tracePt t="13734" x="2459038" y="1281113"/>
          <p14:tracePt t="13740" x="2446338" y="1287463"/>
          <p14:tracePt t="13747" x="2433638" y="1300163"/>
          <p14:tracePt t="13750" x="2414588" y="1306513"/>
          <p14:tracePt t="13758" x="2401888" y="1306513"/>
          <p14:tracePt t="13765" x="2389188" y="1312863"/>
          <p14:tracePt t="13776" x="2370138" y="1312863"/>
          <p14:tracePt t="13787" x="2332038" y="1325563"/>
          <p14:tracePt t="13795" x="2319338" y="1325563"/>
          <p14:tracePt t="13800" x="2300288" y="1325563"/>
          <p14:tracePt t="13810" x="2281238" y="1331913"/>
          <p14:tracePt t="13814" x="2268538" y="1331913"/>
          <p14:tracePt t="13820" x="2249488" y="1338263"/>
          <p14:tracePt t="13828" x="2230438" y="1338263"/>
          <p14:tracePt t="13834" x="2217738" y="1344613"/>
          <p14:tracePt t="13845" x="2192338" y="1344613"/>
          <p14:tracePt t="13851" x="2173288" y="1350963"/>
          <p14:tracePt t="13855" x="2147888" y="1357313"/>
          <p14:tracePt t="13862" x="2128838" y="1363663"/>
          <p14:tracePt t="13869" x="2109788" y="1363663"/>
          <p14:tracePt t="13880" x="2084388" y="1370013"/>
          <p14:tracePt t="13885" x="2058988" y="1376363"/>
          <p14:tracePt t="13895" x="2032000" y="1376363"/>
          <p14:tracePt t="13898" x="2019300" y="1382713"/>
          <p14:tracePt t="13903" x="2000250" y="1382713"/>
          <p14:tracePt t="13910" x="1981200" y="1389063"/>
          <p14:tracePt t="13917" x="1962150" y="1389063"/>
          <p14:tracePt t="13925" x="1955800" y="1389063"/>
          <p14:tracePt t="13931" x="1943100" y="1389063"/>
          <p14:tracePt t="13938" x="1936750" y="1389063"/>
          <p14:tracePt t="13945" x="1924050" y="1395413"/>
          <p14:tracePt t="13954" x="1911350" y="1395413"/>
          <p14:tracePt t="13964" x="1898650" y="1401763"/>
          <p14:tracePt t="13970" x="1885950" y="1401763"/>
          <p14:tracePt t="13974" x="1879600" y="1401763"/>
          <p14:tracePt t="13980" x="1866900" y="1408113"/>
          <p14:tracePt t="13987" x="1854200" y="1414463"/>
          <p14:tracePt t="13994" x="1841500" y="1414463"/>
          <p14:tracePt t="14001" x="1835150" y="1420813"/>
          <p14:tracePt t="14008" x="1822450" y="1420813"/>
          <p14:tracePt t="14016" x="1816100" y="1420813"/>
          <p14:tracePt t="14023" x="1803400" y="1427163"/>
          <p14:tracePt t="14032" x="1784350" y="1427163"/>
          <p14:tracePt t="14036" x="1778000" y="1427163"/>
          <p14:tracePt t="14043" x="1765300" y="1433513"/>
          <p14:tracePt t="14049" x="1758950" y="1433513"/>
          <p14:tracePt t="14058" x="1752600" y="1439863"/>
          <p14:tracePt t="14067" x="1739900" y="1439863"/>
          <p14:tracePt t="14070" x="1727200" y="1439863"/>
          <p14:tracePt t="14077" x="1727200" y="1446213"/>
          <p14:tracePt t="14083" x="1714500" y="1446213"/>
          <p14:tracePt t="14094" x="1701800" y="1446213"/>
          <p14:tracePt t="14104" x="1689100" y="1446213"/>
          <p14:tracePt t="14123" x="1670050" y="1446213"/>
          <p14:tracePt t="14125" x="1663700" y="1446213"/>
          <p14:tracePt t="14132" x="1657350" y="1446213"/>
          <p14:tracePt t="14148" x="1644650" y="1446213"/>
          <p14:tracePt t="14154" x="1631950" y="1446213"/>
          <p14:tracePt t="14160" x="1625600" y="1446213"/>
          <p14:tracePt t="14175" x="1612900" y="1446213"/>
          <p14:tracePt t="14188" x="1606550" y="1446213"/>
          <p14:tracePt t="14203" x="1598613" y="1446213"/>
          <p14:tracePt t="14212" x="1592263" y="1446213"/>
          <p14:tracePt t="14232" x="1585913" y="1446213"/>
          <p14:tracePt t="14244" x="1579563" y="1446213"/>
          <p14:tracePt t="14266" x="1573213" y="1446213"/>
          <p14:tracePt t="14312" x="1573213" y="1439863"/>
          <p14:tracePt t="14379" x="1566863" y="1439863"/>
          <p14:tracePt t="14402" x="1566863" y="1433513"/>
          <p14:tracePt t="14423" x="1566863" y="1427163"/>
          <p14:tracePt t="14517" x="1566863" y="1420813"/>
          <p14:tracePt t="18156" x="1585913" y="1497013"/>
          <p14:tracePt t="18163" x="1625600" y="1657350"/>
          <p14:tracePt t="18170" x="1682750" y="1809750"/>
          <p14:tracePt t="18176" x="1727200" y="1944688"/>
          <p14:tracePt t="18184" x="1771650" y="2033588"/>
          <p14:tracePt t="18196" x="1803400" y="2122488"/>
          <p14:tracePt t="18205" x="1847850" y="2211388"/>
          <p14:tracePt t="18211" x="1892300" y="2319338"/>
          <p14:tracePt t="18216" x="1974850" y="2466975"/>
          <p14:tracePt t="18217" x="2025650" y="2549525"/>
          <p14:tracePt t="18228" x="2065338" y="2606675"/>
          <p14:tracePt t="18232" x="2122488" y="2676525"/>
          <p14:tracePt t="18242" x="2173288" y="2752725"/>
          <p14:tracePt t="18248" x="2205038" y="2843213"/>
          <p14:tracePt t="18252" x="2243138" y="2932113"/>
          <p14:tracePt t="18260" x="2287588" y="3008313"/>
          <p14:tracePt t="18267" x="2319338" y="3065463"/>
          <p14:tracePt t="18275" x="2351088" y="3103563"/>
          <p14:tracePt t="18280" x="2370138" y="3128963"/>
          <p14:tracePt t="18288" x="2401888" y="3167063"/>
          <p14:tracePt t="18295" x="2420938" y="3198813"/>
          <p14:tracePt t="18301" x="2439988" y="3219450"/>
          <p14:tracePt t="18309" x="2465388" y="3244850"/>
          <p14:tracePt t="18315" x="2490788" y="3270250"/>
          <p14:tracePt t="18323" x="2503488" y="3289300"/>
          <p14:tracePt t="18329" x="2509838" y="3308350"/>
          <p14:tracePt t="18338" x="2530475" y="3321050"/>
          <p14:tracePt t="18347" x="2543175" y="3340100"/>
          <p14:tracePt t="18352" x="2562225" y="3365500"/>
          <p14:tracePt t="18361" x="2587625" y="3403600"/>
          <p14:tracePt t="18363" x="2606675" y="3448050"/>
          <p14:tracePt t="18371" x="2632075" y="3473450"/>
          <p14:tracePt t="18378" x="2644775" y="3498850"/>
          <p14:tracePt t="18386" x="2663825" y="3530600"/>
          <p14:tracePt t="18397" x="2651125" y="3505200"/>
          <p14:tracePt t="18685" x="2663825" y="3505200"/>
          <p14:tracePt t="18692" x="2689225" y="3505200"/>
          <p14:tracePt t="18704" x="2733675" y="3517900"/>
          <p14:tracePt t="18710" x="2752725" y="3517900"/>
          <p14:tracePt t="18721" x="2759075" y="3517900"/>
          <p14:tracePt t="18732" x="2790825" y="3524250"/>
          <p14:tracePt t="18738" x="2803525" y="3524250"/>
          <p14:tracePt t="18745" x="2816225" y="3530600"/>
          <p14:tracePt t="18751" x="2835275" y="3530600"/>
          <p14:tracePt t="18760" x="2847975" y="3530600"/>
          <p14:tracePt t="18768" x="2867025" y="3536950"/>
          <p14:tracePt t="18776" x="2892425" y="3536950"/>
          <p14:tracePt t="18783" x="2911475" y="3536950"/>
          <p14:tracePt t="18788" x="2936875" y="3536950"/>
          <p14:tracePt t="18794" x="2955925" y="3536950"/>
          <p14:tracePt t="18800" x="2989263" y="3536950"/>
          <p14:tracePt t="18809" x="3014663" y="3536950"/>
          <p14:tracePt t="18814" x="3033713" y="3536950"/>
          <p14:tracePt t="18821" x="3059113" y="3536950"/>
          <p14:tracePt t="18827" x="3084513" y="3536950"/>
          <p14:tracePt t="18835" x="3109913" y="3536950"/>
          <p14:tracePt t="18842" x="3122613" y="3536950"/>
          <p14:tracePt t="18849" x="3141663" y="3536950"/>
          <p14:tracePt t="18856" x="3160713" y="3536950"/>
          <p14:tracePt t="18862" x="3173413" y="3543300"/>
          <p14:tracePt t="18869" x="3192463" y="3543300"/>
          <p14:tracePt t="18884" x="3224213" y="3549650"/>
          <p14:tracePt t="18893" x="3243263" y="3556000"/>
          <p14:tracePt t="18897" x="3262313" y="3556000"/>
          <p14:tracePt t="18904" x="3281363" y="3562350"/>
          <p14:tracePt t="18911" x="3294063" y="3562350"/>
          <p14:tracePt t="18918" x="3306763" y="3562350"/>
          <p14:tracePt t="18924" x="3319463" y="3562350"/>
          <p14:tracePt t="18932" x="3325813" y="3562350"/>
          <p14:tracePt t="18939" x="3338513" y="3568700"/>
          <p14:tracePt t="18949" x="3357563" y="3568700"/>
          <p14:tracePt t="18952" x="3357563" y="3575050"/>
          <p14:tracePt t="18960" x="3370263" y="3575050"/>
          <p14:tracePt t="18974" x="3382963" y="3581400"/>
          <p14:tracePt t="18981" x="3389313" y="3581400"/>
          <p14:tracePt t="18987" x="3389313" y="3587750"/>
          <p14:tracePt t="18994" x="3395663" y="3587750"/>
          <p14:tracePt t="19003" x="3402013" y="3587750"/>
          <p14:tracePt t="19018" x="3408363" y="3587750"/>
          <p14:tracePt t="19021" x="3408363" y="3594100"/>
          <p14:tracePt t="19037" x="3414713" y="3594100"/>
          <p14:tracePt t="19396" x="3473450" y="3625850"/>
          <p14:tracePt t="19403" x="3549650" y="3671888"/>
          <p14:tracePt t="19410" x="3638550" y="3722688"/>
          <p14:tracePt t="19420" x="3714750" y="3760788"/>
          <p14:tracePt t="19427" x="3771900" y="3792538"/>
          <p14:tracePt t="19433" x="3829050" y="3817938"/>
          <p14:tracePt t="19443" x="3873500" y="3836988"/>
          <p14:tracePt t="19448" x="3925888" y="3849688"/>
          <p14:tracePt t="19451" x="3957638" y="3862388"/>
          <p14:tracePt t="19459" x="3995738" y="3868738"/>
          <p14:tracePt t="19465" x="4014788" y="3875088"/>
          <p14:tracePt t="19472" x="4052888" y="3881438"/>
          <p14:tracePt t="19479" x="4078288" y="3881438"/>
          <p14:tracePt t="19486" x="4116388" y="3887788"/>
          <p14:tracePt t="19494" x="4141788" y="3887788"/>
          <p14:tracePt t="19501" x="4154488" y="3887788"/>
          <p14:tracePt t="19512" x="4173538" y="3887788"/>
          <p14:tracePt t="19515" x="4192588" y="3887788"/>
          <p14:tracePt t="19520" x="4198938" y="3887788"/>
          <p14:tracePt t="19528" x="4205288" y="3887788"/>
          <p14:tracePt t="19535" x="4211638" y="3887788"/>
          <p14:tracePt t="19541" x="4217988" y="3887788"/>
          <p14:tracePt t="19555" x="4224338" y="3887788"/>
          <p14:tracePt t="19569" x="4230688" y="3887788"/>
          <p14:tracePt t="19595" x="4230688" y="3881438"/>
          <p14:tracePt t="19608" x="4237038" y="3881438"/>
          <p14:tracePt t="19612" x="4237038" y="3875088"/>
          <p14:tracePt t="19620" x="4243388" y="3875088"/>
          <p14:tracePt t="19634" x="4249738" y="3875088"/>
          <p14:tracePt t="19643" x="4249738" y="3868738"/>
          <p14:tracePt t="19645" x="4249738" y="3862388"/>
          <p14:tracePt t="19652" x="4249738" y="3856038"/>
          <p14:tracePt t="19666" x="4249738" y="3849688"/>
          <p14:tracePt t="19680" x="4249738" y="3843338"/>
          <p14:tracePt t="19689" x="4249738" y="3836988"/>
          <p14:tracePt t="19696" x="4249738" y="3830638"/>
          <p14:tracePt t="19703" x="4249738" y="3824288"/>
          <p14:tracePt t="19713" x="4249738" y="3817938"/>
          <p14:tracePt t="19716" x="4249738" y="3811588"/>
          <p14:tracePt t="19721" x="4249738" y="3805238"/>
          <p14:tracePt t="19728" x="4249738" y="3792538"/>
          <p14:tracePt t="19735" x="4249738" y="3779838"/>
          <p14:tracePt t="19743" x="4249738" y="3767138"/>
          <p14:tracePt t="19749" x="4249738" y="3741738"/>
          <p14:tracePt t="19756" x="4249738" y="3690938"/>
          <p14:tracePt t="19767" x="4249738" y="3429000"/>
          <p14:tracePt t="19772" x="4249738" y="3040063"/>
          <p14:tracePt t="19779" x="4249738" y="2868613"/>
          <p14:tracePt t="19783" x="4249738" y="2824163"/>
          <p14:tracePt t="19792" x="4249738" y="2817813"/>
          <p14:tracePt t="19801" x="4249738" y="2811463"/>
          <p14:tracePt t="19816" x="4243388" y="2805113"/>
          <p14:tracePt t="19829" x="4237038" y="2805113"/>
          <p14:tracePt t="19849" x="4230688" y="2805113"/>
          <p14:tracePt t="19859" x="4230688" y="2811463"/>
          <p14:tracePt t="19875" x="4224338" y="2811463"/>
          <p14:tracePt t="19888" x="4217988" y="2817813"/>
          <p14:tracePt t="19909" x="4217988" y="2824163"/>
          <p14:tracePt t="19923" x="4211638" y="2824163"/>
          <p14:tracePt t="19936" x="4211638" y="2830513"/>
          <p14:tracePt t="19943" x="4205288" y="2830513"/>
          <p14:tracePt t="19958" x="4198938" y="2830513"/>
          <p14:tracePt t="19972" x="4192588" y="2830513"/>
          <p14:tracePt t="19980" x="4192588" y="2836863"/>
          <p14:tracePt t="19987" x="4186238" y="2836863"/>
          <p14:tracePt t="19996" x="4186238" y="2843213"/>
          <p14:tracePt t="20008" x="4179888" y="2843213"/>
          <p14:tracePt t="20018" x="4179888" y="2849563"/>
          <p14:tracePt t="20018" x="4173538" y="2849563"/>
          <p14:tracePt t="20027" x="4167188" y="2855913"/>
          <p14:tracePt t="20033" x="4167188" y="2862263"/>
          <p14:tracePt t="20041" x="4167188" y="2868613"/>
          <p14:tracePt t="20047" x="4160838" y="2874963"/>
          <p14:tracePt t="20054" x="4154488" y="2881313"/>
          <p14:tracePt t="20061" x="4148138" y="2900363"/>
          <p14:tracePt t="20067" x="4141788" y="2925763"/>
          <p14:tracePt t="20076" x="4135438" y="2951163"/>
          <p14:tracePt t="20082" x="4135438" y="2976563"/>
          <p14:tracePt t="20088" x="4129088" y="3008313"/>
          <p14:tracePt t="20095" x="4129088" y="3027363"/>
          <p14:tracePt t="20102" x="4129088" y="3052763"/>
          <p14:tracePt t="20110" x="4129088" y="3078163"/>
          <p14:tracePt t="20116" x="4129088" y="3103563"/>
          <p14:tracePt t="20124" x="4129088" y="3135313"/>
          <p14:tracePt t="20143" x="4129088" y="3211513"/>
          <p14:tracePt t="20151" x="4129088" y="3232150"/>
          <p14:tracePt t="20157" x="4129088" y="3251200"/>
          <p14:tracePt t="20165" x="4129088" y="3282950"/>
          <p14:tracePt t="20172" x="4129088" y="3321050"/>
          <p14:tracePt t="20179" x="4129088" y="3340100"/>
          <p14:tracePt t="20186" x="4129088" y="3365500"/>
          <p14:tracePt t="20193" x="4129088" y="3397250"/>
          <p14:tracePt t="20201" x="4129088" y="3416300"/>
          <p14:tracePt t="20211" x="4129088" y="3429000"/>
          <p14:tracePt t="20217" x="4129088" y="3448050"/>
          <p14:tracePt t="20222" x="4129088" y="3460750"/>
          <p14:tracePt t="20232" x="4129088" y="3467100"/>
          <p14:tracePt t="20234" x="4129088" y="3473450"/>
          <p14:tracePt t="20244" x="4129088" y="3479800"/>
          <p14:tracePt t="20249" x="4129088" y="3486150"/>
          <p14:tracePt t="20256" x="4129088" y="3498850"/>
          <p14:tracePt t="20269" x="4129088" y="3505200"/>
          <p14:tracePt t="20280" x="4129088" y="3511550"/>
          <p14:tracePt t="20285" x="4129088" y="3517900"/>
          <p14:tracePt t="20296" x="4129088" y="3524250"/>
          <p14:tracePt t="20303" x="4129088" y="3530600"/>
          <p14:tracePt t="20338" x="4129088" y="3536950"/>
          <p14:tracePt t="20839" x="4122738" y="3536950"/>
          <p14:tracePt t="20847" x="4122738" y="3530600"/>
          <p14:tracePt t="20853" x="4116388" y="3524250"/>
          <p14:tracePt t="20865" x="4116388" y="3517900"/>
          <p14:tracePt t="20871" x="4116388" y="3511550"/>
          <p14:tracePt t="20878" x="4110038" y="3511550"/>
          <p14:tracePt t="20885" x="4110038" y="3505200"/>
          <p14:tracePt t="20899" x="4103688" y="3498850"/>
          <p14:tracePt t="20906" x="4103688" y="3492500"/>
          <p14:tracePt t="20913" x="4097338" y="3492500"/>
          <p14:tracePt t="20920" x="4097338" y="3486150"/>
          <p14:tracePt t="20927" x="4097338" y="3479800"/>
          <p14:tracePt t="20949" x="4090988" y="3473450"/>
          <p14:tracePt t="20961" x="4084638" y="3467100"/>
          <p14:tracePt t="20975" x="4084638" y="3460750"/>
          <p14:tracePt t="21005" x="4084638" y="3454400"/>
          <p14:tracePt t="21029" x="4084638" y="3448050"/>
          <p14:tracePt t="21040" x="4084638" y="3441700"/>
          <p14:tracePt t="21053" x="4078288" y="3441700"/>
          <p14:tracePt t="21123" x="4071938" y="3441700"/>
          <p14:tracePt t="21166" x="4065588" y="3441700"/>
          <p14:tracePt t="21249" x="4065588" y="3448050"/>
          <p14:tracePt t="21601" x="4059238" y="3448050"/>
          <p14:tracePt t="21608" x="4046538" y="3448050"/>
          <p14:tracePt t="21614" x="4040188" y="3448050"/>
          <p14:tracePt t="21619" x="4027488" y="3448050"/>
          <p14:tracePt t="21627" x="4014788" y="3441700"/>
          <p14:tracePt t="21633" x="4008438" y="3441700"/>
          <p14:tracePt t="21641" x="3989388" y="3435350"/>
          <p14:tracePt t="21647" x="3976688" y="3435350"/>
          <p14:tracePt t="21654" x="3957638" y="3435350"/>
          <p14:tracePt t="21660" x="3938588" y="3435350"/>
          <p14:tracePt t="21672" x="3919538" y="3435350"/>
          <p14:tracePt t="21675" x="3906838" y="3429000"/>
          <p14:tracePt t="21682" x="3887788" y="3422650"/>
          <p14:tracePt t="21688" x="3860800" y="3416300"/>
          <p14:tracePt t="21695" x="3848100" y="3409950"/>
          <p14:tracePt t="21702" x="3835400" y="3403600"/>
          <p14:tracePt t="21710" x="3822700" y="3397250"/>
          <p14:tracePt t="21717" x="3810000" y="3397250"/>
          <p14:tracePt t="21728" x="3797300" y="3390900"/>
          <p14:tracePt t="21734" x="3790950" y="3390900"/>
          <p14:tracePt t="21738" x="3778250" y="3390900"/>
          <p14:tracePt t="21747" x="3778250" y="3384550"/>
          <p14:tracePt t="21752" x="3765550" y="3384550"/>
          <p14:tracePt t="21761" x="3759200" y="3384550"/>
          <p14:tracePt t="21773" x="3752850" y="3378200"/>
          <p14:tracePt t="21780" x="3746500" y="3378200"/>
          <p14:tracePt t="21800" x="3740150" y="3378200"/>
          <p14:tracePt t="21814" x="3733800" y="3378200"/>
          <p14:tracePt t="21834" x="3727450" y="3378200"/>
          <p14:tracePt t="21855" x="3721100" y="3378200"/>
          <p14:tracePt t="21869" x="3714750" y="3378200"/>
          <p14:tracePt t="21883" x="3708400" y="3378200"/>
          <p14:tracePt t="21890" x="3702050" y="3378200"/>
          <p14:tracePt t="21898" x="3695700" y="3384550"/>
          <p14:tracePt t="21906" x="3683000" y="3384550"/>
          <p14:tracePt t="21910" x="3663950" y="3384550"/>
          <p14:tracePt t="21917" x="3651250" y="3390900"/>
          <p14:tracePt t="21925" x="3625850" y="3397250"/>
          <p14:tracePt t="21934" x="3600450" y="3403600"/>
          <p14:tracePt t="21940" x="3562350" y="3409950"/>
          <p14:tracePt t="21947" x="3530600" y="3409950"/>
          <p14:tracePt t="21951" x="3486150" y="3416300"/>
          <p14:tracePt t="21961" x="3454400" y="3416300"/>
          <p14:tracePt t="21965" x="3421063" y="3422650"/>
          <p14:tracePt t="21973" x="3389313" y="3422650"/>
          <p14:tracePt t="21981" x="3363913" y="3429000"/>
          <p14:tracePt t="21989" x="3325813" y="3429000"/>
          <p14:tracePt t="21996" x="3294063" y="3435350"/>
          <p14:tracePt t="22002" x="3268663" y="3435350"/>
          <p14:tracePt t="22009" x="3249613" y="3435350"/>
          <p14:tracePt t="22014" x="3230563" y="3435350"/>
          <p14:tracePt t="22023" x="3211513" y="3435350"/>
          <p14:tracePt t="22030" x="3198813" y="3435350"/>
          <p14:tracePt t="22035" x="3179763" y="3435350"/>
          <p14:tracePt t="22047" x="3160713" y="3435350"/>
          <p14:tracePt t="22051" x="3148013" y="3435350"/>
          <p14:tracePt t="22056" x="3128963" y="3435350"/>
          <p14:tracePt t="22064" x="3109913" y="3435350"/>
          <p14:tracePt t="22071" x="3097213" y="3435350"/>
          <p14:tracePt t="22078" x="3078163" y="3435350"/>
          <p14:tracePt t="22083" x="3059113" y="3435350"/>
          <p14:tracePt t="22092" x="3052763" y="3435350"/>
          <p14:tracePt t="22097" x="3033713" y="3435350"/>
          <p14:tracePt t="22105" x="3021013" y="3435350"/>
          <p14:tracePt t="22111" x="3014663" y="3435350"/>
          <p14:tracePt t="22131" x="2982913" y="3435350"/>
          <p14:tracePt t="22136" x="2976563" y="3435350"/>
          <p14:tracePt t="22139" x="2962275" y="3435350"/>
          <p14:tracePt t="22148" x="2955925" y="3435350"/>
          <p14:tracePt t="22155" x="2943225" y="3441700"/>
          <p14:tracePt t="22160" x="2930525" y="3441700"/>
          <p14:tracePt t="22167" x="2917825" y="3448050"/>
          <p14:tracePt t="22176" x="2905125" y="3448050"/>
          <p14:tracePt t="22180" x="2892425" y="3448050"/>
          <p14:tracePt t="22187" x="2879725" y="3448050"/>
          <p14:tracePt t="22195" x="2867025" y="3448050"/>
          <p14:tracePt t="22204" x="2860675" y="3448050"/>
          <p14:tracePt t="22211" x="2854325" y="3448050"/>
          <p14:tracePt t="22219" x="2841625" y="3454400"/>
          <p14:tracePt t="22221" x="2835275" y="3454400"/>
          <p14:tracePt t="22229" x="2828925" y="3460750"/>
          <p14:tracePt t="22239" x="2816225" y="3460750"/>
          <p14:tracePt t="22251" x="2809875" y="3460750"/>
          <p14:tracePt t="22258" x="2803525" y="3460750"/>
          <p14:tracePt t="22263" x="2797175" y="3460750"/>
          <p14:tracePt t="22271" x="2790825" y="3460750"/>
          <p14:tracePt t="22278" x="2784475" y="3460750"/>
          <p14:tracePt t="22284" x="2778125" y="3460750"/>
          <p14:tracePt t="22294" x="2771775" y="3460750"/>
          <p14:tracePt t="22298" x="2765425" y="3460750"/>
          <p14:tracePt t="22305" x="2752725" y="3460750"/>
          <p14:tracePt t="22314" x="2746375" y="3460750"/>
          <p14:tracePt t="22332" x="2740025" y="3460750"/>
          <p14:tracePt t="22335" x="2727325" y="3460750"/>
          <p14:tracePt t="22347" x="2720975" y="3460750"/>
          <p14:tracePt t="22354" x="2708275" y="3460750"/>
          <p14:tracePt t="22370" x="2701925" y="3460750"/>
          <p14:tracePt t="22379" x="2695575" y="3460750"/>
          <p14:tracePt t="22390" x="2689225" y="3460750"/>
          <p14:tracePt t="22398" x="2682875" y="3460750"/>
          <p14:tracePt t="22402" x="2676525" y="3460750"/>
          <p14:tracePt t="22416" x="2670175" y="3460750"/>
          <p14:tracePt t="22430" x="2663825" y="3454400"/>
          <p14:tracePt t="22458" x="2657475" y="3454400"/>
          <p14:tracePt t="22474" x="2651125" y="3454400"/>
          <p14:tracePt t="22509" x="2644775" y="3448050"/>
          <p14:tracePt t="22531" x="2638425" y="3448050"/>
          <p14:tracePt t="22537" x="2638425" y="3441700"/>
          <p14:tracePt t="22861" x="2638425" y="3435350"/>
          <p14:tracePt t="22903" x="2644775" y="3435350"/>
          <p14:tracePt t="22950" x="2644775" y="3429000"/>
          <p14:tracePt t="22993" x="2644775" y="3422650"/>
          <p14:tracePt t="23025" x="2644775" y="3416300"/>
          <p14:tracePt t="23042" x="2644775" y="3409950"/>
          <p14:tracePt t="23064" x="2644775" y="3403600"/>
          <p14:tracePt t="23159" x="2638425" y="3403600"/>
          <p14:tracePt t="23367" x="2638425" y="3409950"/>
          <p14:tracePt t="24017" x="2644775" y="3409950"/>
          <p14:tracePt t="24304" x="2644775" y="3416300"/>
          <p14:tracePt t="24312" x="2651125" y="3416300"/>
          <p14:tracePt t="24317" x="2657475" y="3416300"/>
          <p14:tracePt t="24330" x="2663825" y="3422650"/>
          <p14:tracePt t="24336" x="2676525" y="3422650"/>
          <p14:tracePt t="24350" x="2682875" y="3429000"/>
          <p14:tracePt t="24356" x="2695575" y="3429000"/>
          <p14:tracePt t="24362" x="2701925" y="3435350"/>
          <p14:tracePt t="24370" x="2708275" y="3435350"/>
          <p14:tracePt t="24376" x="2720975" y="3435350"/>
          <p14:tracePt t="24398" x="2733675" y="3441700"/>
          <p14:tracePt t="24405" x="2740025" y="3441700"/>
          <p14:tracePt t="24413" x="2746375" y="3448050"/>
          <p14:tracePt t="24417" x="2752725" y="3448050"/>
          <p14:tracePt t="24425" x="2759075" y="3454400"/>
          <p14:tracePt t="24435" x="2765425" y="3454400"/>
          <p14:tracePt t="24445" x="2771775" y="3454400"/>
          <p14:tracePt t="24459" x="2778125" y="3454400"/>
          <p14:tracePt t="24466" x="2784475" y="3454400"/>
          <p14:tracePt t="24477" x="2790825" y="3454400"/>
          <p14:tracePt t="24489" x="2797175" y="3454400"/>
          <p14:tracePt t="24502" x="2803525" y="3454400"/>
          <p14:tracePt t="24507" x="2809875" y="3454400"/>
          <p14:tracePt t="24514" x="2816225" y="3454400"/>
          <p14:tracePt t="24528" x="2822575" y="3454400"/>
          <p14:tracePt t="24535" x="2828925" y="3454400"/>
          <p14:tracePt t="24543" x="2835275" y="3454400"/>
          <p14:tracePt t="24548" x="2841625" y="3454400"/>
          <p14:tracePt t="24558" x="2847975" y="3454400"/>
          <p14:tracePt t="24562" x="2854325" y="3454400"/>
          <p14:tracePt t="24570" x="2860675" y="3454400"/>
          <p14:tracePt t="24577" x="2867025" y="3454400"/>
          <p14:tracePt t="24596" x="2879725" y="3454400"/>
          <p14:tracePt t="24601" x="2886075" y="3454400"/>
          <p14:tracePt t="24607" x="2892425" y="3454400"/>
          <p14:tracePt t="24613" x="2898775" y="3454400"/>
          <p14:tracePt t="24618" x="2905125" y="3454400"/>
          <p14:tracePt t="24625" x="2917825" y="3448050"/>
          <p14:tracePt t="24632" x="2930525" y="3448050"/>
          <p14:tracePt t="24646" x="2943225" y="3441700"/>
          <p14:tracePt t="24653" x="2955925" y="3441700"/>
          <p14:tracePt t="24660" x="2962275" y="3435350"/>
          <p14:tracePt t="24667" x="2976563" y="3435350"/>
          <p14:tracePt t="24680" x="2989263" y="3429000"/>
          <p14:tracePt t="24690" x="3008313" y="3429000"/>
          <p14:tracePt t="24694" x="3021013" y="3429000"/>
          <p14:tracePt t="24709" x="3033713" y="3429000"/>
          <p14:tracePt t="24715" x="3040063" y="3429000"/>
          <p14:tracePt t="24722" x="3052763" y="3429000"/>
          <p14:tracePt t="24729" x="3059113" y="3429000"/>
          <p14:tracePt t="24744" x="3071813" y="3429000"/>
          <p14:tracePt t="24750" x="3078163" y="3422650"/>
          <p14:tracePt t="24764" x="3084513" y="3422650"/>
          <p14:tracePt t="24771" x="3090863" y="3422650"/>
          <p14:tracePt t="24785" x="3097213" y="3422650"/>
          <p14:tracePt t="24801" x="3103563" y="3422650"/>
          <p14:tracePt t="24808" x="3109913" y="3422650"/>
          <p14:tracePt t="24822" x="3116263" y="3422650"/>
          <p14:tracePt t="24842" x="3122613" y="3422650"/>
          <p14:tracePt t="24868" x="3128963" y="3416300"/>
          <p14:tracePt t="24889" x="3135313" y="3416300"/>
          <p14:tracePt t="24902" x="3141663" y="3416300"/>
          <p14:tracePt t="25007" x="3148013" y="3416300"/>
          <p14:tracePt t="25085" x="3154363" y="3416300"/>
          <p14:tracePt t="25161" x="3160713" y="3416300"/>
          <p14:tracePt t="25174" x="3167063" y="3416300"/>
          <p14:tracePt t="25198" x="3173413" y="3416300"/>
          <p14:tracePt t="25228" x="3179763" y="3416300"/>
          <p14:tracePt t="25241" x="3186113" y="3416300"/>
          <p14:tracePt t="25280" x="3192463" y="3416300"/>
          <p14:tracePt t="25286" x="3192463" y="3409950"/>
          <p14:tracePt t="25295" x="3198813" y="3409950"/>
          <p14:tracePt t="25314" x="3205163" y="3409950"/>
          <p14:tracePt t="25341" x="3211513" y="3409950"/>
          <p14:tracePt t="25355" x="3217863" y="3409950"/>
          <p14:tracePt t="25389" x="3224213" y="3409950"/>
          <p14:tracePt t="25397" x="3230563" y="3409950"/>
          <p14:tracePt t="25408" x="3236913" y="3409950"/>
          <p14:tracePt t="25422" x="3243263" y="3409950"/>
          <p14:tracePt t="25429" x="3249613" y="3409950"/>
          <p14:tracePt t="25443" x="3255963" y="3409950"/>
          <p14:tracePt t="25449" x="3268663" y="3409950"/>
          <p14:tracePt t="25463" x="3275013" y="3409950"/>
          <p14:tracePt t="25470" x="3281363" y="3409950"/>
          <p14:tracePt t="25477" x="3287713" y="3409950"/>
          <p14:tracePt t="25484" x="3294063" y="3409950"/>
          <p14:tracePt t="25494" x="3300413" y="3409950"/>
          <p14:tracePt t="25507" x="3306763" y="3409950"/>
          <p14:tracePt t="25517" x="3319463" y="3409950"/>
          <p14:tracePt t="25526" x="3325813" y="3409950"/>
          <p14:tracePt t="25533" x="3332163" y="3409950"/>
          <p14:tracePt t="25544" x="3338513" y="3409950"/>
          <p14:tracePt t="25553" x="3357563" y="3409950"/>
          <p14:tracePt t="25560" x="3363913" y="3409950"/>
          <p14:tracePt t="25569" x="3376613" y="3409950"/>
          <p14:tracePt t="25583" x="3395663" y="3409950"/>
          <p14:tracePt t="25587" x="3402013" y="3409950"/>
          <p14:tracePt t="25594" x="3408363" y="3409950"/>
          <p14:tracePt t="25602" x="3414713" y="3409950"/>
          <p14:tracePt t="25609" x="3421063" y="3409950"/>
          <p14:tracePt t="25616" x="3435350" y="3409950"/>
          <p14:tracePt t="25622" x="3441700" y="3409950"/>
          <p14:tracePt t="25636" x="3454400" y="3409950"/>
          <p14:tracePt t="25643" x="3460750" y="3409950"/>
          <p14:tracePt t="25658" x="3473450" y="3409950"/>
          <p14:tracePt t="25671" x="3479800" y="3409950"/>
          <p14:tracePt t="25677" x="3486150" y="3409950"/>
          <p14:tracePt t="25685" x="3492500" y="3409950"/>
          <p14:tracePt t="25692" x="3498850" y="3409950"/>
          <p14:tracePt t="25699" x="3505200" y="3409950"/>
          <p14:tracePt t="25708" x="3511550" y="3409950"/>
          <p14:tracePt t="25722" x="3517900" y="3409950"/>
          <p14:tracePt t="25728" x="3524250" y="3409950"/>
          <p14:tracePt t="25747" x="3530600" y="3409950"/>
          <p14:tracePt t="25749" x="3536950" y="3409950"/>
          <p14:tracePt t="25754" x="3543300" y="3409950"/>
          <p14:tracePt t="25775" x="3549650" y="3409950"/>
          <p14:tracePt t="25784" x="3556000" y="3409950"/>
          <p14:tracePt t="25799" x="3562350" y="3409950"/>
          <p14:tracePt t="25802" x="3568700" y="3409950"/>
          <p14:tracePt t="25810" x="3575050" y="3409950"/>
          <p14:tracePt t="25833" x="3581400" y="3409950"/>
          <p14:tracePt t="25840" x="3587750" y="3409950"/>
          <p14:tracePt t="25853" x="3594100" y="3409950"/>
          <p14:tracePt t="25860" x="3600450" y="3409950"/>
          <p14:tracePt t="25881" x="3606800" y="3409950"/>
          <p14:tracePt t="25887" x="3613150" y="3409950"/>
          <p14:tracePt t="25893" x="3619500" y="3409950"/>
          <p14:tracePt t="25907" x="3625850" y="3409950"/>
          <p14:tracePt t="25913" x="3632200" y="3409950"/>
          <p14:tracePt t="25922" x="3638550" y="3409950"/>
          <p14:tracePt t="25936" x="3644900" y="3409950"/>
          <p14:tracePt t="25950" x="3651250" y="3409950"/>
          <p14:tracePt t="25963" x="3657600" y="3409950"/>
          <p14:tracePt t="25973" x="3663950" y="3409950"/>
          <p14:tracePt t="25976" x="3670300" y="3409950"/>
          <p14:tracePt t="25997" x="3676650" y="3409950"/>
          <p14:tracePt t="26003" x="3683000" y="3409950"/>
          <p14:tracePt t="26040" x="3689350" y="3409950"/>
          <p14:tracePt t="26054" x="3695700" y="3409950"/>
          <p14:tracePt t="26068" x="3702050" y="3409950"/>
          <p14:tracePt t="26081" x="3708400" y="3409950"/>
          <p14:tracePt t="26088" x="3714750" y="3409950"/>
          <p14:tracePt t="26108" x="3721100" y="3409950"/>
          <p14:tracePt t="26125" x="3727450" y="3409950"/>
          <p14:tracePt t="26151" x="3733800" y="3409950"/>
          <p14:tracePt t="26166" x="3740150" y="3409950"/>
          <p14:tracePt t="26173" x="3746500" y="3409950"/>
          <p14:tracePt t="26184" x="3752850" y="3409950"/>
          <p14:tracePt t="26197" x="3759200" y="3409950"/>
          <p14:tracePt t="26214" x="3765550" y="3409950"/>
          <p14:tracePt t="26221" x="3771900" y="3409950"/>
          <p14:tracePt t="26227" x="3778250" y="3409950"/>
          <p14:tracePt t="26232" x="3778250" y="3416300"/>
          <p14:tracePt t="26240" x="3784600" y="3416300"/>
          <p14:tracePt t="26253" x="3790950" y="3416300"/>
          <p14:tracePt t="26269" x="3797300" y="3416300"/>
          <p14:tracePt t="26278" x="3803650" y="3416300"/>
          <p14:tracePt t="26283" x="3810000" y="3422650"/>
          <p14:tracePt t="26297" x="3816350" y="3422650"/>
          <p14:tracePt t="26311" x="3822700" y="3422650"/>
          <p14:tracePt t="26329" x="3829050" y="3422650"/>
          <p14:tracePt t="26336" x="3835400" y="3422650"/>
          <p14:tracePt t="26343" x="3841750" y="3422650"/>
          <p14:tracePt t="26359" x="3848100" y="3422650"/>
          <p14:tracePt t="26363" x="3854450" y="3422650"/>
          <p14:tracePt t="26380" x="3867150" y="3422650"/>
          <p14:tracePt t="26389" x="3873500" y="3422650"/>
          <p14:tracePt t="26399" x="3879850" y="3422650"/>
          <p14:tracePt t="26405" x="3894138" y="3422650"/>
          <p14:tracePt t="26419" x="3900488" y="3422650"/>
          <p14:tracePt t="26426" x="3913188" y="3422650"/>
          <p14:tracePt t="26445" x="3919538" y="3422650"/>
          <p14:tracePt t="26452" x="3932238" y="3422650"/>
          <p14:tracePt t="26461" x="3938588" y="3422650"/>
          <p14:tracePt t="26468" x="3944938" y="3422650"/>
          <p14:tracePt t="26485" x="3957638" y="3422650"/>
          <p14:tracePt t="26497" x="3963988" y="3422650"/>
          <p14:tracePt t="26503" x="3970338" y="3422650"/>
          <p14:tracePt t="26510" x="3976688" y="3422650"/>
          <p14:tracePt t="26517" x="3983038" y="3422650"/>
          <p14:tracePt t="26532" x="3989388" y="3422650"/>
          <p14:tracePt t="26537" x="4002088" y="3422650"/>
          <p14:tracePt t="26560" x="4008438" y="3422650"/>
          <p14:tracePt t="26568" x="4014788" y="3422650"/>
          <p14:tracePt t="26582" x="4021138" y="3422650"/>
          <p14:tracePt t="26587" x="4027488" y="3422650"/>
          <p14:tracePt t="26595" x="4033838" y="3422650"/>
          <p14:tracePt t="26620" x="4040188" y="3422650"/>
          <p14:tracePt t="26634" x="4046538" y="3422650"/>
          <p14:tracePt t="27259" x="4078288" y="3422650"/>
          <p14:tracePt t="27265" x="4110038" y="3429000"/>
          <p14:tracePt t="27272" x="4154488" y="3435350"/>
          <p14:tracePt t="27278" x="4211638" y="3441700"/>
          <p14:tracePt t="27287" x="4275138" y="3448050"/>
          <p14:tracePt t="27298" x="4352925" y="3460750"/>
          <p14:tracePt t="27303" x="4416425" y="3467100"/>
          <p14:tracePt t="27308" x="4511675" y="3473450"/>
          <p14:tracePt t="27315" x="4619625" y="3492500"/>
          <p14:tracePt t="27320" x="4721225" y="3505200"/>
          <p14:tracePt t="27327" x="4811713" y="3517900"/>
          <p14:tracePt t="27335" x="4856163" y="3524250"/>
          <p14:tracePt t="27345" x="4887913" y="3524250"/>
          <p14:tracePt t="27351" x="4906963" y="3524250"/>
          <p14:tracePt t="27354" x="4919663" y="3524250"/>
          <p14:tracePt t="27361" x="4932363" y="3524250"/>
          <p14:tracePt t="27368" x="4945063" y="3524250"/>
          <p14:tracePt t="27383" x="4957763" y="3524250"/>
          <p14:tracePt t="27389" x="4970463" y="3524250"/>
          <p14:tracePt t="27396" x="4976813" y="3524250"/>
          <p14:tracePt t="27403" x="4995863" y="3524250"/>
          <p14:tracePt t="27410" x="5008563" y="3524250"/>
          <p14:tracePt t="27417" x="5033963" y="3524250"/>
          <p14:tracePt t="27425" x="5065713" y="3524250"/>
          <p14:tracePt t="27431" x="5110163" y="3524250"/>
          <p14:tracePt t="27438" x="5154613" y="3524250"/>
          <p14:tracePt t="27445" x="5186363" y="3524250"/>
          <p14:tracePt t="27451" x="5230813" y="3524250"/>
          <p14:tracePt t="27459" x="5276850" y="3524250"/>
          <p14:tracePt t="27465" x="5308600" y="3524250"/>
          <p14:tracePt t="27474" x="5334000" y="3524250"/>
          <p14:tracePt t="27484" x="5365750" y="3524250"/>
          <p14:tracePt t="27487" x="5384800" y="3524250"/>
          <p14:tracePt t="27493" x="5410200" y="3517900"/>
          <p14:tracePt t="27502" x="5435600" y="3517900"/>
          <p14:tracePt t="27516" x="5467350" y="3511550"/>
          <p14:tracePt t="27522" x="5486400" y="3511550"/>
          <p14:tracePt t="27527" x="5499100" y="3511550"/>
          <p14:tracePt t="27534" x="5505450" y="3505200"/>
          <p14:tracePt t="27542" x="5518150" y="3505200"/>
          <p14:tracePt t="27548" x="5524500" y="3505200"/>
          <p14:tracePt t="27555" x="5537200" y="3505200"/>
          <p14:tracePt t="27562" x="5549900" y="3505200"/>
          <p14:tracePt t="27576" x="5556250" y="3498850"/>
          <p14:tracePt t="27583" x="5562600" y="3498850"/>
          <p14:tracePt t="27592" x="5568950" y="3492500"/>
          <p14:tracePt t="27596" x="5575300" y="3492500"/>
          <p14:tracePt t="27603" x="5581650" y="3492500"/>
          <p14:tracePt t="27611" x="5588000" y="3492500"/>
          <p14:tracePt t="27618" x="5594350" y="3492500"/>
          <p14:tracePt t="27626" x="5600700" y="3492500"/>
          <p14:tracePt t="27631" x="5607050" y="3492500"/>
          <p14:tracePt t="27638" x="5613400" y="3492500"/>
          <p14:tracePt t="27645" x="5619750" y="3492500"/>
          <p14:tracePt t="27652" x="5619750" y="3486150"/>
          <p14:tracePt t="27659" x="5626100" y="3486150"/>
          <p14:tracePt t="27666" x="5632450" y="3486150"/>
          <p14:tracePt t="27678" x="5638800" y="3486150"/>
          <p14:tracePt t="27682" x="5645150" y="3486150"/>
          <p14:tracePt t="27690" x="5651500" y="3486150"/>
          <p14:tracePt t="27695" x="5657850" y="3486150"/>
          <p14:tracePt t="27708" x="5670550" y="3486150"/>
          <p14:tracePt t="27724" x="5676900" y="3486150"/>
          <p14:tracePt t="27734" x="5689600" y="3486150"/>
          <p14:tracePt t="27758" x="5695950" y="3486150"/>
          <p14:tracePt t="27764" x="5702300" y="3479800"/>
          <p14:tracePt t="27780" x="5708650" y="3479800"/>
          <p14:tracePt t="27784" x="5716588" y="3479800"/>
          <p14:tracePt t="27795" x="5722938" y="3473450"/>
          <p14:tracePt t="27814" x="5735638" y="3473450"/>
          <p14:tracePt t="27818" x="5741988" y="3473450"/>
          <p14:tracePt t="27833" x="5748338" y="3467100"/>
          <p14:tracePt t="27844" x="5754688" y="3467100"/>
          <p14:tracePt t="27855" x="5761038" y="3467100"/>
          <p14:tracePt t="27860" x="5767388" y="3467100"/>
          <p14:tracePt t="27867" x="5773738" y="3460750"/>
          <p14:tracePt t="27882" x="5786438" y="3454400"/>
          <p14:tracePt t="27888" x="5792788" y="3454400"/>
          <p14:tracePt t="27896" x="5799138" y="3454400"/>
          <p14:tracePt t="27903" x="5811838" y="3454400"/>
          <p14:tracePt t="27909" x="5818188" y="3448050"/>
          <p14:tracePt t="27916" x="5830888" y="3448050"/>
          <p14:tracePt t="27923" x="5837238" y="3448050"/>
          <p14:tracePt t="27929" x="5837238" y="3441700"/>
          <p14:tracePt t="27936" x="5843588" y="3441700"/>
          <p14:tracePt t="27946" x="5856288" y="3435350"/>
          <p14:tracePt t="27961" x="5862638" y="3435350"/>
          <p14:tracePt t="27969" x="5868988" y="3435350"/>
          <p14:tracePt t="27982" x="5875338" y="3435350"/>
          <p14:tracePt t="27985" x="5881688" y="3435350"/>
          <p14:tracePt t="27999" x="5888038" y="3435350"/>
          <p14:tracePt t="28048" x="5888038" y="3429000"/>
          <p14:tracePt t="28375" x="5907088" y="3429000"/>
          <p14:tracePt t="28382" x="5938838" y="3429000"/>
          <p14:tracePt t="28390" x="5970588" y="3429000"/>
          <p14:tracePt t="28394" x="6015038" y="3435350"/>
          <p14:tracePt t="28401" x="6046788" y="3435350"/>
          <p14:tracePt t="28408" x="6078538" y="3435350"/>
          <p14:tracePt t="28416" x="6110288" y="3435350"/>
          <p14:tracePt t="28424" x="6135688" y="3435350"/>
          <p14:tracePt t="28429" x="6154738" y="3435350"/>
          <p14:tracePt t="28434" x="6167438" y="3435350"/>
          <p14:tracePt t="28442" x="6188075" y="3435350"/>
          <p14:tracePt t="28449" x="6207125" y="3435350"/>
          <p14:tracePt t="28456" x="6219825" y="3435350"/>
          <p14:tracePt t="28462" x="6238875" y="3435350"/>
          <p14:tracePt t="28470" x="6257925" y="3435350"/>
          <p14:tracePt t="28477" x="6264275" y="3435350"/>
          <p14:tracePt t="28483" x="6283325" y="3435350"/>
          <p14:tracePt t="28495" x="6296025" y="3435350"/>
          <p14:tracePt t="28502" x="6302375" y="3435350"/>
          <p14:tracePt t="28506" x="6315075" y="3435350"/>
          <p14:tracePt t="28517" x="6327775" y="3435350"/>
          <p14:tracePt t="28530" x="6346825" y="3435350"/>
          <p14:tracePt t="28533" x="6353175" y="3435350"/>
          <p14:tracePt t="28541" x="6372225" y="3435350"/>
          <p14:tracePt t="28547" x="6384925" y="3435350"/>
          <p14:tracePt t="28554" x="6403975" y="3435350"/>
          <p14:tracePt t="28559" x="6423025" y="3435350"/>
          <p14:tracePt t="28568" x="6442075" y="3435350"/>
          <p14:tracePt t="28581" x="6480175" y="3435350"/>
          <p14:tracePt t="28588" x="6499225" y="3435350"/>
          <p14:tracePt t="28596" x="6511925" y="3435350"/>
          <p14:tracePt t="28604" x="6530975" y="3435350"/>
          <p14:tracePt t="28612" x="6550025" y="3435350"/>
          <p14:tracePt t="28616" x="6569075" y="3435350"/>
          <p14:tracePt t="28622" x="6588125" y="3435350"/>
          <p14:tracePt t="28631" x="6607175" y="3435350"/>
          <p14:tracePt t="28637" x="6619875" y="3435350"/>
          <p14:tracePt t="28647" x="6646863" y="3435350"/>
          <p14:tracePt t="28648" x="6665913" y="3435350"/>
          <p14:tracePt t="28661" x="6691313" y="3435350"/>
          <p14:tracePt t="28670" x="6710363" y="3435350"/>
          <p14:tracePt t="28671" x="6729413" y="3435350"/>
          <p14:tracePt t="28677" x="6754813" y="3435350"/>
          <p14:tracePt t="28684" x="6773863" y="3435350"/>
          <p14:tracePt t="28690" x="6792913" y="3435350"/>
          <p14:tracePt t="28698" x="6818313" y="3435350"/>
          <p14:tracePt t="28705" x="6837363" y="3435350"/>
          <p14:tracePt t="28711" x="6856413" y="3435350"/>
          <p14:tracePt t="28719" x="6875463" y="3435350"/>
          <p14:tracePt t="28727" x="6888163" y="3435350"/>
          <p14:tracePt t="28732" x="6900863" y="3435350"/>
          <p14:tracePt t="28739" x="6913563" y="3435350"/>
          <p14:tracePt t="28746" x="6919913" y="3435350"/>
          <p14:tracePt t="28753" x="6938963" y="3435350"/>
          <p14:tracePt t="28760" x="6951663" y="3435350"/>
          <p14:tracePt t="28767" x="6958013" y="3435350"/>
          <p14:tracePt t="28775" x="6970713" y="3435350"/>
          <p14:tracePt t="28781" x="6977063" y="3435350"/>
          <p14:tracePt t="28790" x="6983413" y="3435350"/>
          <p14:tracePt t="28803" x="7002463" y="3435350"/>
          <p14:tracePt t="28808" x="7008813" y="3435350"/>
          <p14:tracePt t="28815" x="7021513" y="3435350"/>
          <p14:tracePt t="28829" x="7034213" y="3435350"/>
          <p14:tracePt t="28836" x="7040563" y="3435350"/>
          <p14:tracePt t="28850" x="7046913" y="3435350"/>
          <p14:tracePt t="28859" x="7053263" y="3435350"/>
          <p14:tracePt t="28863" x="7059613" y="3435350"/>
          <p14:tracePt t="28871" x="7065963" y="3435350"/>
          <p14:tracePt t="28878" x="7072313" y="3435350"/>
          <p14:tracePt t="28899" x="7078663" y="3435350"/>
          <p14:tracePt t="28908" x="7085013" y="3435350"/>
          <p14:tracePt t="28924" x="7092950" y="3435350"/>
          <p14:tracePt t="28929" x="7099300" y="3435350"/>
          <p14:tracePt t="28934" x="7105650" y="3435350"/>
          <p14:tracePt t="28955" x="7112000" y="3435350"/>
          <p14:tracePt t="28961" x="7118350" y="3435350"/>
          <p14:tracePt t="28989" x="7124700" y="3435350"/>
          <p14:tracePt t="29003" x="7131050" y="3435350"/>
          <p14:tracePt t="29019" x="7137400" y="3435350"/>
          <p14:tracePt t="29056" x="7143750" y="3435350"/>
          <p14:tracePt t="29509" x="7092950" y="3429000"/>
          <p14:tracePt t="29515" x="7015163" y="3409950"/>
          <p14:tracePt t="29522" x="6932613" y="3403600"/>
          <p14:tracePt t="29529" x="6843713" y="3384550"/>
          <p14:tracePt t="29538" x="6761163" y="3384550"/>
          <p14:tracePt t="29546" x="6697663" y="3378200"/>
          <p14:tracePt t="29549" x="6640513" y="3371850"/>
          <p14:tracePt t="29557" x="6588125" y="3371850"/>
          <p14:tracePt t="29564" x="6537325" y="3371850"/>
          <p14:tracePt t="29570" x="6480175" y="3371850"/>
          <p14:tracePt t="29577" x="6423025" y="3371850"/>
          <p14:tracePt t="29584" x="6353175" y="3378200"/>
          <p14:tracePt t="29590" x="6289675" y="3378200"/>
          <p14:tracePt t="29598" x="6219825" y="3384550"/>
          <p14:tracePt t="29606" x="6154738" y="3397250"/>
          <p14:tracePt t="29611" x="6072188" y="3403600"/>
          <p14:tracePt t="29618" x="5976938" y="3409950"/>
          <p14:tracePt t="29626" x="5868988" y="3409950"/>
          <p14:tracePt t="29633" x="5767388" y="3422650"/>
          <p14:tracePt t="29640" x="5689600" y="3422650"/>
          <p14:tracePt t="29649" x="5607050" y="3429000"/>
          <p14:tracePt t="29658" x="5530850" y="3429000"/>
          <p14:tracePt t="29661" x="5454650" y="3429000"/>
          <p14:tracePt t="29669" x="5384800" y="3429000"/>
          <p14:tracePt t="29679" x="5308600" y="3435350"/>
          <p14:tracePt t="29684" x="5249863" y="3448050"/>
          <p14:tracePt t="29687" x="5186363" y="3448050"/>
          <p14:tracePt t="29695" x="5135563" y="3454400"/>
          <p14:tracePt t="29702" x="5065713" y="3454400"/>
          <p14:tracePt t="29709" x="5002213" y="3467100"/>
          <p14:tracePt t="29716" x="4919663" y="3479800"/>
          <p14:tracePt t="29723" x="4830763" y="3486150"/>
          <p14:tracePt t="29730" x="4752975" y="3505200"/>
          <p14:tracePt t="29737" x="4689475" y="3511550"/>
          <p14:tracePt t="29744" x="4638675" y="3517900"/>
          <p14:tracePt t="29750" x="4581525" y="3536950"/>
          <p14:tracePt t="29758" x="4505325" y="3543300"/>
          <p14:tracePt t="29763" x="4460875" y="3549650"/>
          <p14:tracePt t="29771" x="4416425" y="3556000"/>
          <p14:tracePt t="29778" x="4371975" y="3556000"/>
          <p14:tracePt t="29785" x="4338638" y="3556000"/>
          <p14:tracePt t="29793" x="4294188" y="3568700"/>
          <p14:tracePt t="29799" x="4262438" y="3568700"/>
          <p14:tracePt t="29805" x="4224338" y="3575050"/>
          <p14:tracePt t="29812" x="4211638" y="3581400"/>
          <p14:tracePt t="29823" x="4186238" y="3581400"/>
          <p14:tracePt t="29835" x="4129088" y="3587750"/>
          <p14:tracePt t="29843" x="4097338" y="3587750"/>
          <p14:tracePt t="29847" x="4071938" y="3594100"/>
          <p14:tracePt t="29854" x="4040188" y="3594100"/>
          <p14:tracePt t="29861" x="4008438" y="3600450"/>
          <p14:tracePt t="29869" x="3963988" y="3606800"/>
          <p14:tracePt t="29876" x="3938588" y="3613150"/>
          <p14:tracePt t="29882" x="3900488" y="3619500"/>
          <p14:tracePt t="29889" x="3867150" y="3625850"/>
          <p14:tracePt t="29896" x="3829050" y="3632200"/>
          <p14:tracePt t="29903" x="3797300" y="3638550"/>
          <p14:tracePt t="29910" x="3759200" y="3652838"/>
          <p14:tracePt t="29916" x="3714750" y="3665538"/>
          <p14:tracePt t="29925" x="3670300" y="3678238"/>
          <p14:tracePt t="29931" x="3632200" y="3690938"/>
          <p14:tracePt t="29937" x="3606800" y="3703638"/>
          <p14:tracePt t="29947" x="3581400" y="3716338"/>
          <p14:tracePt t="29953" x="3549650" y="3729038"/>
          <p14:tracePt t="29963" x="3524250" y="3741738"/>
          <p14:tracePt t="29973" x="3454400" y="3760788"/>
          <p14:tracePt t="29982" x="3427413" y="3767138"/>
          <p14:tracePt t="29986" x="3389313" y="3773488"/>
          <p14:tracePt t="29993" x="3357563" y="3786188"/>
          <p14:tracePt t="29999" x="3319463" y="3792538"/>
          <p14:tracePt t="30008" x="3287713" y="3798888"/>
          <p14:tracePt t="30016" x="3249613" y="3805238"/>
          <p14:tracePt t="30024" x="3217863" y="3817938"/>
          <p14:tracePt t="30029" x="3173413" y="3824288"/>
          <p14:tracePt t="30035" x="3116263" y="3830638"/>
          <p14:tracePt t="30041" x="3065463" y="3843338"/>
          <p14:tracePt t="30050" x="2995613" y="3862388"/>
          <p14:tracePt t="30058" x="2930525" y="3868738"/>
          <p14:tracePt t="30068" x="2854325" y="3887788"/>
          <p14:tracePt t="30069" x="2790825" y="3906838"/>
          <p14:tracePt t="30079" x="2746375" y="3913188"/>
          <p14:tracePt t="30083" x="2708275" y="3919538"/>
          <p14:tracePt t="30089" x="2682875" y="3925888"/>
          <p14:tracePt t="30097" x="2663825" y="3925888"/>
          <p14:tracePt t="30104" x="2638425" y="3932238"/>
          <p14:tracePt t="30110" x="2613025" y="3932238"/>
          <p14:tracePt t="30117" x="2593975" y="3932238"/>
          <p14:tracePt t="30126" x="2574925" y="3938588"/>
          <p14:tracePt t="30142" x="2543175" y="3944938"/>
          <p14:tracePt t="30144" x="2530475" y="3944938"/>
          <p14:tracePt t="30152" x="2517775" y="3944938"/>
          <p14:tracePt t="30159" x="2509838" y="3944938"/>
          <p14:tracePt t="30166" x="2503488" y="3944938"/>
          <p14:tracePt t="30175" x="2490788" y="3944938"/>
          <p14:tracePt t="30180" x="2497138" y="3944938"/>
          <p14:tracePt t="30666" x="2490788" y="3944938"/>
          <p14:tracePt t="30671" x="2484438" y="3944938"/>
          <p14:tracePt t="30678" x="2478088" y="3944938"/>
          <p14:tracePt t="30685" x="2471738" y="3938588"/>
          <p14:tracePt t="30698" x="2459038" y="3932238"/>
          <p14:tracePt t="30703" x="2446338" y="3925888"/>
          <p14:tracePt t="30705" x="2427288" y="3919538"/>
          <p14:tracePt t="30712" x="2420938" y="3919538"/>
          <p14:tracePt t="30720" x="2401888" y="3919538"/>
          <p14:tracePt t="30727" x="2382838" y="3913188"/>
          <p14:tracePt t="30734" x="2370138" y="3906838"/>
          <p14:tracePt t="30742" x="2357438" y="3906838"/>
          <p14:tracePt t="30747" x="2344738" y="3900488"/>
          <p14:tracePt t="30754" x="2332038" y="3900488"/>
          <p14:tracePt t="30761" x="2325688" y="3900488"/>
          <p14:tracePt t="30768" x="2306638" y="3894138"/>
          <p14:tracePt t="30776" x="2293938" y="3894138"/>
          <p14:tracePt t="30782" x="2287588" y="3894138"/>
          <p14:tracePt t="30790" x="2274888" y="3894138"/>
          <p14:tracePt t="30796" x="2268538" y="3894138"/>
          <p14:tracePt t="30803" x="2255838" y="3894138"/>
          <p14:tracePt t="30810" x="2243138" y="3894138"/>
          <p14:tracePt t="30817" x="2236788" y="3894138"/>
          <p14:tracePt t="30829" x="2230438" y="3894138"/>
          <p14:tracePt t="30831" x="2224088" y="3894138"/>
          <p14:tracePt t="30837" x="2217738" y="3894138"/>
          <p14:tracePt t="30844" x="2211388" y="3894138"/>
          <p14:tracePt t="30859" x="2198688" y="3894138"/>
          <p14:tracePt t="30865" x="2192338" y="3894138"/>
          <p14:tracePt t="30878" x="2179638" y="3900488"/>
          <p14:tracePt t="30893" x="2173288" y="3900488"/>
          <p14:tracePt t="30908" x="2166938" y="3906838"/>
          <p14:tracePt t="30914" x="2160588" y="3906838"/>
          <p14:tracePt t="30929" x="2154238" y="3913188"/>
          <p14:tracePt t="30952" x="2154238" y="3919538"/>
          <p14:tracePt t="31027" x="2160588" y="3919538"/>
          <p14:tracePt t="31040" x="2166938" y="3919538"/>
          <p14:tracePt t="31068" x="2173288" y="3919538"/>
          <p14:tracePt t="31089" x="2179638" y="3919538"/>
          <p14:tracePt t="31122" x="2185988" y="3913188"/>
          <p14:tracePt t="31137" x="2192338" y="3913188"/>
          <p14:tracePt t="31151" x="2198688" y="3913188"/>
          <p14:tracePt t="31186" x="2205038" y="3913188"/>
          <p14:tracePt t="31199" x="2211388" y="3913188"/>
          <p14:tracePt t="31276" x="2211388" y="3906838"/>
          <p14:tracePt t="31387" x="2217738" y="3906838"/>
          <p14:tracePt t="31456" x="2224088" y="3906838"/>
          <p14:tracePt t="31470" x="2230438" y="3906838"/>
          <p14:tracePt t="31495" x="2236788" y="3906838"/>
          <p14:tracePt t="31504" x="2243138" y="3906838"/>
          <p14:tracePt t="31509" x="2255838" y="3906838"/>
          <p14:tracePt t="31516" x="2262188" y="3906838"/>
          <p14:tracePt t="31523" x="2268538" y="3913188"/>
          <p14:tracePt t="31530" x="2274888" y="3913188"/>
          <p14:tracePt t="31537" x="2281238" y="3919538"/>
          <p14:tracePt t="31546" x="2293938" y="3919538"/>
          <p14:tracePt t="31552" x="2306638" y="3919538"/>
          <p14:tracePt t="31567" x="2319338" y="3919538"/>
          <p14:tracePt t="31573" x="2325688" y="3919538"/>
          <p14:tracePt t="31581" x="2332038" y="3919538"/>
          <p14:tracePt t="31588" x="2338388" y="3919538"/>
          <p14:tracePt t="31593" x="2344738" y="3919538"/>
          <p14:tracePt t="31599" x="2357438" y="3919538"/>
          <p14:tracePt t="31616" x="2382838" y="3925888"/>
          <p14:tracePt t="31619" x="2408238" y="3925888"/>
          <p14:tracePt t="31627" x="2433638" y="3925888"/>
          <p14:tracePt t="31634" x="2452688" y="3925888"/>
          <p14:tracePt t="31646" x="2484438" y="3925888"/>
          <p14:tracePt t="31651" x="2503488" y="3925888"/>
          <p14:tracePt t="31658" x="2530475" y="3925888"/>
          <p14:tracePt t="31664" x="2562225" y="3925888"/>
          <p14:tracePt t="31669" x="2587625" y="3925888"/>
          <p14:tracePt t="31675" x="2606675" y="3925888"/>
          <p14:tracePt t="31684" x="2638425" y="3932238"/>
          <p14:tracePt t="31694" x="2663825" y="3932238"/>
          <p14:tracePt t="31697" x="2689225" y="3938588"/>
          <p14:tracePt t="31703" x="2720975" y="3938588"/>
          <p14:tracePt t="31710" x="2746375" y="3944938"/>
          <p14:tracePt t="31716" x="2771775" y="3944938"/>
          <p14:tracePt t="31726" x="2784475" y="3944938"/>
          <p14:tracePt t="31732" x="2803525" y="3944938"/>
          <p14:tracePt t="31740" x="2822575" y="3944938"/>
          <p14:tracePt t="31748" x="2828925" y="3944938"/>
          <p14:tracePt t="31753" x="2835275" y="3944938"/>
          <p14:tracePt t="31761" x="2841625" y="3944938"/>
          <p14:tracePt t="31765" x="2847975" y="3944938"/>
          <p14:tracePt t="31772" x="2854325" y="3944938"/>
          <p14:tracePt t="31779" x="2860675" y="3944938"/>
          <p14:tracePt t="31794" x="2867025" y="3944938"/>
          <p14:tracePt t="31807" x="2873375" y="3944938"/>
          <p14:tracePt t="31821" x="2879725" y="3944938"/>
          <p14:tracePt t="31952" x="2879725" y="3951288"/>
          <p14:tracePt t="31996" x="2879725" y="3957638"/>
          <p14:tracePt t="32035" x="2879725" y="3963988"/>
          <p14:tracePt t="32118" x="2873375" y="3963988"/>
          <p14:tracePt t="32139" x="2867025" y="3963988"/>
          <p14:tracePt t="32153" x="2860675" y="3963988"/>
          <p14:tracePt t="32160" x="2854325" y="3963988"/>
          <p14:tracePt t="32180" x="2847975" y="3963988"/>
          <p14:tracePt t="32187" x="2841625" y="3963988"/>
          <p14:tracePt t="32194" x="2835275" y="3963988"/>
          <p14:tracePt t="32201" x="2828925" y="3963988"/>
          <p14:tracePt t="32208" x="2822575" y="3963988"/>
          <p14:tracePt t="32222" x="2816225" y="3963988"/>
          <p14:tracePt t="32229" x="2809875" y="3963988"/>
          <p14:tracePt t="32243" x="2803525" y="3957638"/>
          <p14:tracePt t="32257" x="2797175" y="3951288"/>
          <p14:tracePt t="32263" x="2790825" y="3951288"/>
          <p14:tracePt t="32277" x="2784475" y="3951288"/>
          <p14:tracePt t="32284" x="2771775" y="3951288"/>
          <p14:tracePt t="32305" x="2765425" y="3944938"/>
          <p14:tracePt t="32312" x="2759075" y="3944938"/>
          <p14:tracePt t="32321" x="2752725" y="3944938"/>
          <p14:tracePt t="32335" x="2746375" y="3944938"/>
          <p14:tracePt t="32339" x="2746375" y="3938588"/>
          <p14:tracePt t="32346" x="2740025" y="3938588"/>
          <p14:tracePt t="32381" x="2733675" y="3938588"/>
          <p14:tracePt t="32395" x="2727325" y="3938588"/>
          <p14:tracePt t="32416" x="2720975" y="3938588"/>
          <p14:tracePt t="32468" x="2714625" y="3938588"/>
          <p14:tracePt t="32492" x="2708275" y="3938588"/>
          <p14:tracePt t="32612" x="2714625" y="3938588"/>
          <p14:tracePt t="32650" x="2720975" y="3938588"/>
          <p14:tracePt t="32675" x="2727325" y="3938588"/>
          <p14:tracePt t="32688" x="2733675" y="3938588"/>
          <p14:tracePt t="32722" x="2740025" y="3938588"/>
          <p14:tracePt t="32734" x="2746375" y="3938588"/>
          <p14:tracePt t="32776" x="2752725" y="3938588"/>
          <p14:tracePt t="32790" x="2759075" y="3938588"/>
          <p14:tracePt t="32804" x="2765425" y="3938588"/>
          <p14:tracePt t="32838" x="2771775" y="3938588"/>
          <p14:tracePt t="32853" x="2778125" y="3938588"/>
          <p14:tracePt t="32873" x="2784475" y="3938588"/>
          <p14:tracePt t="32880" x="2790825" y="3938588"/>
          <p14:tracePt t="32888" x="2797175" y="3938588"/>
          <p14:tracePt t="32901" x="2803525" y="3938588"/>
          <p14:tracePt t="32911" x="2816225" y="3938588"/>
          <p14:tracePt t="32926" x="2822575" y="3938588"/>
          <p14:tracePt t="32932" x="2828925" y="3938588"/>
          <p14:tracePt t="32937" x="2835275" y="3938588"/>
          <p14:tracePt t="32943" x="2841625" y="3938588"/>
          <p14:tracePt t="32950" x="2847975" y="3938588"/>
          <p14:tracePt t="32970" x="2854325" y="3938588"/>
          <p14:tracePt t="32983" x="2860675" y="3938588"/>
          <p14:tracePt t="33058" x="2854325" y="3938588"/>
          <p14:tracePt t="33071" x="2847975" y="3938588"/>
          <p14:tracePt t="33079" x="2841625" y="3938588"/>
          <p14:tracePt t="33088" x="2835275" y="3938588"/>
          <p14:tracePt t="33101" x="2828925" y="3938588"/>
          <p14:tracePt t="33119" x="2822575" y="3938588"/>
          <p14:tracePt t="33123" x="2816225" y="3938588"/>
          <p14:tracePt t="33129" x="2809875" y="3938588"/>
          <p14:tracePt t="33151" x="2803525" y="3938588"/>
          <p14:tracePt t="33161" x="2797175" y="3938588"/>
          <p14:tracePt t="33165" x="2790825" y="3938588"/>
          <p14:tracePt t="33180" x="2784475" y="3938588"/>
          <p14:tracePt t="33203" x="2778125" y="3938588"/>
          <p14:tracePt t="33213" x="2771775" y="3938588"/>
          <p14:tracePt t="33247" x="2765425" y="3938588"/>
          <p14:tracePt t="33261" x="2759075" y="3932238"/>
          <p14:tracePt t="33297" x="2752725" y="3932238"/>
          <p14:tracePt t="33302" x="2752725" y="3925888"/>
          <p14:tracePt t="33309" x="2746375" y="3925888"/>
          <p14:tracePt t="33332" x="2746375" y="3919538"/>
          <p14:tracePt t="33346" x="2740025" y="3919538"/>
          <p14:tracePt t="33360" x="2733675" y="3919538"/>
          <p14:tracePt t="33374" x="2727325" y="3919538"/>
          <p14:tracePt t="33442" x="2733675" y="3919538"/>
          <p14:tracePt t="33457" x="2740025" y="3919538"/>
          <p14:tracePt t="33492" x="2746375" y="3919538"/>
          <p14:tracePt t="33506" x="2752725" y="3919538"/>
          <p14:tracePt t="33519" x="2759075" y="3919538"/>
          <p14:tracePt t="33523" x="2765425" y="3919538"/>
          <p14:tracePt t="33533" x="2771775" y="3925888"/>
          <p14:tracePt t="33541" x="2784475" y="3925888"/>
          <p14:tracePt t="33549" x="2803525" y="3932238"/>
          <p14:tracePt t="33552" x="2816225" y="3932238"/>
          <p14:tracePt t="33559" x="2841625" y="3932238"/>
          <p14:tracePt t="33567" x="2873375" y="3932238"/>
          <p14:tracePt t="33576" x="2905125" y="3932238"/>
          <p14:tracePt t="33582" x="2936875" y="3932238"/>
          <p14:tracePt t="33589" x="2962275" y="3932238"/>
          <p14:tracePt t="33595" x="2989263" y="3932238"/>
          <p14:tracePt t="33600" x="3014663" y="3925888"/>
          <p14:tracePt t="33616" x="3040063" y="3925888"/>
          <p14:tracePt t="33620" x="3052763" y="3925888"/>
          <p14:tracePt t="33628" x="3059113" y="3925888"/>
          <p14:tracePt t="33635" x="3065463" y="3925888"/>
          <p14:tracePt t="33645" x="3078163" y="3925888"/>
          <p14:tracePt t="33658" x="3084513" y="3925888"/>
          <p14:tracePt t="33664" x="3090863" y="3925888"/>
          <p14:tracePt t="33679" x="3097213" y="3925888"/>
          <p14:tracePt t="33683" x="3103563" y="3925888"/>
          <p14:tracePt t="33691" x="3109913" y="3925888"/>
          <p14:tracePt t="33727" x="3116263" y="3925888"/>
          <p14:tracePt t="33741" x="3122613" y="3925888"/>
          <p14:tracePt t="33764" x="3135313" y="3925888"/>
          <p14:tracePt t="33765" x="3141663" y="3925888"/>
          <p14:tracePt t="33774" x="3148013" y="3925888"/>
          <p14:tracePt t="33780" x="3173413" y="3925888"/>
          <p14:tracePt t="33787" x="3186113" y="3925888"/>
          <p14:tracePt t="33796" x="3230563" y="3925888"/>
          <p14:tracePt t="33803" x="3262313" y="3925888"/>
          <p14:tracePt t="33816" x="3389313" y="3925888"/>
          <p14:tracePt t="33823" x="3486150" y="3925888"/>
          <p14:tracePt t="33830" x="3587750" y="3925888"/>
          <p14:tracePt t="33837" x="3695700" y="3925888"/>
          <p14:tracePt t="33842" x="3810000" y="3925888"/>
          <p14:tracePt t="33850" x="3925888" y="3925888"/>
          <p14:tracePt t="33863" x="4046538" y="3925888"/>
          <p14:tracePt t="33868" x="4148138" y="3919538"/>
          <p14:tracePt t="33870" x="4237038" y="3919538"/>
          <p14:tracePt t="33877" x="4287838" y="3906838"/>
          <p14:tracePt t="33884" x="4319588" y="3906838"/>
          <p14:tracePt t="33897" x="4346575" y="3900488"/>
          <p14:tracePt t="33903" x="4365625" y="3894138"/>
          <p14:tracePt t="33907" x="4384675" y="3894138"/>
          <p14:tracePt t="33914" x="4397375" y="3894138"/>
          <p14:tracePt t="33918" x="4416425" y="3887788"/>
          <p14:tracePt t="33931" x="4441825" y="3881438"/>
          <p14:tracePt t="33933" x="4486275" y="3868738"/>
          <p14:tracePt t="33944" x="4530725" y="3856038"/>
          <p14:tracePt t="33950" x="4606925" y="3836988"/>
          <p14:tracePt t="33953" x="4683125" y="3824288"/>
          <p14:tracePt t="33961" x="4772025" y="3805238"/>
          <p14:tracePt t="33967" x="4843463" y="3798888"/>
          <p14:tracePt t="33974" x="4913313" y="3786188"/>
          <p14:tracePt t="33981" x="4976813" y="3773488"/>
          <p14:tracePt t="33988" x="5040313" y="3767138"/>
          <p14:tracePt t="33995" x="5084763" y="3767138"/>
          <p14:tracePt t="34004" x="5116513" y="3760788"/>
          <p14:tracePt t="34019" x="5192713" y="3760788"/>
          <p14:tracePt t="34022" x="5218113" y="3754438"/>
          <p14:tracePt t="34033" x="5237163" y="3754438"/>
          <p14:tracePt t="34036" x="5264150" y="3748088"/>
          <p14:tracePt t="34044" x="5276850" y="3748088"/>
          <p14:tracePt t="34050" x="5302250" y="3748088"/>
          <p14:tracePt t="34058" x="5321300" y="3748088"/>
          <p14:tracePt t="34064" x="5340350" y="3748088"/>
          <p14:tracePt t="34072" x="5353050" y="3748088"/>
          <p14:tracePt t="34078" x="5365750" y="3748088"/>
          <p14:tracePt t="34085" x="5384800" y="3748088"/>
          <p14:tracePt t="34092" x="5397500" y="3754438"/>
          <p14:tracePt t="34098" x="5410200" y="3767138"/>
          <p14:tracePt t="34106" x="5435600" y="3773488"/>
          <p14:tracePt t="34127" x="5480050" y="3817938"/>
          <p14:tracePt t="34133" x="5499100" y="3830638"/>
          <p14:tracePt t="34141" x="5524500" y="3862388"/>
          <p14:tracePt t="34147" x="5537200" y="3906838"/>
          <p14:tracePt t="34434" x="5600700" y="3906838"/>
          <p14:tracePt t="34442" x="5735638" y="3906838"/>
          <p14:tracePt t="34445" x="5926138" y="3906838"/>
          <p14:tracePt t="34456" x="6122988" y="3906838"/>
          <p14:tracePt t="34462" x="6321425" y="3906838"/>
          <p14:tracePt t="34466" x="6423025" y="3906838"/>
          <p14:tracePt t="34478" x="6486525" y="3906838"/>
          <p14:tracePt t="34486" x="6543675" y="3906838"/>
          <p14:tracePt t="34490" x="6575425" y="3906838"/>
          <p14:tracePt t="34495" x="6607175" y="3906838"/>
          <p14:tracePt t="34501" x="6634163" y="3906838"/>
          <p14:tracePt t="34508" x="6672263" y="3906838"/>
          <p14:tracePt t="34517" x="6704013" y="3906838"/>
          <p14:tracePt t="34526" x="6761163" y="3906838"/>
          <p14:tracePt t="34533" x="6805613" y="3906838"/>
          <p14:tracePt t="34536" x="6856413" y="3906838"/>
          <p14:tracePt t="34548" x="6900863" y="3906838"/>
          <p14:tracePt t="34549" x="6951663" y="3906838"/>
          <p14:tracePt t="34562" x="6983413" y="3906838"/>
          <p14:tracePt t="34566" x="7008813" y="3906838"/>
          <p14:tracePt t="34570" x="7034213" y="3906838"/>
          <p14:tracePt t="34579" x="7059613" y="3906838"/>
          <p14:tracePt t="34586" x="7072313" y="3906838"/>
          <p14:tracePt t="34591" x="7092950" y="3906838"/>
          <p14:tracePt t="34598" x="7112000" y="3906838"/>
          <p14:tracePt t="34605" x="7118350" y="3906838"/>
          <p14:tracePt t="34612" x="7131050" y="3906838"/>
          <p14:tracePt t="34619" x="7143750" y="3900488"/>
          <p14:tracePt t="34632" x="7150100" y="3900488"/>
          <p14:tracePt t="34645" x="7162800" y="3900488"/>
          <p14:tracePt t="34653" x="7169150" y="3900488"/>
          <p14:tracePt t="34658" x="7175500" y="3900488"/>
          <p14:tracePt t="34664" x="7181850" y="3900488"/>
          <p14:tracePt t="34667" x="7194550" y="3900488"/>
          <p14:tracePt t="34675" x="7207250" y="3900488"/>
          <p14:tracePt t="34681" x="7213600" y="3900488"/>
          <p14:tracePt t="34688" x="7232650" y="3900488"/>
          <p14:tracePt t="34695" x="7245350" y="3900488"/>
          <p14:tracePt t="34703" x="7264400" y="3900488"/>
          <p14:tracePt t="34713" x="7283450" y="3900488"/>
          <p14:tracePt t="34720" x="7302500" y="3900488"/>
          <p14:tracePt t="34722" x="7315200" y="3900488"/>
          <p14:tracePt t="34729" x="7327900" y="3900488"/>
          <p14:tracePt t="34739" x="7334250" y="3900488"/>
          <p14:tracePt t="34752" x="7366000" y="3900488"/>
          <p14:tracePt t="34757" x="7372350" y="3900488"/>
          <p14:tracePt t="34766" x="7378700" y="3900488"/>
          <p14:tracePt t="34771" x="7385050" y="3900488"/>
          <p14:tracePt t="34778" x="7397750" y="3900488"/>
          <p14:tracePt t="34785" x="7404100" y="3900488"/>
          <p14:tracePt t="34792" x="7410450" y="3900488"/>
          <p14:tracePt t="34799" x="7416800" y="3900488"/>
          <p14:tracePt t="34806" x="7423150" y="3900488"/>
          <p14:tracePt t="34820" x="7429500" y="3900488"/>
          <p14:tracePt t="34827" x="7435850" y="3900488"/>
          <p14:tracePt t="34842" x="7442200" y="3900488"/>
          <p14:tracePt t="34995" x="7435850" y="3900488"/>
          <p14:tracePt t="35010" x="7429500" y="3900488"/>
          <p14:tracePt t="35016" x="7416800" y="3894138"/>
          <p14:tracePt t="35020" x="7397750" y="3894138"/>
          <p14:tracePt t="35029" x="7378700" y="3887788"/>
          <p14:tracePt t="35035" x="7359650" y="3887788"/>
          <p14:tracePt t="35042" x="7334250" y="3887788"/>
          <p14:tracePt t="35048" x="7308850" y="3881438"/>
          <p14:tracePt t="35055" x="7264400" y="3881438"/>
          <p14:tracePt t="35062" x="7226300" y="3881438"/>
          <p14:tracePt t="35069" x="7169150" y="3881438"/>
          <p14:tracePt t="35076" x="7099300" y="3881438"/>
          <p14:tracePt t="35083" x="7034213" y="3881438"/>
          <p14:tracePt t="35090" x="6977063" y="3881438"/>
          <p14:tracePt t="35096" x="6926263" y="3881438"/>
          <p14:tracePt t="35104" x="6894513" y="3881438"/>
          <p14:tracePt t="35113" x="6856413" y="3881438"/>
          <p14:tracePt t="35134" x="6792913" y="3881438"/>
          <p14:tracePt t="35137" x="6773863" y="3881438"/>
          <p14:tracePt t="35145" x="6754813" y="3881438"/>
          <p14:tracePt t="35151" x="6735763" y="3887788"/>
          <p14:tracePt t="35159" x="6716713" y="3887788"/>
          <p14:tracePt t="35166" x="6704013" y="3887788"/>
          <p14:tracePt t="35173" x="6684963" y="3887788"/>
          <p14:tracePt t="35180" x="6659563" y="3887788"/>
          <p14:tracePt t="35189" x="6646863" y="3887788"/>
          <p14:tracePt t="35197" x="6619875" y="3894138"/>
          <p14:tracePt t="35204" x="6594475" y="3894138"/>
          <p14:tracePt t="35211" x="6569075" y="3900488"/>
          <p14:tracePt t="35217" x="6543675" y="3900488"/>
          <p14:tracePt t="35222" x="6524625" y="3906838"/>
          <p14:tracePt t="35228" x="6505575" y="3906838"/>
          <p14:tracePt t="35235" x="6480175" y="3906838"/>
          <p14:tracePt t="35243" x="6454775" y="3906838"/>
          <p14:tracePt t="35249" x="6435725" y="3906838"/>
          <p14:tracePt t="35258" x="6410325" y="3906838"/>
          <p14:tracePt t="35266" x="6391275" y="3906838"/>
          <p14:tracePt t="35271" x="6378575" y="3906838"/>
          <p14:tracePt t="35278" x="6359525" y="3906838"/>
          <p14:tracePt t="35283" x="6340475" y="3906838"/>
          <p14:tracePt t="35295" x="6327775" y="3906838"/>
          <p14:tracePt t="35300" x="6302375" y="3906838"/>
          <p14:tracePt t="35305" x="6283325" y="3906838"/>
          <p14:tracePt t="35311" x="6251575" y="3913188"/>
          <p14:tracePt t="35318" x="6219825" y="3913188"/>
          <p14:tracePt t="35326" x="6175375" y="3919538"/>
          <p14:tracePt t="35332" x="6110288" y="3932238"/>
          <p14:tracePt t="35339" x="6021388" y="3938588"/>
          <p14:tracePt t="35346" x="5926138" y="3944938"/>
          <p14:tracePt t="35353" x="5799138" y="3957638"/>
          <p14:tracePt t="35360" x="5657850" y="3963988"/>
          <p14:tracePt t="35367" x="5543550" y="3963988"/>
          <p14:tracePt t="35378" x="5435600" y="3963988"/>
          <p14:tracePt t="35386" x="5340350" y="3963988"/>
          <p14:tracePt t="35389" x="5243513" y="3963988"/>
          <p14:tracePt t="35394" x="5160963" y="3957638"/>
          <p14:tracePt t="35401" x="5078413" y="3944938"/>
          <p14:tracePt t="35409" x="4989513" y="3938588"/>
          <p14:tracePt t="35415" x="4926013" y="3938588"/>
          <p14:tracePt t="35425" x="4849813" y="3938588"/>
          <p14:tracePt t="35435" x="4765675" y="3938588"/>
          <p14:tracePt t="35438" x="4664075" y="3938588"/>
          <p14:tracePt t="35443" x="4575175" y="3938588"/>
          <p14:tracePt t="35450" x="4492625" y="3957638"/>
          <p14:tracePt t="35458" x="4416425" y="3963988"/>
          <p14:tracePt t="35464" x="4338638" y="3976688"/>
          <p14:tracePt t="35471" x="4281488" y="3983038"/>
          <p14:tracePt t="35478" x="4237038" y="3989388"/>
          <p14:tracePt t="35486" x="4198938" y="3989388"/>
          <p14:tracePt t="35495" x="4160838" y="3995738"/>
          <p14:tracePt t="35502" x="4135438" y="4002088"/>
          <p14:tracePt t="35505" x="4110038" y="4008438"/>
          <p14:tracePt t="35514" x="4097338" y="4008438"/>
          <p14:tracePt t="35522" x="4078288" y="4014788"/>
          <p14:tracePt t="35530" x="4059238" y="4014788"/>
          <p14:tracePt t="35534" x="4046538" y="4021138"/>
          <p14:tracePt t="35545" x="4033838" y="4021138"/>
          <p14:tracePt t="35549" x="4014788" y="4021138"/>
          <p14:tracePt t="35554" x="4002088" y="4021138"/>
          <p14:tracePt t="35561" x="3983038" y="4021138"/>
          <p14:tracePt t="35568" x="3963988" y="4021138"/>
          <p14:tracePt t="35575" x="3951288" y="4021138"/>
          <p14:tracePt t="35581" x="3932238" y="4021138"/>
          <p14:tracePt t="35589" x="3913188" y="4021138"/>
          <p14:tracePt t="35595" x="3900488" y="4021138"/>
          <p14:tracePt t="35602" x="3873500" y="4021138"/>
          <p14:tracePt t="35609" x="3854450" y="4021138"/>
          <p14:tracePt t="35616" x="3829050" y="4014788"/>
          <p14:tracePt t="35625" x="3810000" y="4014788"/>
          <p14:tracePt t="35630" x="3784600" y="4014788"/>
          <p14:tracePt t="35640" x="3765550" y="4008438"/>
          <p14:tracePt t="35647" x="3746500" y="4008438"/>
          <p14:tracePt t="35656" x="3733800" y="4008438"/>
          <p14:tracePt t="35661" x="3714750" y="4002088"/>
          <p14:tracePt t="35664" x="3695700" y="4002088"/>
          <p14:tracePt t="35671" x="3689350" y="4002088"/>
          <p14:tracePt t="35678" x="3676650" y="3995738"/>
          <p14:tracePt t="35689" x="3657600" y="3995738"/>
          <p14:tracePt t="35698" x="3651250" y="3995738"/>
          <p14:tracePt t="35700" x="3638550" y="3989388"/>
          <p14:tracePt t="35705" x="3625850" y="3989388"/>
          <p14:tracePt t="35712" x="3619500" y="3989388"/>
          <p14:tracePt t="35719" x="3606800" y="3983038"/>
          <p14:tracePt t="35727" x="3594100" y="3976688"/>
          <p14:tracePt t="35733" x="3581400" y="3970338"/>
          <p14:tracePt t="35741" x="3562350" y="3963988"/>
          <p14:tracePt t="35747" x="3549650" y="3957638"/>
          <p14:tracePt t="35754" x="3530600" y="3944938"/>
          <p14:tracePt t="35761" x="3524250" y="3944938"/>
          <p14:tracePt t="35768" x="3505200" y="3944938"/>
          <p14:tracePt t="35777" x="3486150" y="3932238"/>
          <p14:tracePt t="35781" x="3473450" y="3925888"/>
          <p14:tracePt t="35791" x="3460750" y="3919538"/>
          <p14:tracePt t="35797" x="3448050" y="3906838"/>
          <p14:tracePt t="35804" x="3427413" y="3900488"/>
          <p14:tracePt t="35809" x="3414713" y="3900488"/>
          <p14:tracePt t="35816" x="3402013" y="3894138"/>
          <p14:tracePt t="35826" x="3389313" y="3887788"/>
          <p14:tracePt t="35829" x="3382963" y="3887788"/>
          <p14:tracePt t="35837" x="3370263" y="3887788"/>
          <p14:tracePt t="35847" x="3357563" y="3887788"/>
          <p14:tracePt t="35852" x="3351213" y="3887788"/>
          <p14:tracePt t="35861" x="3332163" y="3887788"/>
          <p14:tracePt t="35864" x="3319463" y="3887788"/>
          <p14:tracePt t="35872" x="3313113" y="3887788"/>
          <p14:tracePt t="35881" x="3300413" y="3887788"/>
          <p14:tracePt t="35888" x="3294063" y="3887788"/>
          <p14:tracePt t="35899" x="3281363" y="3887788"/>
          <p14:tracePt t="35904" x="3262313" y="3887788"/>
          <p14:tracePt t="35907" x="3255963" y="3887788"/>
          <p14:tracePt t="35918" x="3243263" y="3887788"/>
          <p14:tracePt t="35923" x="3230563" y="3887788"/>
          <p14:tracePt t="35930" x="3224213" y="3887788"/>
          <p14:tracePt t="35937" x="3211513" y="3887788"/>
          <p14:tracePt t="35950" x="3198813" y="3887788"/>
          <p14:tracePt t="35957" x="3186113" y="3887788"/>
          <p14:tracePt t="35971" x="3173413" y="3887788"/>
          <p14:tracePt t="35984" x="3167063" y="3887788"/>
          <p14:tracePt t="35998" x="3154363" y="3887788"/>
          <p14:tracePt t="36014" x="3148013" y="3887788"/>
          <p14:tracePt t="36021" x="3141663" y="3887788"/>
          <p14:tracePt t="36026" x="3135313" y="3887788"/>
          <p14:tracePt t="36139" x="3141663" y="3887788"/>
          <p14:tracePt t="36153" x="3148013" y="3887788"/>
          <p14:tracePt t="36178" x="3154363" y="3887788"/>
          <p14:tracePt t="36185" x="3160713" y="3887788"/>
          <p14:tracePt t="36212" x="3167063" y="3887788"/>
          <p14:tracePt t="36219" x="3173413" y="3887788"/>
          <p14:tracePt t="36233" x="3179763" y="3887788"/>
          <p14:tracePt t="36261" x="3186113" y="3887788"/>
          <p14:tracePt t="36268" x="3192463" y="3887788"/>
          <p14:tracePt t="36291" x="3198813" y="3887788"/>
          <p14:tracePt t="36298" x="3205163" y="3887788"/>
          <p14:tracePt t="36305" x="3211513" y="3887788"/>
          <p14:tracePt t="36313" x="3217863" y="3887788"/>
          <p14:tracePt t="36318" x="3224213" y="3894138"/>
          <p14:tracePt t="36327" x="3230563" y="3894138"/>
          <p14:tracePt t="36331" x="3236913" y="3894138"/>
          <p14:tracePt t="36337" x="3243263" y="3900488"/>
          <p14:tracePt t="36346" x="3249613" y="3900488"/>
          <p14:tracePt t="36354" x="3255963" y="3900488"/>
          <p14:tracePt t="36362" x="3262313" y="3900488"/>
          <p14:tracePt t="36365" x="3262313" y="3906838"/>
          <p14:tracePt t="36372" x="3275013" y="3906838"/>
          <p14:tracePt t="36378" x="3281363" y="3906838"/>
          <p14:tracePt t="36398" x="3294063" y="3913188"/>
          <p14:tracePt t="36402" x="3300413" y="3913188"/>
          <p14:tracePt t="36414" x="3313113" y="3919538"/>
          <p14:tracePt t="36421" x="3319463" y="3919538"/>
          <p14:tracePt t="36427" x="3325813" y="3919538"/>
          <p14:tracePt t="36434" x="3332163" y="3919538"/>
          <p14:tracePt t="36449" x="3351213" y="3919538"/>
          <p14:tracePt t="36456" x="3357563" y="3919538"/>
          <p14:tracePt t="36464" x="3363913" y="3925888"/>
          <p14:tracePt t="36468" x="3376613" y="3925888"/>
          <p14:tracePt t="36486" x="3389313" y="3925888"/>
          <p14:tracePt t="36495" x="3402013" y="3925888"/>
          <p14:tracePt t="36499" x="3402013" y="3932238"/>
          <p14:tracePt t="36503" x="3414713" y="3932238"/>
          <p14:tracePt t="36510" x="3421063" y="3932238"/>
          <p14:tracePt t="36516" x="3427413" y="3932238"/>
          <p14:tracePt t="36525" x="3435350" y="3932238"/>
          <p14:tracePt t="36537" x="3448050" y="3932238"/>
          <p14:tracePt t="36544" x="3454400" y="3932238"/>
          <p14:tracePt t="36558" x="3460750" y="3932238"/>
          <p14:tracePt t="36572" x="3467100" y="3932238"/>
          <p14:tracePt t="36579" x="3473450" y="3932238"/>
          <p14:tracePt t="36594" x="3479800" y="3932238"/>
          <p14:tracePt t="36600" x="3486150" y="3932238"/>
          <p14:tracePt t="36621" x="3492500" y="3932238"/>
          <p14:tracePt t="36637" x="3498850" y="3932238"/>
          <p14:tracePt t="36650" x="3505200" y="3932238"/>
          <p14:tracePt t="36673" x="3505200" y="3938588"/>
          <p14:tracePt t="36878" x="3530600" y="3944938"/>
          <p14:tracePt t="36884" x="3549650" y="3944938"/>
          <p14:tracePt t="36890" x="3594100" y="3944938"/>
          <p14:tracePt t="36897" x="3657600" y="3944938"/>
          <p14:tracePt t="36907" x="3759200" y="3944938"/>
          <p14:tracePt t="36916" x="3951288" y="3944938"/>
          <p14:tracePt t="36921" x="4129088" y="3944938"/>
          <p14:tracePt t="36926" x="4300538" y="3944938"/>
          <p14:tracePt t="36932" x="4435475" y="3944938"/>
          <p14:tracePt t="36947" x="4518025" y="3944938"/>
          <p14:tracePt t="36950" x="4625975" y="3944938"/>
          <p14:tracePt t="36955" x="4714875" y="3944938"/>
          <p14:tracePt t="36962" x="4811713" y="3944938"/>
          <p14:tracePt t="36966" x="4932363" y="3944938"/>
          <p14:tracePt t="36979" x="5078413" y="3932238"/>
          <p14:tracePt t="36987" x="5334000" y="3932238"/>
          <p14:tracePt t="36995" x="5429250" y="3932238"/>
          <p14:tracePt t="37002" x="5537200" y="3932238"/>
          <p14:tracePt t="37009" x="5632450" y="3944938"/>
          <p14:tracePt t="37015" x="5708650" y="3957638"/>
          <p14:tracePt t="37022" x="5773738" y="3970338"/>
          <p14:tracePt t="37029" x="5824538" y="3970338"/>
          <p14:tracePt t="37038" x="5862638" y="3976688"/>
          <p14:tracePt t="37045" x="5894388" y="3976688"/>
          <p14:tracePt t="37052" x="5919788" y="3983038"/>
          <p14:tracePt t="37061" x="5951538" y="3989388"/>
          <p14:tracePt t="37063" x="5989638" y="3995738"/>
          <p14:tracePt t="37071" x="6021388" y="4002088"/>
          <p14:tracePt t="37080" x="6078538" y="4021138"/>
          <p14:tracePt t="37088" x="6142038" y="4027488"/>
          <p14:tracePt t="37096" x="6200775" y="4033838"/>
          <p14:tracePt t="37099" x="6245225" y="4046538"/>
          <p14:tracePt t="37106" x="6276975" y="4059238"/>
          <p14:tracePt t="37115" x="6321425" y="4065588"/>
          <p14:tracePt t="37131" x="6397625" y="4086225"/>
          <p14:tracePt t="37135" x="6410325" y="4086225"/>
          <p14:tracePt t="37141" x="6423025" y="4092575"/>
          <p14:tracePt t="37147" x="6429375" y="4092575"/>
          <p14:tracePt t="37167" x="6435725" y="4092575"/>
          <p14:tracePt t="37169" x="6435725" y="4098925"/>
          <p14:tracePt t="37175" x="6442075" y="4098925"/>
          <p14:tracePt t="37281" x="6442075" y="4092575"/>
          <p14:tracePt t="37286" x="6435725" y="4092575"/>
          <p14:tracePt t="37296" x="6435725" y="4086225"/>
          <p14:tracePt t="37330" x="6435725" y="4079875"/>
          <p14:tracePt t="37337" x="6435725" y="4073525"/>
          <p14:tracePt t="37346" x="6429375" y="4073525"/>
          <p14:tracePt t="37351" x="6429375" y="4065588"/>
          <p14:tracePt t="37354" x="6423025" y="4059238"/>
          <p14:tracePt t="37362" x="6416675" y="4052888"/>
          <p14:tracePt t="37372" x="6416675" y="4046538"/>
          <p14:tracePt t="37375" x="6416675" y="4040188"/>
          <p14:tracePt t="37382" x="6410325" y="4033838"/>
          <p14:tracePt t="37390" x="6403975" y="4027488"/>
          <p14:tracePt t="37398" x="6403975" y="4021138"/>
          <p14:tracePt t="37405" x="6397625" y="4014788"/>
          <p14:tracePt t="37413" x="6391275" y="4002088"/>
          <p14:tracePt t="37417" x="6391275" y="3995738"/>
          <p14:tracePt t="37425" x="6384925" y="3989388"/>
          <p14:tracePt t="37433" x="6378575" y="3983038"/>
          <p14:tracePt t="37442" x="6378575" y="3970338"/>
          <p14:tracePt t="37448" x="6372225" y="3970338"/>
          <p14:tracePt t="37461" x="6365875" y="3963988"/>
          <p14:tracePt t="37466" x="6365875" y="3957638"/>
          <p14:tracePt t="37475" x="6359525" y="3951288"/>
          <p14:tracePt t="37495" x="6359525" y="3944938"/>
          <p14:tracePt t="37579" x="6353175" y="3951288"/>
          <p14:tracePt t="37593" x="6346825" y="3957638"/>
          <p14:tracePt t="37604" x="6346825" y="3963988"/>
          <p14:tracePt t="37628" x="6340475" y="3970338"/>
          <p14:tracePt t="37634" x="6334125" y="3976688"/>
          <p14:tracePt t="37641" x="6327775" y="3976688"/>
          <p14:tracePt t="37647" x="6321425" y="3995738"/>
          <p14:tracePt t="37653" x="6308725" y="4008438"/>
          <p14:tracePt t="37660" x="6283325" y="4033838"/>
          <p14:tracePt t="37666" x="6257925" y="4052888"/>
          <p14:tracePt t="37674" x="6213475" y="4092575"/>
          <p14:tracePt t="37681" x="6148388" y="4137025"/>
          <p14:tracePt t="37688" x="6065838" y="4187825"/>
          <p14:tracePt t="37695" x="5989638" y="4232275"/>
          <p14:tracePt t="37701" x="5900738" y="4270375"/>
          <p14:tracePt t="37713" x="5824538" y="4302125"/>
          <p14:tracePt t="37722" x="5689600" y="4327525"/>
          <p14:tracePt t="37729" x="5638800" y="4327525"/>
          <p14:tracePt t="37736" x="5594350" y="4327525"/>
          <p14:tracePt t="37743" x="5568950" y="4327525"/>
          <p14:tracePt t="37750" x="5537200" y="4321175"/>
          <p14:tracePt t="37758" x="5518150" y="4314825"/>
          <p14:tracePt t="37763" x="5511800" y="4314825"/>
          <p14:tracePt t="37772" x="5499100" y="4302125"/>
          <p14:tracePt t="37786" x="5486400" y="4295775"/>
          <p14:tracePt t="37791" x="5480050" y="4283075"/>
          <p14:tracePt t="37801" x="5473700" y="4270375"/>
          <p14:tracePt t="37810" x="5461000" y="4257675"/>
          <p14:tracePt t="37814" x="5448300" y="4244975"/>
          <p14:tracePt t="37818" x="5441950" y="4225925"/>
          <p14:tracePt t="37826" x="5429250" y="4213225"/>
          <p14:tracePt t="37833" x="5422900" y="4194175"/>
          <p14:tracePt t="37842" x="5416550" y="4187825"/>
          <p14:tracePt t="37846" x="5410200" y="4175125"/>
          <p14:tracePt t="37853" x="5403850" y="4162425"/>
          <p14:tracePt t="37860" x="5397500" y="4162425"/>
          <p14:tracePt t="37867" x="5397500" y="4156075"/>
          <p14:tracePt t="37874" x="5397500" y="4143375"/>
          <p14:tracePt t="37881" x="5391150" y="4143375"/>
          <p14:tracePt t="37895" x="5384800" y="4137025"/>
          <p14:tracePt t="37902" x="5384800" y="4130675"/>
          <p14:tracePt t="37910" x="5378450" y="4124325"/>
          <p14:tracePt t="37939" x="5378450" y="4117975"/>
          <p14:tracePt t="37987" x="5384800" y="4117975"/>
          <p14:tracePt t="38029" x="5384800" y="4124325"/>
          <p14:tracePt t="38051" x="5384800" y="4130675"/>
          <p14:tracePt t="38064" x="5384800" y="4137025"/>
          <p14:tracePt t="38091" x="5378450" y="4137025"/>
          <p14:tracePt t="38101" x="5378450" y="4143375"/>
          <p14:tracePt t="38110" x="5372100" y="4149725"/>
          <p14:tracePt t="38120" x="5365750" y="4149725"/>
          <p14:tracePt t="38132" x="5346700" y="4162425"/>
          <p14:tracePt t="38137" x="5321300" y="4175125"/>
          <p14:tracePt t="38145" x="5283200" y="4200525"/>
          <p14:tracePt t="38151" x="5237163" y="4232275"/>
          <p14:tracePt t="38162" x="5116513" y="4302125"/>
          <p14:tracePt t="38170" x="4995863" y="4359275"/>
          <p14:tracePt t="38173" x="4875213" y="4422775"/>
          <p14:tracePt t="38179" x="4752975" y="4467225"/>
          <p14:tracePt t="38185" x="4657725" y="4506913"/>
          <p14:tracePt t="38193" x="4581525" y="4525963"/>
          <p14:tracePt t="38202" x="4518025" y="4532313"/>
          <p14:tracePt t="38209" x="4441825" y="4538663"/>
          <p14:tracePt t="38214" x="4365625" y="4538663"/>
          <p14:tracePt t="38221" x="4313238" y="4532313"/>
          <p14:tracePt t="38227" x="4256088" y="4513263"/>
          <p14:tracePt t="38238" x="4211638" y="4498975"/>
          <p14:tracePt t="38242" x="4160838" y="4479925"/>
          <p14:tracePt t="38248" x="4116388" y="4460875"/>
          <p14:tracePt t="38258" x="4090988" y="4448175"/>
          <p14:tracePt t="38266" x="4065588" y="4435475"/>
          <p14:tracePt t="38271" x="4040188" y="4422775"/>
          <p14:tracePt t="38277" x="4021138" y="4410075"/>
          <p14:tracePt t="38285" x="4002088" y="4403725"/>
          <p14:tracePt t="38290" x="3983038" y="4391025"/>
          <p14:tracePt t="38297" x="3963988" y="4378325"/>
          <p14:tracePt t="38304" x="3951288" y="4365625"/>
          <p14:tracePt t="38310" x="3932238" y="4352925"/>
          <p14:tracePt t="38317" x="3913188" y="4340225"/>
          <p14:tracePt t="38326" x="3894138" y="4327525"/>
          <p14:tracePt t="38331" x="3879850" y="4314825"/>
          <p14:tracePt t="38338" x="3873500" y="4308475"/>
          <p14:tracePt t="38345" x="3860800" y="4295775"/>
          <p14:tracePt t="38352" x="3848100" y="4283075"/>
          <p14:tracePt t="38361" x="3841750" y="4283075"/>
          <p14:tracePt t="38366" x="3835400" y="4270375"/>
          <p14:tracePt t="38373" x="3829050" y="4264025"/>
          <p14:tracePt t="38382" x="3822700" y="4264025"/>
          <p14:tracePt t="38390" x="3816350" y="4257675"/>
          <p14:tracePt t="38397" x="3810000" y="4257675"/>
          <p14:tracePt t="38403" x="3803650" y="4251325"/>
          <p14:tracePt t="38407" x="3803650" y="4244975"/>
          <p14:tracePt t="38416" x="3797300" y="4244975"/>
          <p14:tracePt t="38421" x="3790950" y="4244975"/>
          <p14:tracePt t="38439" x="3790950" y="4238625"/>
          <p14:tracePt t="38451" x="3790950" y="4232275"/>
          <p14:tracePt t="38860" x="3752850" y="4232275"/>
          <p14:tracePt t="38868" x="3695700" y="4238625"/>
          <p14:tracePt t="38874" x="3651250" y="4251325"/>
          <p14:tracePt t="38882" x="3600450" y="4257675"/>
          <p14:tracePt t="38885" x="3556000" y="4257675"/>
          <p14:tracePt t="38893" x="3524250" y="4257675"/>
          <p14:tracePt t="38900" x="3486150" y="4264025"/>
          <p14:tracePt t="38906" x="3448050" y="4264025"/>
          <p14:tracePt t="38913" x="3408363" y="4264025"/>
          <p14:tracePt t="38920" x="3389313" y="4264025"/>
          <p14:tracePt t="38927" x="3357563" y="4264025"/>
          <p14:tracePt t="38936" x="3325813" y="4264025"/>
          <p14:tracePt t="38945" x="3300413" y="4264025"/>
          <p14:tracePt t="38950" x="3268663" y="4264025"/>
          <p14:tracePt t="38956" x="3249613" y="4264025"/>
          <p14:tracePt t="38967" x="3224213" y="4264025"/>
          <p14:tracePt t="38969" x="3211513" y="4264025"/>
          <p14:tracePt t="38976" x="3198813" y="4264025"/>
          <p14:tracePt t="38983" x="3179763" y="4264025"/>
          <p14:tracePt t="38990" x="3173413" y="4264025"/>
          <p14:tracePt t="38996" x="3160713" y="4264025"/>
          <p14:tracePt t="39003" x="3154363" y="4257675"/>
          <p14:tracePt t="39011" x="3148013" y="4257675"/>
          <p14:tracePt t="39020" x="3141663" y="4257675"/>
          <p14:tracePt t="39033" x="3141663" y="4251325"/>
          <p14:tracePt t="40389" x="3141663" y="4257675"/>
          <p14:tracePt t="40397" x="3141663" y="4270375"/>
          <p14:tracePt t="40404" x="3135313" y="4295775"/>
          <p14:tracePt t="40413" x="3135313" y="4314825"/>
          <p14:tracePt t="40421" x="3128963" y="4346575"/>
          <p14:tracePt t="40422" x="3128963" y="4384675"/>
          <p14:tracePt t="40430" x="3122613" y="4429125"/>
          <p14:tracePt t="40436" x="3122613" y="4460875"/>
          <p14:tracePt t="40444" x="3122613" y="4492625"/>
          <p14:tracePt t="40455" x="3116263" y="4513263"/>
          <p14:tracePt t="40462" x="3116263" y="4525963"/>
          <p14:tracePt t="40467" x="3109913" y="4538663"/>
          <p14:tracePt t="40471" x="3109913" y="4551363"/>
          <p14:tracePt t="40485" x="3109913" y="4564063"/>
          <p14:tracePt t="40492" x="3109913" y="4570413"/>
          <p14:tracePt t="40506" x="3103563" y="4576763"/>
          <p14:tracePt t="40519" x="3103563" y="4583113"/>
          <p14:tracePt t="40536" x="3103563" y="4589463"/>
          <p14:tracePt t="40548" x="3103563" y="4595813"/>
          <p14:tracePt t="40563" x="3103563" y="4602163"/>
          <p14:tracePt t="40591" x="3103563" y="4608513"/>
          <p14:tracePt t="40611" x="3103563" y="4614863"/>
          <p14:tracePt t="40637" x="3103563" y="4621213"/>
          <p14:tracePt t="40965" x="3097213" y="4627563"/>
          <p14:tracePt t="40973" x="3090863" y="4627563"/>
          <p14:tracePt t="40987" x="3084513" y="4633913"/>
          <p14:tracePt t="41000" x="3078163" y="4633913"/>
          <p14:tracePt t="41014" x="3071813" y="4633913"/>
          <p14:tracePt t="41021" x="3065463" y="4633913"/>
          <p14:tracePt t="41026" x="3059113" y="4640263"/>
          <p14:tracePt t="41040" x="3052763" y="4640263"/>
          <p14:tracePt t="41046" x="3046413" y="4640263"/>
          <p14:tracePt t="41056" x="3040063" y="4646613"/>
          <p14:tracePt t="41066" x="3033713" y="4646613"/>
          <p14:tracePt t="41075" x="3027363" y="4646613"/>
          <p14:tracePt t="41111" x="3021013" y="4646613"/>
          <p14:tracePt t="41128" x="3014663" y="4652963"/>
          <p14:tracePt t="41482" x="3008313" y="4640263"/>
          <p14:tracePt t="41489" x="3008313" y="4633913"/>
          <p14:tracePt t="41496" x="3001963" y="4621213"/>
          <p14:tracePt t="41503" x="2995613" y="4621213"/>
          <p14:tracePt t="41510" x="2995613" y="4608513"/>
          <p14:tracePt t="41517" x="2989263" y="4595813"/>
          <p14:tracePt t="41525" x="2989263" y="4583113"/>
          <p14:tracePt t="41531" x="2982913" y="4570413"/>
          <p14:tracePt t="41538" x="2976563" y="4551363"/>
          <p14:tracePt t="41544" x="2968625" y="4532313"/>
          <p14:tracePt t="41552" x="2962275" y="4525963"/>
          <p14:tracePt t="41559" x="2955925" y="4513263"/>
          <p14:tracePt t="41565" x="2955925" y="4492625"/>
          <p14:tracePt t="41573" x="2949575" y="4492625"/>
          <p14:tracePt t="41579" x="2949575" y="4479925"/>
          <p14:tracePt t="41586" x="2943225" y="4473575"/>
          <p14:tracePt t="41600" x="2943225" y="4460875"/>
          <p14:tracePt t="41608" x="2936875" y="4454525"/>
          <p14:tracePt t="41621" x="2936875" y="4448175"/>
          <p14:tracePt t="41628" x="2930525" y="4441825"/>
          <p14:tracePt t="41647" x="2924175" y="4441825"/>
          <p14:tracePt t="41654" x="2924175" y="4435475"/>
          <p14:tracePt t="41658" x="2917825" y="4429125"/>
          <p14:tracePt t="41670" x="2917825" y="4422775"/>
          <p14:tracePt t="41675" x="2911475" y="4422775"/>
          <p14:tracePt t="41683" x="2905125" y="4422775"/>
          <p14:tracePt t="41710" x="2898775" y="4422775"/>
          <p14:tracePt t="41739" x="2898775" y="4429125"/>
          <p14:tracePt t="42087" x="2898775" y="4422775"/>
          <p14:tracePt t="42093" x="2898775" y="4410075"/>
          <p14:tracePt t="42099" x="2898775" y="4397375"/>
          <p14:tracePt t="42106" x="2898775" y="4384675"/>
          <p14:tracePt t="42112" x="2905125" y="4365625"/>
          <p14:tracePt t="42119" x="2905125" y="4352925"/>
          <p14:tracePt t="42142" x="2911475" y="4321175"/>
          <p14:tracePt t="42146" x="2911475" y="4314825"/>
          <p14:tracePt t="42154" x="2911475" y="4308475"/>
          <p14:tracePt t="42161" x="2911475" y="4302125"/>
          <p14:tracePt t="42176" x="2911475" y="4295775"/>
          <p14:tracePt t="42182" x="2911475" y="4289425"/>
          <p14:tracePt t="42195" x="2911475" y="4283075"/>
          <p14:tracePt t="42211" x="2911475" y="4276725"/>
          <p14:tracePt t="42235" x="2911475" y="4270375"/>
          <p14:tracePt t="42683" x="2917825" y="4270375"/>
          <p14:tracePt t="42694" x="2924175" y="4270375"/>
          <p14:tracePt t="42701" x="2930525" y="4270375"/>
          <p14:tracePt t="42708" x="2936875" y="4270375"/>
          <p14:tracePt t="42715" x="2943225" y="4270375"/>
          <p14:tracePt t="42722" x="2962275" y="4270375"/>
          <p14:tracePt t="42729" x="2989263" y="4270375"/>
          <p14:tracePt t="42738" x="3008313" y="4270375"/>
          <p14:tracePt t="42746" x="3046413" y="4270375"/>
          <p14:tracePt t="42753" x="3109913" y="4270375"/>
          <p14:tracePt t="42758" x="3173413" y="4264025"/>
          <p14:tracePt t="42763" x="3236913" y="4264025"/>
          <p14:tracePt t="42772" x="3287713" y="4257675"/>
          <p14:tracePt t="42779" x="3332163" y="4257675"/>
          <p14:tracePt t="42783" x="3370263" y="4244975"/>
          <p14:tracePt t="42797" x="3389313" y="4244975"/>
          <p14:tracePt t="42800" x="3408363" y="4244975"/>
          <p14:tracePt t="42805" x="3427413" y="4244975"/>
          <p14:tracePt t="42814" x="3435350" y="4244975"/>
          <p14:tracePt t="42821" x="3448050" y="4238625"/>
          <p14:tracePt t="42828" x="3454400" y="4238625"/>
          <p14:tracePt t="42833" x="3460750" y="4238625"/>
          <p14:tracePt t="42840" x="3467100" y="4238625"/>
          <p14:tracePt t="42849" x="3473450" y="4238625"/>
          <p14:tracePt t="42853" x="3479800" y="4238625"/>
          <p14:tracePt t="42860" x="3486150" y="4238625"/>
          <p14:tracePt t="42868" x="3492500" y="4238625"/>
          <p14:tracePt t="42882" x="3498850" y="4238625"/>
          <p14:tracePt t="42895" x="3505200" y="4238625"/>
          <p14:tracePt t="42905" x="3511550" y="4238625"/>
          <p14:tracePt t="42953" x="3511550" y="4232275"/>
          <p14:tracePt t="43223" x="3524250" y="4238625"/>
          <p14:tracePt t="43230" x="3530600" y="4244975"/>
          <p14:tracePt t="43237" x="3549650" y="4257675"/>
          <p14:tracePt t="43247" x="3556000" y="4276725"/>
          <p14:tracePt t="43251" x="3568700" y="4289425"/>
          <p14:tracePt t="43258" x="3581400" y="4295775"/>
          <p14:tracePt t="43265" x="3600450" y="4308475"/>
          <p14:tracePt t="43268" x="3619500" y="4321175"/>
          <p14:tracePt t="43276" x="3625850" y="4340225"/>
          <p14:tracePt t="43285" x="3644900" y="4346575"/>
          <p14:tracePt t="43295" x="3663950" y="4359275"/>
          <p14:tracePt t="43301" x="3683000" y="4371975"/>
          <p14:tracePt t="43305" x="3702050" y="4384675"/>
          <p14:tracePt t="43310" x="3714750" y="4384675"/>
          <p14:tracePt t="43318" x="3727450" y="4391025"/>
          <p14:tracePt t="43325" x="3740150" y="4397375"/>
          <p14:tracePt t="43333" x="3746500" y="4397375"/>
          <p14:tracePt t="43341" x="3752850" y="4397375"/>
          <p14:tracePt t="43350" x="3765550" y="4403725"/>
          <p14:tracePt t="43353" x="3771900" y="4403725"/>
          <p14:tracePt t="43359" x="3778250" y="4403725"/>
          <p14:tracePt t="43369" x="3784600" y="4403725"/>
          <p14:tracePt t="43372" x="3790950" y="4403725"/>
          <p14:tracePt t="43380" x="3797300" y="4403725"/>
          <p14:tracePt t="43389" x="3803650" y="4403725"/>
          <p14:tracePt t="43397" x="3810000" y="4403725"/>
          <p14:tracePt t="43404" x="3816350" y="4403725"/>
          <p14:tracePt t="43407" x="3822700" y="4403725"/>
          <p14:tracePt t="43422" x="3835400" y="4397375"/>
          <p14:tracePt t="43428" x="3841750" y="4397375"/>
          <p14:tracePt t="43442" x="3854450" y="4391025"/>
          <p14:tracePt t="43451" x="3860800" y="4384675"/>
          <p14:tracePt t="43468" x="3867150" y="4378325"/>
          <p14:tracePt t="43472" x="3873500" y="4378325"/>
          <p14:tracePt t="43477" x="3879850" y="4371975"/>
          <p14:tracePt t="43486" x="3887788" y="4365625"/>
          <p14:tracePt t="43494" x="3894138" y="4365625"/>
          <p14:tracePt t="43498" x="3900488" y="4359275"/>
          <p14:tracePt t="43504" x="3906838" y="4352925"/>
          <p14:tracePt t="43511" x="3913188" y="4346575"/>
          <p14:tracePt t="43521" x="3919538" y="4346575"/>
          <p14:tracePt t="43530" x="3925888" y="4340225"/>
          <p14:tracePt t="43535" x="3932238" y="4340225"/>
          <p14:tracePt t="43539" x="3938588" y="4333875"/>
          <p14:tracePt t="43546" x="3944938" y="4333875"/>
          <p14:tracePt t="43553" x="3951288" y="4333875"/>
          <p14:tracePt t="43569" x="3957638" y="4327525"/>
          <p14:tracePt t="43583" x="3963988" y="4321175"/>
          <p14:tracePt t="43613" x="3970338" y="4321175"/>
          <p14:tracePt t="43652" x="3970338" y="4327525"/>
          <p14:tracePt t="43693" x="3963988" y="4333875"/>
          <p14:tracePt t="43704" x="3963988" y="4340225"/>
          <p14:tracePt t="43708" x="3951288" y="4352925"/>
          <p14:tracePt t="43712" x="3944938" y="4371975"/>
          <p14:tracePt t="43719" x="3925888" y="4397375"/>
          <p14:tracePt t="43727" x="3906838" y="4441825"/>
          <p14:tracePt t="43733" x="3873500" y="4479925"/>
          <p14:tracePt t="43742" x="3848100" y="4532313"/>
          <p14:tracePt t="43750" x="3816350" y="4570413"/>
          <p14:tracePt t="43757" x="3797300" y="4595813"/>
          <p14:tracePt t="43762" x="3778250" y="4614863"/>
          <p14:tracePt t="43768" x="3759200" y="4633913"/>
          <p14:tracePt t="43775" x="3740150" y="4646613"/>
          <p14:tracePt t="43782" x="3733800" y="4659313"/>
          <p14:tracePt t="43789" x="3714750" y="4665663"/>
          <p14:tracePt t="43795" x="3702050" y="4672013"/>
          <p14:tracePt t="43805" x="3683000" y="4678363"/>
          <p14:tracePt t="43814" x="3670300" y="4684713"/>
          <p14:tracePt t="43820" x="3657600" y="4691063"/>
          <p14:tracePt t="43823" x="3644900" y="4691063"/>
          <p14:tracePt t="43830" x="3638550" y="4697413"/>
          <p14:tracePt t="43837" x="3625850" y="4697413"/>
          <p14:tracePt t="43844" x="3619500" y="4697413"/>
          <p14:tracePt t="43851" x="3613150" y="4697413"/>
          <p14:tracePt t="43863" x="3606800" y="4697413"/>
          <p14:tracePt t="43869" x="3600450" y="4697413"/>
          <p14:tracePt t="43871" x="3594100" y="4697413"/>
          <p14:tracePt t="43886" x="3587750" y="4697413"/>
          <p14:tracePt t="43893" x="3581400" y="4691063"/>
          <p14:tracePt t="43907" x="3575050" y="4691063"/>
          <p14:tracePt t="43915" x="3568700" y="4684713"/>
          <p14:tracePt t="43920" x="3568700" y="4678363"/>
          <p14:tracePt t="43927" x="3562350" y="4678363"/>
          <p14:tracePt t="43936" x="3549650" y="4665663"/>
          <p14:tracePt t="43946" x="3543300" y="4652963"/>
          <p14:tracePt t="43952" x="3543300" y="4646613"/>
          <p14:tracePt t="43954" x="3536950" y="4640263"/>
          <p14:tracePt t="43962" x="3530600" y="4633913"/>
          <p14:tracePt t="43971" x="3530600" y="4627563"/>
          <p14:tracePt t="43980" x="3530600" y="4621213"/>
          <p14:tracePt t="43983" x="3524250" y="4614863"/>
          <p14:tracePt t="43999" x="3524250" y="4608513"/>
          <p14:tracePt t="44010" x="3517900" y="4602163"/>
          <p14:tracePt t="44018" x="3517900" y="4595813"/>
          <p14:tracePt t="44051" x="3517900" y="4589463"/>
          <p14:tracePt t="44066" x="3517900" y="4583113"/>
          <p14:tracePt t="44087" x="3511550" y="4583113"/>
          <p14:tracePt t="44115" x="3505200" y="4583113"/>
          <p14:tracePt t="44135" x="3498850" y="4583113"/>
          <p14:tracePt t="44148" x="3492500" y="4576763"/>
          <p14:tracePt t="44163" x="3486150" y="4570413"/>
          <p14:tracePt t="44177" x="3479800" y="4564063"/>
          <p14:tracePt t="44197" x="3473450" y="4564063"/>
          <p14:tracePt t="44204" x="3467100" y="4564063"/>
          <p14:tracePt t="44211" x="3467100" y="4557713"/>
          <p14:tracePt t="44218" x="3460750" y="4557713"/>
          <p14:tracePt t="44239" x="3460750" y="4551363"/>
          <p14:tracePt t="44253" x="3454400" y="4551363"/>
          <p14:tracePt t="44301" x="3454400" y="4557713"/>
          <p14:tracePt t="44336" x="3454400" y="4564063"/>
          <p14:tracePt t="44350" x="3454400" y="4570413"/>
          <p14:tracePt t="44357" x="3448050" y="4576763"/>
          <p14:tracePt t="44383" x="3448050" y="4583113"/>
          <p14:tracePt t="44384" x="3448050" y="4589463"/>
          <p14:tracePt t="44391" x="3441700" y="4595813"/>
          <p14:tracePt t="44398" x="3435350" y="4602163"/>
          <p14:tracePt t="44405" x="3427413" y="4614863"/>
          <p14:tracePt t="44416" x="3427413" y="4621213"/>
          <p14:tracePt t="44421" x="3421063" y="4633913"/>
          <p14:tracePt t="44428" x="3421063" y="4646613"/>
          <p14:tracePt t="44436" x="3408363" y="4652963"/>
          <p14:tracePt t="44439" x="3395663" y="4672013"/>
          <p14:tracePt t="44448" x="3389313" y="4691063"/>
          <p14:tracePt t="44456" x="3376613" y="4703763"/>
          <p14:tracePt t="44464" x="3363913" y="4716463"/>
          <p14:tracePt t="44467" x="3357563" y="4735513"/>
          <p14:tracePt t="44474" x="3344863" y="4748213"/>
          <p14:tracePt t="44481" x="3325813" y="4760913"/>
          <p14:tracePt t="44487" x="3313113" y="4773613"/>
          <p14:tracePt t="44494" x="3300413" y="4779963"/>
          <p14:tracePt t="44501" x="3294063" y="4792663"/>
          <p14:tracePt t="44510" x="3275013" y="4805363"/>
          <p14:tracePt t="44515" x="3255963" y="4818063"/>
          <p14:tracePt t="44522" x="3236913" y="4824413"/>
          <p14:tracePt t="44529" x="3217863" y="4837113"/>
          <p14:tracePt t="44538" x="3205163" y="4843463"/>
          <p14:tracePt t="44546" x="3186113" y="4856163"/>
          <p14:tracePt t="44551" x="3167063" y="4856163"/>
          <p14:tracePt t="44565" x="3135313" y="4862513"/>
          <p14:tracePt t="44571" x="3116263" y="4862513"/>
          <p14:tracePt t="44577" x="3103563" y="4862513"/>
          <p14:tracePt t="44588" x="3090863" y="4862513"/>
          <p14:tracePt t="44595" x="3078163" y="4862513"/>
          <p14:tracePt t="44600" x="3059113" y="4862513"/>
          <p14:tracePt t="44605" x="3052763" y="4862513"/>
          <p14:tracePt t="44612" x="3033713" y="4862513"/>
          <p14:tracePt t="44619" x="3021013" y="4862513"/>
          <p14:tracePt t="44627" x="3014663" y="4849813"/>
          <p14:tracePt t="44633" x="3001963" y="4843463"/>
          <p14:tracePt t="44645" x="2982913" y="4837113"/>
          <p14:tracePt t="44650" x="2968625" y="4824413"/>
          <p14:tracePt t="44657" x="2955925" y="4811713"/>
          <p14:tracePt t="44663" x="2943225" y="4805363"/>
          <p14:tracePt t="44667" x="2924175" y="4792663"/>
          <p14:tracePt t="44682" x="2917825" y="4786313"/>
          <p14:tracePt t="44684" x="2911475" y="4773613"/>
          <p14:tracePt t="44688" x="2905125" y="4773613"/>
          <p14:tracePt t="44695" x="2892425" y="4767263"/>
          <p14:tracePt t="44702" x="2892425" y="4754563"/>
          <p14:tracePt t="44709" x="2886075" y="4754563"/>
          <p14:tracePt t="44716" x="2873375" y="4748213"/>
          <p14:tracePt t="44725" x="2867025" y="4735513"/>
          <p14:tracePt t="44730" x="2867025" y="4729163"/>
          <p14:tracePt t="44737" x="2860675" y="4729163"/>
          <p14:tracePt t="44745" x="2847975" y="4716463"/>
          <p14:tracePt t="44750" x="2847975" y="4703763"/>
          <p14:tracePt t="44757" x="2841625" y="4703763"/>
          <p14:tracePt t="44764" x="2835275" y="4697413"/>
          <p14:tracePt t="44774" x="2828925" y="4684713"/>
          <p14:tracePt t="44787" x="2828925" y="4678363"/>
          <p14:tracePt t="44796" x="2822575" y="4672013"/>
          <p14:tracePt t="44811" x="2816225" y="4665663"/>
          <p14:tracePt t="44827" x="2816225" y="4659313"/>
          <p14:tracePt t="44841" x="2809875" y="4652963"/>
          <p14:tracePt t="44861" x="2803525" y="4652963"/>
          <p14:tracePt t="44925" x="2803525" y="4659313"/>
          <p14:tracePt t="44952" x="2803525" y="4665663"/>
          <p14:tracePt t="44966" x="2803525" y="4672013"/>
          <p14:tracePt t="44972" x="2803525" y="4678363"/>
          <p14:tracePt t="44993" x="2803525" y="4684713"/>
          <p14:tracePt t="45000" x="2803525" y="4691063"/>
          <p14:tracePt t="45018" x="2803525" y="4703763"/>
          <p14:tracePt t="45023" x="2809875" y="4716463"/>
          <p14:tracePt t="45030" x="2816225" y="4729163"/>
          <p14:tracePt t="45036" x="2822575" y="4748213"/>
          <p14:tracePt t="45045" x="2828925" y="4767263"/>
          <p14:tracePt t="45049" x="2847975" y="4792663"/>
          <p14:tracePt t="45058" x="2873375" y="4830763"/>
          <p14:tracePt t="45066" x="2892425" y="4868863"/>
          <p14:tracePt t="45069" x="2924175" y="4906963"/>
          <p14:tracePt t="45077" x="2949575" y="4933950"/>
          <p14:tracePt t="45083" x="2962275" y="4959350"/>
          <p14:tracePt t="45092" x="2968625" y="4972050"/>
          <p14:tracePt t="45099" x="2982913" y="4984750"/>
          <p14:tracePt t="45108" x="2989263" y="4991100"/>
          <p14:tracePt t="45131" x="2995613" y="5003800"/>
          <p14:tracePt t="45142" x="3001963" y="5010150"/>
          <p14:tracePt t="45150" x="3001963" y="5016500"/>
          <p14:tracePt t="45152" x="3008313" y="5016500"/>
          <p14:tracePt t="45181" x="3008313" y="5022850"/>
          <p14:tracePt t="45196" x="3008313" y="5029200"/>
          <p14:tracePt t="45218" x="3008313" y="5035550"/>
          <p14:tracePt t="45240" x="3001963" y="5035550"/>
          <p14:tracePt t="45246" x="2995613" y="5035550"/>
          <p14:tracePt t="45253" x="2976563" y="5041900"/>
          <p14:tracePt t="45259" x="2949575" y="5041900"/>
          <p14:tracePt t="45264" x="2930525" y="5041900"/>
          <p14:tracePt t="45270" x="2886075" y="5041900"/>
          <p14:tracePt t="45277" x="2835275" y="5035550"/>
          <p14:tracePt t="45284" x="2765425" y="5029200"/>
          <p14:tracePt t="45297" x="2701925" y="5022850"/>
          <p14:tracePt t="45301" x="2644775" y="5003800"/>
          <p14:tracePt t="45308" x="2600325" y="4984750"/>
          <p14:tracePt t="45316" x="2562225" y="4959350"/>
          <p14:tracePt t="45318" x="2530475" y="4946650"/>
          <p14:tracePt t="45331" x="2509838" y="4926013"/>
          <p14:tracePt t="45332" x="2490788" y="4913313"/>
          <p14:tracePt t="45339" x="2471738" y="4894263"/>
          <p14:tracePt t="45346" x="2452688" y="4875213"/>
          <p14:tracePt t="45354" x="2433638" y="4856163"/>
          <p14:tracePt t="45360" x="2414588" y="4849813"/>
          <p14:tracePt t="45367" x="2408238" y="4830763"/>
          <p14:tracePt t="45374" x="2395538" y="4824413"/>
          <p14:tracePt t="45384" x="2389188" y="4811713"/>
          <p14:tracePt t="45390" x="2376488" y="4805363"/>
          <p14:tracePt t="45404" x="2363788" y="4799013"/>
          <p14:tracePt t="45411" x="2357438" y="4792663"/>
          <p14:tracePt t="45417" x="2351088" y="4786313"/>
          <p14:tracePt t="45423" x="2338388" y="4779963"/>
          <p14:tracePt t="45432" x="2325688" y="4779963"/>
          <p14:tracePt t="45438" x="2319338" y="4779963"/>
          <p14:tracePt t="45445" x="2306638" y="4773613"/>
          <p14:tracePt t="45451" x="2287588" y="4767263"/>
          <p14:tracePt t="45462" x="2281238" y="4760913"/>
          <p14:tracePt t="45468" x="2274888" y="4754563"/>
          <p14:tracePt t="45471" x="2255838" y="4754563"/>
          <p14:tracePt t="45485" x="2249488" y="4754563"/>
          <p14:tracePt t="45492" x="2243138" y="4754563"/>
          <p14:tracePt t="45499" x="2236788" y="4748213"/>
          <p14:tracePt t="45506" x="2230438" y="4748213"/>
          <p14:tracePt t="45513" x="2224088" y="4748213"/>
          <p14:tracePt t="45527" x="2217738" y="4748213"/>
          <p14:tracePt t="45534" x="2211388" y="4748213"/>
          <p14:tracePt t="45552" x="2205038" y="4748213"/>
          <p14:tracePt t="45571" x="2198688" y="4748213"/>
          <p14:tracePt t="45739" x="2205038" y="4748213"/>
          <p14:tracePt t="45769" x="2211388" y="4748213"/>
          <p14:tracePt t="45783" x="2217738" y="4748213"/>
          <p14:tracePt t="45822" x="2224088" y="4748213"/>
          <p14:tracePt t="45833" x="2230438" y="4748213"/>
          <p14:tracePt t="45869" x="2236788" y="4748213"/>
          <p14:tracePt t="45890" x="2243138" y="4748213"/>
          <p14:tracePt t="45901" x="2249488" y="4748213"/>
          <p14:tracePt t="45929" x="2255838" y="4748213"/>
          <p14:tracePt t="45946" x="2262188" y="4748213"/>
          <p14:tracePt t="45980" x="2268538" y="4748213"/>
          <p14:tracePt t="45993" x="2274888" y="4748213"/>
          <p14:tracePt t="46006" x="2281238" y="4748213"/>
          <p14:tracePt t="46047" x="2287588" y="4748213"/>
          <p14:tracePt t="46072" x="2293938" y="4748213"/>
          <p14:tracePt t="46109" x="2300288" y="4748213"/>
          <p14:tracePt t="46125" x="2306638" y="4748213"/>
          <p14:tracePt t="46137" x="2312988" y="4748213"/>
          <p14:tracePt t="46173" x="2319338" y="4748213"/>
          <p14:tracePt t="46193" x="2325688" y="4748213"/>
          <p14:tracePt t="46214" x="2332038" y="4748213"/>
          <p14:tracePt t="46222" x="2338388" y="4748213"/>
          <p14:tracePt t="46232" x="2338388" y="4754563"/>
          <p14:tracePt t="46235" x="2344738" y="4754563"/>
          <p14:tracePt t="46241" x="2351088" y="4760913"/>
          <p14:tracePt t="46248" x="2357438" y="4760913"/>
          <p14:tracePt t="46255" x="2370138" y="4760913"/>
          <p14:tracePt t="46262" x="2382838" y="4767263"/>
          <p14:tracePt t="46268" x="2401888" y="4773613"/>
          <p14:tracePt t="46276" x="2414588" y="4779963"/>
          <p14:tracePt t="46283" x="2433638" y="4786313"/>
          <p14:tracePt t="46289" x="2459038" y="4792663"/>
          <p14:tracePt t="46296" x="2478088" y="4799013"/>
          <p14:tracePt t="46303" x="2497138" y="4805363"/>
          <p14:tracePt t="46310" x="2530475" y="4818063"/>
          <p14:tracePt t="46317" x="2549525" y="4824413"/>
          <p14:tracePt t="46325" x="2574925" y="4830763"/>
          <p14:tracePt t="46333" x="2613025" y="4837113"/>
          <p14:tracePt t="46342" x="2644775" y="4849813"/>
          <p14:tracePt t="46355" x="2733675" y="4868863"/>
          <p14:tracePt t="46358" x="2778125" y="4868863"/>
          <p14:tracePt t="46365" x="2816225" y="4875213"/>
          <p14:tracePt t="46373" x="2854325" y="4875213"/>
          <p14:tracePt t="46379" x="2892425" y="4875213"/>
          <p14:tracePt t="46387" x="2911475" y="4875213"/>
          <p14:tracePt t="46394" x="2936875" y="4875213"/>
          <p14:tracePt t="46402" x="2955925" y="4875213"/>
          <p14:tracePt t="46416" x="2982913" y="4875213"/>
          <p14:tracePt t="46422" x="2995613" y="4875213"/>
          <p14:tracePt t="46429" x="3001963" y="4875213"/>
          <p14:tracePt t="46434" x="3014663" y="4875213"/>
          <p14:tracePt t="46446" x="3033713" y="4875213"/>
          <p14:tracePt t="46451" x="3040063" y="4868863"/>
          <p14:tracePt t="46457" x="3059113" y="4868863"/>
          <p14:tracePt t="46465" x="3078163" y="4862513"/>
          <p14:tracePt t="46470" x="3097213" y="4862513"/>
          <p14:tracePt t="46480" x="3135313" y="4856163"/>
          <p14:tracePt t="46484" x="3167063" y="4849813"/>
          <p14:tracePt t="46495" x="3211513" y="4843463"/>
          <p14:tracePt t="46499" x="3255963" y="4843463"/>
          <p14:tracePt t="46504" x="3300413" y="4837113"/>
          <p14:tracePt t="46511" x="3325813" y="4830763"/>
          <p14:tracePt t="46518" x="3351213" y="4824413"/>
          <p14:tracePt t="46526" x="3363913" y="4818063"/>
          <p14:tracePt t="46532" x="3382963" y="4818063"/>
          <p14:tracePt t="46539" x="3402013" y="4818063"/>
          <p14:tracePt t="46546" x="3408363" y="4811713"/>
          <p14:tracePt t="46553" x="3421063" y="4811713"/>
          <p14:tracePt t="46560" x="3441700" y="4805363"/>
          <p14:tracePt t="46566" x="3448050" y="4799013"/>
          <p14:tracePt t="46575" x="3467100" y="4799013"/>
          <p14:tracePt t="46580" x="3486150" y="4792663"/>
          <p14:tracePt t="46589" x="3492500" y="4786313"/>
          <p14:tracePt t="46598" x="3505200" y="4779963"/>
          <p14:tracePt t="46603" x="3524250" y="4779963"/>
          <p14:tracePt t="46613" x="3549650" y="4773613"/>
          <p14:tracePt t="46617" x="3575050" y="4767263"/>
          <p14:tracePt t="46621" x="3600450" y="4760913"/>
          <p14:tracePt t="46629" x="3613150" y="4748213"/>
          <p14:tracePt t="46636" x="3638550" y="4741863"/>
          <p14:tracePt t="46643" x="3663950" y="4735513"/>
          <p14:tracePt t="46650" x="3683000" y="4722813"/>
          <p14:tracePt t="46658" x="3708400" y="4722813"/>
          <p14:tracePt t="46663" x="3727450" y="4716463"/>
          <p14:tracePt t="46671" x="3746500" y="4710113"/>
          <p14:tracePt t="46678" x="3771900" y="4703763"/>
          <p14:tracePt t="46684" x="3790950" y="4697413"/>
          <p14:tracePt t="46695" x="3803650" y="4697413"/>
          <p14:tracePt t="46702" x="3822700" y="4691063"/>
          <p14:tracePt t="46705" x="3841750" y="4691063"/>
          <p14:tracePt t="46715" x="3848100" y="4691063"/>
          <p14:tracePt t="46723" x="3867150" y="4691063"/>
          <p14:tracePt t="46726" x="3894138" y="4684713"/>
          <p14:tracePt t="46735" x="3919538" y="4678363"/>
          <p14:tracePt t="46746" x="3944938" y="4672013"/>
          <p14:tracePt t="46750" x="3976688" y="4665663"/>
          <p14:tracePt t="46753" x="4008438" y="4665663"/>
          <p14:tracePt t="46761" x="4052888" y="4652963"/>
          <p14:tracePt t="46767" x="4110038" y="4646613"/>
          <p14:tracePt t="46778" x="4173538" y="4640263"/>
          <p14:tracePt t="46783" x="4249738" y="4633913"/>
          <p14:tracePt t="46791" x="4325938" y="4621213"/>
          <p14:tracePt t="46797" x="4391025" y="4621213"/>
          <p14:tracePt t="46803" x="4441825" y="4614863"/>
          <p14:tracePt t="46810" x="4498975" y="4608513"/>
          <p14:tracePt t="46816" x="4530725" y="4608513"/>
          <p14:tracePt t="46823" x="4568825" y="4602163"/>
          <p14:tracePt t="46830" x="4587875" y="4602163"/>
          <p14:tracePt t="46837" x="4613275" y="4602163"/>
          <p14:tracePt t="46844" x="4638675" y="4595813"/>
          <p14:tracePt t="46854" x="4664075" y="4589463"/>
          <p14:tracePt t="46863" x="4695825" y="4583113"/>
          <p14:tracePt t="46868" x="4727575" y="4583113"/>
          <p14:tracePt t="46872" x="4765675" y="4576763"/>
          <p14:tracePt t="46880" x="4797425" y="4570413"/>
          <p14:tracePt t="46890" x="4843463" y="4557713"/>
          <p14:tracePt t="46895" x="4875213" y="4557713"/>
          <p14:tracePt t="46899" x="4900613" y="4557713"/>
          <p14:tracePt t="46906" x="4926013" y="4551363"/>
          <p14:tracePt t="46913" x="4951413" y="4551363"/>
          <p14:tracePt t="46922" x="4957763" y="4551363"/>
          <p14:tracePt t="46931" x="4976813" y="4551363"/>
          <p14:tracePt t="46936" x="4983163" y="4545013"/>
          <p14:tracePt t="46940" x="4989513" y="4545013"/>
          <p14:tracePt t="46948" x="4995863" y="4538663"/>
          <p14:tracePt t="46957" x="5002213" y="4538663"/>
          <p14:tracePt t="46964" x="5002213" y="4532313"/>
          <p14:tracePt t="47269" x="4995863" y="4532313"/>
          <p14:tracePt t="47277" x="4976813" y="4532313"/>
          <p14:tracePt t="47283" x="4957763" y="4532313"/>
          <p14:tracePt t="47290" x="4926013" y="4532313"/>
          <p14:tracePt t="47297" x="4894263" y="4532313"/>
          <p14:tracePt t="47301" x="4837113" y="4532313"/>
          <p14:tracePt t="47316" x="4689475" y="4551363"/>
          <p14:tracePt t="47322" x="4619625" y="4557713"/>
          <p14:tracePt t="47331" x="4556125" y="4564063"/>
          <p14:tracePt t="47339" x="4505325" y="4564063"/>
          <p14:tracePt t="47346" x="4460875" y="4570413"/>
          <p14:tracePt t="47350" x="4422775" y="4583113"/>
          <p14:tracePt t="47358" x="4378325" y="4589463"/>
          <p14:tracePt t="47363" x="4352925" y="4595813"/>
          <p14:tracePt t="47370" x="4306888" y="4602163"/>
          <p14:tracePt t="47378" x="4287838" y="4608513"/>
          <p14:tracePt t="47384" x="4249738" y="4608513"/>
          <p14:tracePt t="47392" x="4230688" y="4614863"/>
          <p14:tracePt t="47398" x="4211638" y="4614863"/>
          <p14:tracePt t="47405" x="4192588" y="4621213"/>
          <p14:tracePt t="47412" x="4173538" y="4621213"/>
          <p14:tracePt t="47419" x="4167188" y="4627563"/>
          <p14:tracePt t="47427" x="4154488" y="4627563"/>
          <p14:tracePt t="47433" x="4135438" y="4627563"/>
          <p14:tracePt t="47445" x="4129088" y="4627563"/>
          <p14:tracePt t="47451" x="4116388" y="4627563"/>
          <p14:tracePt t="47455" x="4110038" y="4633913"/>
          <p14:tracePt t="47465" x="4103688" y="4633913"/>
          <p14:tracePt t="47468" x="4090988" y="4640263"/>
          <p14:tracePt t="47474" x="4084638" y="4640263"/>
          <p14:tracePt t="47481" x="4078288" y="4646613"/>
          <p14:tracePt t="47488" x="4065588" y="4646613"/>
          <p14:tracePt t="47505" x="4052888" y="4646613"/>
          <p14:tracePt t="47518" x="4040188" y="4652963"/>
          <p14:tracePt t="47527" x="4027488" y="4652963"/>
          <p14:tracePt t="47539" x="4021138" y="4652963"/>
          <p14:tracePt t="47547" x="4014788" y="4652963"/>
          <p14:tracePt t="47554" x="4008438" y="4652963"/>
          <p14:tracePt t="51341" x="4186238" y="4614863"/>
          <p14:tracePt t="51349" x="4384675" y="4551363"/>
          <p14:tracePt t="51355" x="4600575" y="4486275"/>
          <p14:tracePt t="51363" x="4778375" y="4429125"/>
          <p14:tracePt t="51366" x="4906963" y="4397375"/>
          <p14:tracePt t="51378" x="5014913" y="4371975"/>
          <p14:tracePt t="51382" x="5122863" y="4346575"/>
          <p14:tracePt t="51386" x="5224463" y="4327525"/>
          <p14:tracePt t="51397" x="5314950" y="4314825"/>
          <p14:tracePt t="51401" x="5391150" y="4302125"/>
          <p14:tracePt t="51407" x="5467350" y="4289425"/>
          <p14:tracePt t="51415" x="5537200" y="4283075"/>
          <p14:tracePt t="51427" x="5613400" y="4283075"/>
          <p14:tracePt t="51432" x="5689600" y="4283075"/>
          <p14:tracePt t="51435" x="5773738" y="4276725"/>
          <p14:tracePt t="51443" x="5862638" y="4264025"/>
          <p14:tracePt t="51449" x="5932488" y="4264025"/>
          <p14:tracePt t="51461" x="6002338" y="4257675"/>
          <p14:tracePt t="51469" x="6072188" y="4251325"/>
          <p14:tracePt t="51472" x="6142038" y="4244975"/>
          <p14:tracePt t="51477" x="6226175" y="4244975"/>
          <p14:tracePt t="51484" x="6289675" y="4232275"/>
          <p14:tracePt t="51491" x="6346825" y="4225925"/>
          <p14:tracePt t="51500" x="6397625" y="4225925"/>
          <p14:tracePt t="51508" x="6429375" y="4225925"/>
          <p14:tracePt t="51517" x="6454775" y="4225925"/>
          <p14:tracePt t="51519" x="6473825" y="4225925"/>
          <p14:tracePt t="51526" x="6492875" y="4225925"/>
          <p14:tracePt t="51533" x="6511925" y="4225925"/>
          <p14:tracePt t="51540" x="6530975" y="4225925"/>
          <p14:tracePt t="51548" x="6543675" y="4219575"/>
          <p14:tracePt t="51556" x="6562725" y="4219575"/>
          <p14:tracePt t="51560" x="6575425" y="4219575"/>
          <p14:tracePt t="51567" x="6588125" y="4213225"/>
          <p14:tracePt t="51574" x="6600825" y="4213225"/>
          <p14:tracePt t="51581" x="6619875" y="4206875"/>
          <p14:tracePt t="51589" x="6640513" y="4200525"/>
          <p14:tracePt t="51595" x="6653213" y="4200525"/>
          <p14:tracePt t="51602" x="6678613" y="4194175"/>
          <p14:tracePt t="51609" x="6704013" y="4187825"/>
          <p14:tracePt t="51616" x="6729413" y="4175125"/>
          <p14:tracePt t="51623" x="6754813" y="4162425"/>
          <p14:tracePt t="51632" x="6780213" y="4143375"/>
          <p14:tracePt t="51640" x="6805613" y="4130675"/>
          <p14:tracePt t="51643" x="6837363" y="4117975"/>
          <p14:tracePt t="51653" x="6850063" y="4105275"/>
          <p14:tracePt t="51667" x="6888163" y="4079875"/>
          <p14:tracePt t="51671" x="6907213" y="4065588"/>
          <p14:tracePt t="51678" x="6926263" y="4052888"/>
          <p14:tracePt t="51684" x="6938963" y="4040188"/>
          <p14:tracePt t="51693" x="6958013" y="4021138"/>
          <p14:tracePt t="51699" x="6977063" y="4008438"/>
          <p14:tracePt t="51709" x="6996113" y="3989388"/>
          <p14:tracePt t="51716" x="7015163" y="3976688"/>
          <p14:tracePt t="51722" x="7027863" y="3957638"/>
          <p14:tracePt t="51729" x="7046913" y="3938588"/>
          <p14:tracePt t="51733" x="7065963" y="3919538"/>
          <p14:tracePt t="51744" x="7072313" y="3900488"/>
          <p14:tracePt t="51751" x="7085013" y="3887788"/>
          <p14:tracePt t="51753" x="7099300" y="3881438"/>
          <p14:tracePt t="51762" x="7105650" y="3868738"/>
          <p14:tracePt t="51772" x="7112000" y="3862388"/>
          <p14:tracePt t="51782" x="7118350" y="3849688"/>
          <p14:tracePt t="51789" x="7118350" y="3843338"/>
          <p14:tracePt t="51796" x="7124700" y="3843338"/>
          <p14:tracePt t="51816" x="7124700" y="3836988"/>
          <p14:tracePt t="51821" x="7124700" y="3830638"/>
          <p14:tracePt t="51826" x="7124700" y="3824288"/>
          <p14:tracePt t="51837" x="7124700" y="3817938"/>
          <p14:tracePt t="51844" x="7124700" y="3811588"/>
          <p14:tracePt t="51864" x="7118350" y="3798888"/>
          <p14:tracePt t="51869" x="7118350" y="3792538"/>
          <p14:tracePt t="51877" x="7105650" y="3786188"/>
          <p14:tracePt t="51881" x="7092950" y="3767138"/>
          <p14:tracePt t="51886" x="7065963" y="3748088"/>
          <p14:tracePt t="51893" x="7040563" y="3729038"/>
          <p14:tracePt t="51900" x="7008813" y="3703638"/>
          <p14:tracePt t="51908" x="6970713" y="3671888"/>
          <p14:tracePt t="51916" x="6932613" y="3646488"/>
          <p14:tracePt t="51925" x="6907213" y="3619500"/>
          <p14:tracePt t="51931" x="6869113" y="3600450"/>
          <p14:tracePt t="51935" x="6843713" y="3581400"/>
          <p14:tracePt t="51942" x="6805613" y="3562350"/>
          <p14:tracePt t="51948" x="6780213" y="3549650"/>
          <p14:tracePt t="51957" x="6754813" y="3543300"/>
          <p14:tracePt t="51963" x="6729413" y="3536950"/>
          <p14:tracePt t="51970" x="6716713" y="3530600"/>
          <p14:tracePt t="51976" x="6704013" y="3530600"/>
          <p14:tracePt t="51983" x="6684963" y="3530600"/>
          <p14:tracePt t="51997" x="6672263" y="3530600"/>
          <p14:tracePt t="52004" x="6665913" y="3530600"/>
          <p14:tracePt t="52017" x="6659563" y="3530600"/>
          <p14:tracePt t="52025" x="6646863" y="3530600"/>
          <p14:tracePt t="52034" x="6646863" y="3536950"/>
          <p14:tracePt t="52043" x="6634163" y="3549650"/>
          <p14:tracePt t="52051" x="6619875" y="3549650"/>
          <p14:tracePt t="52052" x="6613525" y="3568700"/>
          <p14:tracePt t="52059" x="6607175" y="3581400"/>
          <p14:tracePt t="52066" x="6588125" y="3600450"/>
          <p14:tracePt t="52079" x="6575425" y="3625850"/>
          <p14:tracePt t="52084" x="6550025" y="3652838"/>
          <p14:tracePt t="52089" x="6537325" y="3697288"/>
          <p14:tracePt t="52093" x="6511925" y="3748088"/>
          <p14:tracePt t="52101" x="6505575" y="3792538"/>
          <p14:tracePt t="52110" x="6492875" y="3836988"/>
          <p14:tracePt t="52114" x="6486525" y="3881438"/>
          <p14:tracePt t="52122" x="6480175" y="3913188"/>
          <p14:tracePt t="52128" x="6467475" y="3957638"/>
          <p14:tracePt t="52136" x="6467475" y="3983038"/>
          <p14:tracePt t="52142" x="6467475" y="4014788"/>
          <p14:tracePt t="52149" x="6467475" y="4040188"/>
          <p14:tracePt t="52156" x="6467475" y="4059238"/>
          <p14:tracePt t="52163" x="6467475" y="4065588"/>
          <p14:tracePt t="52174" x="6467475" y="4086225"/>
          <p14:tracePt t="52180" x="6473825" y="4098925"/>
          <p14:tracePt t="52186" x="6480175" y="4111625"/>
          <p14:tracePt t="52190" x="6492875" y="4137025"/>
          <p14:tracePt t="52197" x="6511925" y="4168775"/>
          <p14:tracePt t="52204" x="6530975" y="4187825"/>
          <p14:tracePt t="52212" x="6562725" y="4225925"/>
          <p14:tracePt t="52218" x="6600825" y="4251325"/>
          <p14:tracePt t="52226" x="6640513" y="4283075"/>
          <p14:tracePt t="52232" x="6672263" y="4314825"/>
          <p14:tracePt t="52241" x="6704013" y="4333875"/>
          <p14:tracePt t="52257" x="6767513" y="4365625"/>
          <p14:tracePt t="52266" x="6818313" y="4378325"/>
          <p14:tracePt t="52279" x="6837363" y="4378325"/>
          <p14:tracePt t="52282" x="6850063" y="4378325"/>
          <p14:tracePt t="52288" x="6862763" y="4378325"/>
          <p14:tracePt t="52295" x="6875463" y="4378325"/>
          <p14:tracePt t="52302" x="6881813" y="4378325"/>
          <p14:tracePt t="52309" x="6894513" y="4378325"/>
          <p14:tracePt t="52322" x="6907213" y="4378325"/>
          <p14:tracePt t="52330" x="6919913" y="4371975"/>
          <p14:tracePt t="52336" x="6926263" y="4359275"/>
          <p14:tracePt t="52343" x="6938963" y="4340225"/>
          <p14:tracePt t="52349" x="6951663" y="4333875"/>
          <p14:tracePt t="52359" x="6964363" y="4314825"/>
          <p14:tracePt t="52364" x="6970713" y="4302125"/>
          <p14:tracePt t="52371" x="6977063" y="4283075"/>
          <p14:tracePt t="52378" x="6983413" y="4276725"/>
          <p14:tracePt t="52385" x="6989763" y="4257675"/>
          <p14:tracePt t="52392" x="6989763" y="4238625"/>
          <p14:tracePt t="52398" x="6989763" y="4232275"/>
          <p14:tracePt t="52406" x="6989763" y="4213225"/>
          <p14:tracePt t="52412" x="6989763" y="4194175"/>
          <p14:tracePt t="52419" x="6989763" y="4181475"/>
          <p14:tracePt t="52427" x="6983413" y="4156075"/>
          <p14:tracePt t="52433" x="6977063" y="4137025"/>
          <p14:tracePt t="52442" x="6970713" y="4111625"/>
          <p14:tracePt t="52447" x="6958013" y="4079875"/>
          <p14:tracePt t="52454" x="6938963" y="4040188"/>
          <p14:tracePt t="52466" x="6919913" y="4014788"/>
          <p14:tracePt t="52473" x="6907213" y="3976688"/>
          <p14:tracePt t="52474" x="6881813" y="3951288"/>
          <p14:tracePt t="52481" x="6869113" y="3932238"/>
          <p14:tracePt t="52489" x="6850063" y="3913188"/>
          <p14:tracePt t="52496" x="6831013" y="3894138"/>
          <p14:tracePt t="52503" x="6818313" y="3875088"/>
          <p14:tracePt t="52510" x="6799263" y="3862388"/>
          <p14:tracePt t="52516" x="6786563" y="3849688"/>
          <p14:tracePt t="52525" x="6773863" y="3843338"/>
          <p14:tracePt t="52530" x="6754813" y="3824288"/>
          <p14:tracePt t="52537" x="6742113" y="3817938"/>
          <p14:tracePt t="52544" x="6729413" y="3805238"/>
          <p14:tracePt t="52551" x="6716713" y="3798888"/>
          <p14:tracePt t="52559" x="6704013" y="3786188"/>
          <p14:tracePt t="52565" x="6691313" y="3786188"/>
          <p14:tracePt t="52574" x="6678613" y="3779838"/>
          <p14:tracePt t="52580" x="6672263" y="3773488"/>
          <p14:tracePt t="52586" x="6665913" y="3767138"/>
          <p14:tracePt t="52595" x="6653213" y="3767138"/>
          <p14:tracePt t="52607" x="6640513" y="3760788"/>
          <p14:tracePt t="52614" x="6626225" y="3760788"/>
          <p14:tracePt t="52628" x="6613525" y="3760788"/>
          <p14:tracePt t="52645" x="6600825" y="3760788"/>
          <p14:tracePt t="52650" x="6594475" y="3760788"/>
          <p14:tracePt t="52654" x="6594475" y="3767138"/>
          <p14:tracePt t="52664" x="6588125" y="3767138"/>
          <p14:tracePt t="52670" x="6575425" y="3773488"/>
          <p14:tracePt t="52683" x="6569075" y="3773488"/>
          <p14:tracePt t="52688" x="6556375" y="3779838"/>
          <p14:tracePt t="52698" x="6556375" y="3786188"/>
          <p14:tracePt t="52705" x="6550025" y="3786188"/>
          <p14:tracePt t="52716" x="6537325" y="3798888"/>
          <p14:tracePt t="52725" x="6524625" y="3805238"/>
          <p14:tracePt t="52730" x="6511925" y="3817938"/>
          <p14:tracePt t="52739" x="6492875" y="3817938"/>
          <p14:tracePt t="52750" x="6480175" y="3830638"/>
          <p14:tracePt t="52752" x="6454775" y="3843338"/>
          <p14:tracePt t="52759" x="6416675" y="3868738"/>
          <p14:tracePt t="52765" x="6346825" y="3894138"/>
          <p14:tracePt t="52772" x="6232525" y="3951288"/>
          <p14:tracePt t="52779" x="6053138" y="4008438"/>
          <p14:tracePt t="52786" x="5881688" y="4065588"/>
          <p14:tracePt t="52793" x="5754688" y="4098925"/>
          <p14:tracePt t="52800" x="5676900" y="4117975"/>
          <p14:tracePt t="52809" x="5613400" y="4117975"/>
          <p14:tracePt t="52813" x="5543550" y="4111625"/>
          <p14:tracePt t="52821" x="5499100" y="4098925"/>
          <p14:tracePt t="52827" x="5467350" y="4086225"/>
          <p14:tracePt t="52834" x="5435600" y="4073525"/>
          <p14:tracePt t="52847" x="5410200" y="4046538"/>
          <p14:tracePt t="52853" x="5397500" y="4040188"/>
          <p14:tracePt t="52866" x="5378450" y="4021138"/>
          <p14:tracePt t="52868" x="5365750" y="4008438"/>
          <p14:tracePt t="52876" x="5359400" y="3995738"/>
          <p14:tracePt t="52883" x="5353050" y="3989388"/>
          <p14:tracePt t="52891" x="5346700" y="3976688"/>
          <p14:tracePt t="52897" x="5346700" y="3970338"/>
          <p14:tracePt t="52903" x="5340350" y="3957638"/>
          <p14:tracePt t="52911" x="5334000" y="3938588"/>
          <p14:tracePt t="52917" x="5334000" y="3906838"/>
          <p14:tracePt t="52925" x="5327650" y="3843338"/>
          <p14:tracePt t="52931" x="5327650" y="3760788"/>
          <p14:tracePt t="52941" x="5327650" y="3671888"/>
          <p14:tracePt t="52949" x="5327650" y="3587750"/>
          <p14:tracePt t="52953" x="5327650" y="3536950"/>
          <p14:tracePt t="52966" x="5346700" y="3473450"/>
          <p14:tracePt t="52977" x="5346700" y="3448050"/>
          <p14:tracePt t="52981" x="5359400" y="3435350"/>
          <p14:tracePt t="52987" x="5365750" y="3409950"/>
          <p14:tracePt t="52994" x="5372100" y="3390900"/>
          <p14:tracePt t="53001" x="5384800" y="3371850"/>
          <p14:tracePt t="53010" x="5397500" y="3352800"/>
          <p14:tracePt t="53014" x="5403850" y="3340100"/>
          <p14:tracePt t="53024" x="5416550" y="3321050"/>
          <p14:tracePt t="53032" x="5422900" y="3308350"/>
          <p14:tracePt t="53038" x="5429250" y="3295650"/>
          <p14:tracePt t="53042" x="5448300" y="3282950"/>
          <p14:tracePt t="53049" x="5467350" y="3270250"/>
          <p14:tracePt t="53058" x="5505450" y="3251200"/>
          <p14:tracePt t="53063" x="5588000" y="3205163"/>
          <p14:tracePt t="53070" x="5722938" y="3160713"/>
          <p14:tracePt t="53080" x="5894388" y="3097213"/>
          <p14:tracePt t="53086" x="6046788" y="3059113"/>
          <p14:tracePt t="53090" x="6135688" y="3027363"/>
          <p14:tracePt t="53098" x="6200775" y="3014663"/>
          <p14:tracePt t="53105" x="6245225" y="3008313"/>
          <p14:tracePt t="53111" x="6289675" y="3001963"/>
          <p14:tracePt t="53119" x="6334125" y="2989263"/>
          <p14:tracePt t="53126" x="6365875" y="2989263"/>
          <p14:tracePt t="53132" x="6410325" y="2989263"/>
          <p14:tracePt t="53139" x="6473825" y="2989263"/>
          <p14:tracePt t="53146" x="6537325" y="2995613"/>
          <p14:tracePt t="53153" x="6607175" y="3001963"/>
          <p14:tracePt t="53160" x="6659563" y="3008313"/>
          <p14:tracePt t="53167" x="6729413" y="3027363"/>
          <p14:tracePt t="53174" x="6780213" y="3040063"/>
          <p14:tracePt t="53183" x="6837363" y="3059113"/>
          <p14:tracePt t="53192" x="6894513" y="3090863"/>
          <p14:tracePt t="53195" x="6932613" y="3109913"/>
          <p14:tracePt t="53202" x="6958013" y="3135313"/>
          <p14:tracePt t="53210" x="6977063" y="3148013"/>
          <p14:tracePt t="53216" x="6996113" y="3154363"/>
          <p14:tracePt t="53222" x="7008813" y="3167063"/>
          <p14:tracePt t="53229" x="7021513" y="3179763"/>
          <p14:tracePt t="53239" x="7021513" y="3192463"/>
          <p14:tracePt t="53244" x="7027863" y="3198813"/>
          <p14:tracePt t="53252" x="7040563" y="3211513"/>
          <p14:tracePt t="53257" x="7046913" y="3225800"/>
          <p14:tracePt t="53264" x="7053263" y="3244850"/>
          <p14:tracePt t="53272" x="7065963" y="3251200"/>
          <p14:tracePt t="53278" x="7072313" y="3270250"/>
          <p14:tracePt t="53285" x="7078663" y="3289300"/>
          <p14:tracePt t="53292" x="7085013" y="3314700"/>
          <p14:tracePt t="53298" x="7092950" y="3333750"/>
          <p14:tracePt t="53306" x="7099300" y="3346450"/>
          <p14:tracePt t="53314" x="7105650" y="3371850"/>
          <p14:tracePt t="53319" x="7112000" y="3397250"/>
          <p14:tracePt t="53327" x="7118350" y="3416300"/>
          <p14:tracePt t="53333" x="7118350" y="3435350"/>
          <p14:tracePt t="53341" x="7124700" y="3460750"/>
          <p14:tracePt t="53349" x="7124700" y="3479800"/>
          <p14:tracePt t="53357" x="7124700" y="3505200"/>
          <p14:tracePt t="53364" x="7124700" y="3517900"/>
          <p14:tracePt t="53370" x="7124700" y="3543300"/>
          <p14:tracePt t="53379" x="7124700" y="3568700"/>
          <p14:tracePt t="53382" x="7118350" y="3594100"/>
          <p14:tracePt t="53389" x="7118350" y="3625850"/>
          <p14:tracePt t="53396" x="7112000" y="3659188"/>
          <p14:tracePt t="53402" x="7112000" y="3716338"/>
          <p14:tracePt t="53411" x="7092950" y="3798888"/>
          <p14:tracePt t="53420" x="7078663" y="3868738"/>
          <p14:tracePt t="53426" x="7065963" y="3913188"/>
          <p14:tracePt t="53431" x="7053263" y="3944938"/>
          <p14:tracePt t="53437" x="7046913" y="3970338"/>
          <p14:tracePt t="53444" x="7040563" y="3989388"/>
          <p14:tracePt t="53451" x="7034213" y="4008438"/>
          <p14:tracePt t="53458" x="7034213" y="4014788"/>
          <p14:tracePt t="53464" x="7021513" y="4027488"/>
          <p14:tracePt t="53472" x="7015163" y="4040188"/>
          <p14:tracePt t="53479" x="7008813" y="4052888"/>
          <p14:tracePt t="53487" x="7002463" y="4052888"/>
          <p14:tracePt t="53494" x="6996113" y="4065588"/>
          <p14:tracePt t="53501" x="6983413" y="4073525"/>
          <p14:tracePt t="53506" x="6964363" y="4086225"/>
          <p14:tracePt t="53516" x="6945313" y="4092575"/>
          <p14:tracePt t="53522" x="6932613" y="4098925"/>
          <p14:tracePt t="53527" x="6907213" y="4105275"/>
          <p14:tracePt t="53536" x="6869113" y="4111625"/>
          <p14:tracePt t="53545" x="6824663" y="4124325"/>
          <p14:tracePt t="53552" x="6780213" y="4130675"/>
          <p14:tracePt t="53555" x="6729413" y="4130675"/>
          <p14:tracePt t="53564" x="6653213" y="4124325"/>
          <p14:tracePt t="53570" x="6600825" y="4117975"/>
          <p14:tracePt t="53578" x="6543675" y="4111625"/>
          <p14:tracePt t="53583" x="6486525" y="4098925"/>
          <p14:tracePt t="53594" x="6442075" y="4079875"/>
          <p14:tracePt t="53596" x="6397625" y="4052888"/>
          <p14:tracePt t="53603" x="6346825" y="4033838"/>
          <p14:tracePt t="53610" x="6302375" y="4008438"/>
          <p14:tracePt t="53617" x="6257925" y="3983038"/>
          <p14:tracePt t="53628" x="6207125" y="3951288"/>
          <p14:tracePt t="53636" x="6148388" y="3913188"/>
          <p14:tracePt t="53641" x="6078538" y="3862388"/>
          <p14:tracePt t="53647" x="6027738" y="3817938"/>
          <p14:tracePt t="53652" x="5989638" y="3779838"/>
          <p14:tracePt t="53659" x="5951538" y="3741738"/>
          <p14:tracePt t="53666" x="5913438" y="3703638"/>
          <p14:tracePt t="53673" x="5881688" y="3652838"/>
          <p14:tracePt t="53679" x="5849938" y="3594100"/>
          <p14:tracePt t="53686" x="5805488" y="3536950"/>
          <p14:tracePt t="53694" x="5773738" y="3479800"/>
          <p14:tracePt t="53700" x="5748338" y="3422650"/>
          <p14:tracePt t="53707" x="5735638" y="3384550"/>
          <p14:tracePt t="53714" x="5722938" y="3352800"/>
          <p14:tracePt t="53723" x="5716588" y="3333750"/>
          <p14:tracePt t="53732" x="5708650" y="3314700"/>
          <p14:tracePt t="53737" x="5708650" y="3295650"/>
          <p14:tracePt t="53750" x="5708650" y="3198813"/>
          <p14:tracePt t="53755" x="5716588" y="3122613"/>
          <p14:tracePt t="53762" x="5735638" y="3033713"/>
          <p14:tracePt t="53769" x="5754688" y="2957513"/>
          <p14:tracePt t="53778" x="5780088" y="2894013"/>
          <p14:tracePt t="53784" x="5799138" y="2843213"/>
          <p14:tracePt t="53795" x="5824538" y="2811463"/>
          <p14:tracePt t="53800" x="5843588" y="2778125"/>
          <p14:tracePt t="53804" x="5856288" y="2752725"/>
          <p14:tracePt t="53811" x="5881688" y="2733675"/>
          <p14:tracePt t="53818" x="5926138" y="2682875"/>
          <p14:tracePt t="53826" x="5995988" y="2632075"/>
          <p14:tracePt t="53832" x="6181725" y="2505075"/>
          <p14:tracePt t="53839" x="6518275" y="2319338"/>
          <p14:tracePt t="53845" x="6831013" y="2185988"/>
          <p14:tracePt t="53853" x="7027863" y="2109788"/>
          <p14:tracePt t="53860" x="7124700" y="2078038"/>
          <p14:tracePt t="53867" x="7213600" y="2039938"/>
          <p14:tracePt t="53882" x="7302500" y="2008188"/>
          <p14:tracePt t="53886" x="7391400" y="1982788"/>
          <p14:tracePt t="53894" x="7435850" y="1976438"/>
          <p14:tracePt t="53901" x="7473950" y="1970088"/>
          <p14:tracePt t="53912" x="7518400" y="1963738"/>
          <p14:tracePt t="53917" x="7551738" y="1957388"/>
          <p14:tracePt t="53922" x="7583488" y="1957388"/>
          <p14:tracePt t="53929" x="7608888" y="1957388"/>
          <p14:tracePt t="53936" x="7640638" y="1957388"/>
          <p14:tracePt t="53943" x="7666038" y="1957388"/>
          <p14:tracePt t="53949" x="7678738" y="1957388"/>
          <p14:tracePt t="53958" x="7704138" y="1957388"/>
          <p14:tracePt t="53965" x="7729538" y="1957388"/>
          <p14:tracePt t="53970" x="7754938" y="1963738"/>
          <p14:tracePt t="53977" x="7786688" y="1963738"/>
          <p14:tracePt t="53987" x="7824788" y="1976438"/>
          <p14:tracePt t="54000" x="7888288" y="1989138"/>
          <p14:tracePt t="54005" x="7926388" y="2001838"/>
          <p14:tracePt t="54012" x="7951788" y="2001838"/>
          <p14:tracePt t="54019" x="7970838" y="2014538"/>
          <p14:tracePt t="54026" x="7983538" y="2020888"/>
          <p14:tracePt t="54035" x="8004175" y="2027238"/>
          <p14:tracePt t="54047" x="8016875" y="2027238"/>
          <p14:tracePt t="54052" x="8023225" y="2033588"/>
          <p14:tracePt t="54054" x="8035925" y="2039938"/>
          <p14:tracePt t="54061" x="8054975" y="2046288"/>
          <p14:tracePt t="54067" x="8067675" y="2052638"/>
          <p14:tracePt t="54076" x="8074025" y="2052638"/>
          <p14:tracePt t="54084" x="8086725" y="2058988"/>
          <p14:tracePt t="54092" x="8099425" y="2071688"/>
          <p14:tracePt t="54099" x="8112125" y="2084388"/>
          <p14:tracePt t="54103" x="8124825" y="2090738"/>
          <p14:tracePt t="54110" x="8137525" y="2103438"/>
          <p14:tracePt t="54116" x="8150225" y="2109788"/>
          <p14:tracePt t="54122" x="8156575" y="2116138"/>
          <p14:tracePt t="54144" x="8175625" y="2135188"/>
          <p14:tracePt t="54150" x="8175625" y="2141538"/>
          <p14:tracePt t="54162" x="8188325" y="2147888"/>
          <p14:tracePt t="54168" x="8194675" y="2154238"/>
          <p14:tracePt t="54175" x="8194675" y="2160588"/>
          <p14:tracePt t="54181" x="8201025" y="2166938"/>
          <p14:tracePt t="54185" x="8207375" y="2173288"/>
          <p14:tracePt t="54192" x="8207375" y="2179638"/>
          <p14:tracePt t="54199" x="8213725" y="2179638"/>
          <p14:tracePt t="54206" x="8213725" y="2192338"/>
          <p14:tracePt t="54213" x="8220075" y="2198688"/>
          <p14:tracePt t="54220" x="8226425" y="2198688"/>
          <p14:tracePt t="54227" x="8232775" y="2211388"/>
          <p14:tracePt t="54234" x="8232775" y="2217738"/>
          <p14:tracePt t="54248" x="8239125" y="2230438"/>
          <p14:tracePt t="54254" x="8245475" y="2236788"/>
          <p14:tracePt t="54264" x="8251825" y="2236788"/>
          <p14:tracePt t="54270" x="8251825" y="2249488"/>
          <p14:tracePt t="54279" x="8251825" y="2255838"/>
          <p14:tracePt t="54284" x="8258175" y="2262188"/>
          <p14:tracePt t="54288" x="8264525" y="2268538"/>
          <p14:tracePt t="54296" x="8270875" y="2281238"/>
          <p14:tracePt t="54303" x="8277225" y="2287588"/>
          <p14:tracePt t="54315" x="8277225" y="2300288"/>
          <p14:tracePt t="54320" x="8283575" y="2306638"/>
          <p14:tracePt t="54328" x="8283575" y="2312988"/>
          <p14:tracePt t="54331" x="8289925" y="2325688"/>
          <p14:tracePt t="54338" x="8296275" y="2332038"/>
          <p14:tracePt t="54344" x="8296275" y="2338388"/>
          <p14:tracePt t="54351" x="8302625" y="2351088"/>
          <p14:tracePt t="54359" x="8308975" y="2365375"/>
          <p14:tracePt t="54365" x="8315325" y="2378075"/>
          <p14:tracePt t="54372" x="8321675" y="2397125"/>
          <p14:tracePt t="54382" x="8328025" y="2416175"/>
          <p14:tracePt t="54389" x="8340725" y="2441575"/>
          <p14:tracePt t="54396" x="8353425" y="2466975"/>
          <p14:tracePt t="54402" x="8359775" y="2492375"/>
          <p14:tracePt t="54408" x="8366125" y="2517775"/>
          <p14:tracePt t="54414" x="8378825" y="2530475"/>
          <p14:tracePt t="54420" x="8378825" y="2555875"/>
          <p14:tracePt t="54428" x="8385175" y="2568575"/>
          <p14:tracePt t="54437" x="8385175" y="2581275"/>
          <p14:tracePt t="54445" x="8385175" y="2587625"/>
          <p14:tracePt t="54452" x="8391525" y="2593975"/>
          <p14:tracePt t="54456" x="8391525" y="2600325"/>
          <p14:tracePt t="54462" x="8391525" y="2606675"/>
          <p14:tracePt t="54472" x="8397875" y="2613025"/>
          <p14:tracePt t="54477" x="8397875" y="2619375"/>
          <p14:tracePt t="54492" x="8397875" y="2625725"/>
          <p14:tracePt t="54496" x="8397875" y="2632075"/>
          <p14:tracePt t="54516" x="8397875" y="2638425"/>
          <p14:tracePt t="54519" x="8397875" y="2644775"/>
          <p14:tracePt t="54524" x="8404225" y="2651125"/>
          <p14:tracePt t="54543" x="8404225" y="2657475"/>
          <p14:tracePt t="54550" x="8404225" y="2663825"/>
          <p14:tracePt t="54564" x="8404225" y="2670175"/>
          <p14:tracePt t="54575" x="8404225" y="2676525"/>
          <p14:tracePt t="54588" x="8404225" y="26828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7842606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7842606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323215" y="771525"/>
            <a:ext cx="7221220" cy="1076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Perform matrix multiplication between state matrix and a constant matrix.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Eg : b</a:t>
            </a:r>
            <a:r>
              <a:rPr lang="en-US" sz="1800" baseline="-25000"/>
              <a:t>0,1</a:t>
            </a:r>
            <a:r>
              <a:rPr lang="en-US" sz="1800"/>
              <a:t> = 02 x a</a:t>
            </a:r>
            <a:r>
              <a:rPr lang="en-US" sz="1800" baseline="-25000"/>
              <a:t>0,1</a:t>
            </a:r>
            <a:r>
              <a:rPr lang="en-US" sz="1800"/>
              <a:t> + 03 x a</a:t>
            </a:r>
            <a:r>
              <a:rPr lang="en-US" sz="1800" baseline="-25000"/>
              <a:t>1,1</a:t>
            </a:r>
            <a:r>
              <a:rPr lang="en-US" sz="1800"/>
              <a:t> + 01 x a</a:t>
            </a:r>
            <a:r>
              <a:rPr lang="en-US" sz="1800" baseline="-25000"/>
              <a:t>2,1</a:t>
            </a:r>
            <a:r>
              <a:rPr lang="en-US" sz="1800"/>
              <a:t> + 01 x a</a:t>
            </a:r>
            <a:r>
              <a:rPr lang="en-US" sz="1800" baseline="-25000"/>
              <a:t>3,1 </a:t>
            </a: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5654040" y="194945"/>
            <a:ext cx="3232150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Mix-column operation</a:t>
            </a:r>
          </a:p>
        </p:txBody>
      </p:sp>
      <p:cxnSp>
        <p:nvCxnSpPr>
          <p:cNvPr id="5" name="Google Shape;298;p26"/>
          <p:cNvCxnSpPr/>
          <p:nvPr/>
        </p:nvCxnSpPr>
        <p:spPr>
          <a:xfrm>
            <a:off x="5795645" y="555625"/>
            <a:ext cx="3090545" cy="1016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AES-MixColumns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9750" y="2139950"/>
            <a:ext cx="4866005" cy="258318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411730" y="3291840"/>
            <a:ext cx="1080135" cy="635"/>
          </a:xfrm>
          <a:prstGeom prst="straightConnector1">
            <a:avLst/>
          </a:prstGeom>
          <a:ln w="412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395" y="2595880"/>
            <a:ext cx="1953260" cy="1620520"/>
          </a:xfrm>
          <a:prstGeom prst="rect">
            <a:avLst/>
          </a:prstGeom>
        </p:spPr>
      </p:pic>
      <p:cxnSp>
        <p:nvCxnSpPr>
          <p:cNvPr id="694" name="Google Shape;694;p34"/>
          <p:cNvCxnSpPr/>
          <p:nvPr/>
        </p:nvCxnSpPr>
        <p:spPr>
          <a:xfrm flipV="1">
            <a:off x="3203575" y="3994785"/>
            <a:ext cx="3384550" cy="648335"/>
          </a:xfrm>
          <a:prstGeom prst="bentConnector3">
            <a:avLst>
              <a:gd name="adj1" fmla="val 73358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68ED479-2E30-4921-B1EA-CA77ECD2E8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69"/>
    </mc:Choice>
    <mc:Fallback xmlns="">
      <p:transition spd="slow" advTm="47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7" x="8366125" y="2644775"/>
          <p14:tracePt t="832" x="8258175" y="2543175"/>
          <p14:tracePt t="840" x="8118475" y="2428875"/>
          <p14:tracePt t="847" x="7983538" y="2312988"/>
          <p14:tracePt t="854" x="7894638" y="2249488"/>
          <p14:tracePt t="860" x="7824788" y="2192338"/>
          <p14:tracePt t="868" x="7767638" y="2147888"/>
          <p14:tracePt t="874" x="7704138" y="2109788"/>
          <p14:tracePt t="881" x="7646988" y="2078038"/>
          <p14:tracePt t="888" x="7583488" y="2033588"/>
          <p14:tracePt t="895" x="7512050" y="1989138"/>
          <p14:tracePt t="902" x="7423150" y="1938338"/>
          <p14:tracePt t="911" x="7327900" y="1898650"/>
          <p14:tracePt t="931" x="6869113" y="1714500"/>
          <p14:tracePt t="939" x="6780213" y="1670050"/>
          <p14:tracePt t="945" x="6684963" y="1631950"/>
          <p14:tracePt t="953" x="6588125" y="1612900"/>
          <p14:tracePt t="959" x="6499225" y="1587500"/>
          <p14:tracePt t="965" x="6423025" y="1574800"/>
          <p14:tracePt t="971" x="6340475" y="1555750"/>
          <p14:tracePt t="980" x="6264275" y="1549400"/>
          <p14:tracePt t="990" x="6188075" y="1536700"/>
          <p14:tracePt t="994" x="6103938" y="1536700"/>
          <p14:tracePt t="1004" x="6027738" y="1536700"/>
          <p14:tracePt t="1005" x="5945188" y="1536700"/>
          <p14:tracePt t="1013" x="5856288" y="1536700"/>
          <p14:tracePt t="1022" x="5786438" y="1543050"/>
          <p14:tracePt t="1029" x="5741988" y="1543050"/>
          <p14:tracePt t="1036" x="5702300" y="1549400"/>
          <p14:tracePt t="1041" x="5683250" y="1555750"/>
          <p14:tracePt t="1049" x="5657850" y="1562100"/>
          <p14:tracePt t="1055" x="5645150" y="1562100"/>
          <p14:tracePt t="1061" x="5626100" y="1562100"/>
          <p14:tracePt t="1078" x="5619750" y="1568450"/>
          <p14:tracePt t="1087" x="5613400" y="1568450"/>
          <p14:tracePt t="1415" x="5524500" y="1568450"/>
          <p14:tracePt t="1422" x="5391150" y="1568450"/>
          <p14:tracePt t="1429" x="5237163" y="1568450"/>
          <p14:tracePt t="1436" x="5141913" y="1568450"/>
          <p14:tracePt t="1444" x="5046663" y="1568450"/>
          <p14:tracePt t="1450" x="4945063" y="1568450"/>
          <p14:tracePt t="1458" x="4837113" y="1568450"/>
          <p14:tracePt t="1471" x="4670425" y="1568450"/>
          <p14:tracePt t="1477" x="4562475" y="1568450"/>
          <p14:tracePt t="1484" x="4460875" y="1568450"/>
          <p14:tracePt t="1491" x="4338638" y="1568450"/>
          <p14:tracePt t="1499" x="4243388" y="1568450"/>
          <p14:tracePt t="1505" x="4154488" y="1568450"/>
          <p14:tracePt t="1515" x="4078288" y="1568450"/>
          <p14:tracePt t="1524" x="4002088" y="1568450"/>
          <p14:tracePt t="1528" x="3951288" y="1568450"/>
          <p14:tracePt t="1535" x="3906838" y="1568450"/>
          <p14:tracePt t="1539" x="3854450" y="1568450"/>
          <p14:tracePt t="1547" x="3810000" y="1568450"/>
          <p14:tracePt t="1553" x="3784600" y="1568450"/>
          <p14:tracePt t="1561" x="3759200" y="1568450"/>
          <p14:tracePt t="1567" x="3740150" y="1568450"/>
          <p14:tracePt t="1574" x="3721100" y="1568450"/>
          <p14:tracePt t="1582" x="3708400" y="1574800"/>
          <p14:tracePt t="1588" x="3702050" y="1574800"/>
          <p14:tracePt t="1596" x="3683000" y="1574800"/>
          <p14:tracePt t="1602" x="3676650" y="1574800"/>
          <p14:tracePt t="1609" x="3670300" y="1574800"/>
          <p14:tracePt t="1617" x="3663950" y="1581150"/>
          <p14:tracePt t="1623" x="3657600" y="1581150"/>
          <p14:tracePt t="1630" x="3644900" y="1581150"/>
          <p14:tracePt t="1639" x="3632200" y="1581150"/>
          <p14:tracePt t="1646" x="3632200" y="1587500"/>
          <p14:tracePt t="1653" x="3619500" y="1587500"/>
          <p14:tracePt t="1658" x="3606800" y="1587500"/>
          <p14:tracePt t="1667" x="3606800" y="1593850"/>
          <p14:tracePt t="1671" x="3587750" y="1593850"/>
          <p14:tracePt t="1678" x="3581400" y="1600200"/>
          <p14:tracePt t="1686" x="3568700" y="1606550"/>
          <p14:tracePt t="1692" x="3575050" y="1606550"/>
          <p14:tracePt t="2212" x="3556000" y="1606550"/>
          <p14:tracePt t="2218" x="3517900" y="1606550"/>
          <p14:tracePt t="2225" x="3460750" y="1600200"/>
          <p14:tracePt t="2238" x="3395663" y="1587500"/>
          <p14:tracePt t="2246" x="3205163" y="1574800"/>
          <p14:tracePt t="2253" x="3103563" y="1555750"/>
          <p14:tracePt t="2260" x="3033713" y="1543050"/>
          <p14:tracePt t="2267" x="2955925" y="1543050"/>
          <p14:tracePt t="2274" x="2879725" y="1530350"/>
          <p14:tracePt t="2285" x="2822575" y="1524000"/>
          <p14:tracePt t="2293" x="2759075" y="1511300"/>
          <p14:tracePt t="2297" x="2708275" y="1504950"/>
          <p14:tracePt t="2302" x="2651125" y="1497013"/>
          <p14:tracePt t="2309" x="2606675" y="1490663"/>
          <p14:tracePt t="2315" x="2562225" y="1484313"/>
          <p14:tracePt t="2325" x="2517775" y="1484313"/>
          <p14:tracePt t="2331" x="2490788" y="1477963"/>
          <p14:tracePt t="2337" x="2478088" y="1477963"/>
          <p14:tracePt t="2343" x="2459038" y="1471613"/>
          <p14:tracePt t="2350" x="2439988" y="1471613"/>
          <p14:tracePt t="2357" x="2433638" y="1471613"/>
          <p14:tracePt t="2364" x="2420938" y="1471613"/>
          <p14:tracePt t="2371" x="2401888" y="1471613"/>
          <p14:tracePt t="2385" x="2389188" y="1471613"/>
          <p14:tracePt t="2392" x="2382838" y="1471613"/>
          <p14:tracePt t="2403" x="2376488" y="1471613"/>
          <p14:tracePt t="2407" x="2363788" y="1471613"/>
          <p14:tracePt t="2422" x="2351088" y="1471613"/>
          <p14:tracePt t="2428" x="2344738" y="1471613"/>
          <p14:tracePt t="2434" x="2338388" y="1471613"/>
          <p14:tracePt t="2441" x="2332038" y="1471613"/>
          <p14:tracePt t="2449" x="2325688" y="1471613"/>
          <p14:tracePt t="2457" x="2319338" y="1471613"/>
          <p14:tracePt t="2461" x="2312988" y="1471613"/>
          <p14:tracePt t="2484" x="2306638" y="1471613"/>
          <p14:tracePt t="3999" x="2268538" y="1471613"/>
          <p14:tracePt t="4007" x="2211388" y="1471613"/>
          <p14:tracePt t="4015" x="2160588" y="1471613"/>
          <p14:tracePt t="4022" x="2116138" y="1471613"/>
          <p14:tracePt t="4026" x="2071688" y="1471613"/>
          <p14:tracePt t="4033" x="2025650" y="1477963"/>
          <p14:tracePt t="4044" x="1993900" y="1477963"/>
          <p14:tracePt t="4046" x="1949450" y="1477963"/>
          <p14:tracePt t="4054" x="1930400" y="1477963"/>
          <p14:tracePt t="4060" x="1885950" y="1477963"/>
          <p14:tracePt t="4071" x="1854200" y="1477963"/>
          <p14:tracePt t="4075" x="1822450" y="1471613"/>
          <p14:tracePt t="4083" x="1778000" y="1471613"/>
          <p14:tracePt t="4088" x="1733550" y="1471613"/>
          <p14:tracePt t="4096" x="1701800" y="1471613"/>
          <p14:tracePt t="4102" x="1663700" y="1465263"/>
          <p14:tracePt t="4109" x="1631950" y="1458913"/>
          <p14:tracePt t="4117" x="1606550" y="1452563"/>
          <p14:tracePt t="4123" x="1573213" y="1452563"/>
          <p14:tracePt t="4130" x="1547813" y="1452563"/>
          <p14:tracePt t="4137" x="1522413" y="1446213"/>
          <p14:tracePt t="4144" x="1490663" y="1446213"/>
          <p14:tracePt t="4151" x="1471613" y="1439863"/>
          <p14:tracePt t="4158" x="1452563" y="1439863"/>
          <p14:tracePt t="4173" x="1427163" y="1433513"/>
          <p14:tracePt t="4181" x="1420813" y="1433513"/>
          <p14:tracePt t="4188" x="1408113" y="1433513"/>
          <p14:tracePt t="4192" x="1401763" y="1433513"/>
          <p14:tracePt t="4203" x="1395413" y="1433513"/>
          <p14:tracePt t="4207" x="1389063" y="1433513"/>
          <p14:tracePt t="4215" x="1382713" y="1433513"/>
          <p14:tracePt t="4223" x="1370013" y="1433513"/>
          <p14:tracePt t="4226" x="1376363" y="1433513"/>
          <p14:tracePt t="6244" x="1439863" y="1458913"/>
          <p14:tracePt t="6249" x="1522413" y="1517650"/>
          <p14:tracePt t="6256" x="1625600" y="1587500"/>
          <p14:tracePt t="6263" x="1708150" y="1651000"/>
          <p14:tracePt t="6270" x="1765300" y="1701800"/>
          <p14:tracePt t="6277" x="1835150" y="1752600"/>
          <p14:tracePt t="6284" x="1892300" y="1803400"/>
          <p14:tracePt t="6290" x="1943100" y="1847850"/>
          <p14:tracePt t="6298" x="1993900" y="1898650"/>
          <p14:tracePt t="6305" x="2044700" y="1970088"/>
          <p14:tracePt t="6311" x="2103438" y="2046288"/>
          <p14:tracePt t="6318" x="2198688" y="2173288"/>
          <p14:tracePt t="6325" x="2262188" y="2262188"/>
          <p14:tracePt t="6333" x="2312988" y="2319338"/>
          <p14:tracePt t="6339" x="2351088" y="2378075"/>
          <p14:tracePt t="6348" x="2401888" y="2441575"/>
          <p14:tracePt t="6361" x="2484438" y="2543175"/>
          <p14:tracePt t="6369" x="2517775" y="2600325"/>
          <p14:tracePt t="6373" x="2549525" y="2651125"/>
          <p14:tracePt t="6390" x="2600325" y="2714625"/>
          <p14:tracePt t="6394" x="2625725" y="2746375"/>
          <p14:tracePt t="6401" x="2644775" y="2771775"/>
          <p14:tracePt t="6408" x="2663825" y="2798763"/>
          <p14:tracePt t="6418" x="2676525" y="2817813"/>
          <p14:tracePt t="6424" x="2701925" y="2836863"/>
          <p14:tracePt t="6431" x="2727325" y="2887663"/>
          <p14:tracePt t="6439" x="2759075" y="2932113"/>
          <p14:tracePt t="6442" x="2790825" y="2989263"/>
          <p14:tracePt t="6450" x="2822575" y="3046413"/>
          <p14:tracePt t="6457" x="2847975" y="3103563"/>
          <p14:tracePt t="6464" x="2873375" y="3154363"/>
          <p14:tracePt t="6470" x="2879725" y="3167063"/>
          <p14:tracePt t="6479" x="2886075" y="3186113"/>
          <p14:tracePt t="6488" x="2886075" y="3205163"/>
          <p14:tracePt t="6492" x="2886075" y="3211513"/>
          <p14:tracePt t="6500" x="2886075" y="3225800"/>
          <p14:tracePt t="6505" x="2886075" y="3244850"/>
          <p14:tracePt t="6512" x="2886075" y="3232150"/>
          <p14:tracePt t="6819" x="2905125" y="3244850"/>
          <p14:tracePt t="6826" x="2930525" y="3270250"/>
          <p14:tracePt t="6834" x="2962275" y="3295650"/>
          <p14:tracePt t="6845" x="3033713" y="3359150"/>
          <p14:tracePt t="6852" x="3065463" y="3397250"/>
          <p14:tracePt t="6858" x="3097213" y="3429000"/>
          <p14:tracePt t="6866" x="3135313" y="3460750"/>
          <p14:tracePt t="6872" x="3160713" y="3486150"/>
          <p14:tracePt t="6879" x="3179763" y="3505200"/>
          <p14:tracePt t="6903" x="3230563" y="3556000"/>
          <p14:tracePt t="6908" x="3243263" y="3568700"/>
          <p14:tracePt t="6916" x="3255963" y="3575050"/>
          <p14:tracePt t="6921" x="3275013" y="3594100"/>
          <p14:tracePt t="6928" x="3294063" y="3606800"/>
          <p14:tracePt t="6935" x="3313113" y="3619500"/>
          <p14:tracePt t="6941" x="3325813" y="3632200"/>
          <p14:tracePt t="6949" x="3344863" y="3638550"/>
          <p14:tracePt t="6955" x="3363913" y="3652838"/>
          <p14:tracePt t="6962" x="3382963" y="3659188"/>
          <p14:tracePt t="6969" x="3395663" y="3665538"/>
          <p14:tracePt t="6976" x="3402013" y="3671888"/>
          <p14:tracePt t="6983" x="3421063" y="3678238"/>
          <p14:tracePt t="6990" x="3435350" y="3678238"/>
          <p14:tracePt t="7004" x="3448050" y="3678238"/>
          <p14:tracePt t="7012" x="3454400" y="3678238"/>
          <p14:tracePt t="7018" x="3460750" y="3678238"/>
          <p14:tracePt t="7024" x="3473450" y="3678238"/>
          <p14:tracePt t="7039" x="3486150" y="3678238"/>
          <p14:tracePt t="7045" x="3492500" y="3678238"/>
          <p14:tracePt t="7052" x="3498850" y="3671888"/>
          <p14:tracePt t="7059" x="3511550" y="3659188"/>
          <p14:tracePt t="7066" x="3530600" y="3646488"/>
          <p14:tracePt t="7073" x="3543300" y="3625850"/>
          <p14:tracePt t="7083" x="3562350" y="3613150"/>
          <p14:tracePt t="7093" x="3587750" y="3587750"/>
          <p14:tracePt t="7098" x="3613150" y="3562350"/>
          <p14:tracePt t="7101" x="3638550" y="3524250"/>
          <p14:tracePt t="7108" x="3670300" y="3486150"/>
          <p14:tracePt t="7119" x="3689350" y="3460750"/>
          <p14:tracePt t="7123" x="3702050" y="3435350"/>
          <p14:tracePt t="7128" x="3721100" y="3403600"/>
          <p14:tracePt t="7135" x="3733800" y="3378200"/>
          <p14:tracePt t="7144" x="3746500" y="3359150"/>
          <p14:tracePt t="7154" x="3752850" y="3333750"/>
          <p14:tracePt t="7158" x="3765550" y="3308350"/>
          <p14:tracePt t="7163" x="3778250" y="3276600"/>
          <p14:tracePt t="7172" x="3790950" y="3232150"/>
          <p14:tracePt t="7180" x="3803650" y="3179763"/>
          <p14:tracePt t="7186" x="3803650" y="3109913"/>
          <p14:tracePt t="7191" x="3803650" y="3052763"/>
          <p14:tracePt t="7199" x="3803650" y="3021013"/>
          <p14:tracePt t="7205" x="3803650" y="2989263"/>
          <p14:tracePt t="7214" x="3797300" y="2963863"/>
          <p14:tracePt t="7221" x="3784600" y="2944813"/>
          <p14:tracePt t="7225" x="3778250" y="2925763"/>
          <p14:tracePt t="7233" x="3771900" y="2913063"/>
          <p14:tracePt t="7245" x="3765550" y="2900363"/>
          <p14:tracePt t="7248" x="3759200" y="2881313"/>
          <p14:tracePt t="7255" x="3746500" y="2862263"/>
          <p14:tracePt t="7261" x="3733800" y="2855913"/>
          <p14:tracePt t="7267" x="3714750" y="2843213"/>
          <p14:tracePt t="7276" x="3695700" y="2824163"/>
          <p14:tracePt t="7287" x="3676650" y="2805113"/>
          <p14:tracePt t="7292" x="3644900" y="2792413"/>
          <p14:tracePt t="7294" x="3606800" y="2765425"/>
          <p14:tracePt t="7305" x="3568700" y="2752725"/>
          <p14:tracePt t="7308" x="3536950" y="2740025"/>
          <p14:tracePt t="7316" x="3492500" y="2727325"/>
          <p14:tracePt t="7323" x="3454400" y="2720975"/>
          <p14:tracePt t="7338" x="3421063" y="2720975"/>
          <p14:tracePt t="7343" x="3332163" y="2720975"/>
          <p14:tracePt t="7351" x="3287713" y="2733675"/>
          <p14:tracePt t="7358" x="3243263" y="2746375"/>
          <p14:tracePt t="7364" x="3205163" y="2759075"/>
          <p14:tracePt t="7371" x="3173413" y="2778125"/>
          <p14:tracePt t="7378" x="3122613" y="2792413"/>
          <p14:tracePt t="7384" x="3097213" y="2811463"/>
          <p14:tracePt t="7392" x="3078163" y="2824163"/>
          <p14:tracePt t="7398" x="3052763" y="2843213"/>
          <p14:tracePt t="7406" x="3033713" y="2862263"/>
          <p14:tracePt t="7413" x="3008313" y="2894013"/>
          <p14:tracePt t="7419" x="2976563" y="2932113"/>
          <p14:tracePt t="7429" x="2924175" y="3021013"/>
          <p14:tracePt t="7434" x="2860675" y="3160713"/>
          <p14:tracePt t="7444" x="2784475" y="3346450"/>
          <p14:tracePt t="7450" x="2740025" y="3517900"/>
          <p14:tracePt t="7454" x="2695575" y="3709988"/>
          <p14:tracePt t="7466" x="2651125" y="3983038"/>
          <p14:tracePt t="7472" x="2632075" y="4143375"/>
          <p14:tracePt t="7475" x="2632075" y="4264025"/>
          <p14:tracePt t="7481" x="2625725" y="4359275"/>
          <p14:tracePt t="7491" x="2625725" y="4473575"/>
          <p14:tracePt t="7500" x="2625725" y="4557713"/>
          <p14:tracePt t="7504" x="2625725" y="4633913"/>
          <p14:tracePt t="7509" x="2625725" y="4678363"/>
          <p14:tracePt t="7519" x="2632075" y="4710113"/>
          <p14:tracePt t="7524" x="2638425" y="4729163"/>
          <p14:tracePt t="7530" x="2644775" y="4741863"/>
          <p14:tracePt t="7539" x="2644775" y="4754563"/>
          <p14:tracePt t="7549" x="2651125" y="4760913"/>
          <p14:tracePt t="7555" x="2651125" y="4773613"/>
          <p14:tracePt t="7559" x="2657475" y="4779963"/>
          <p14:tracePt t="7569" x="2670175" y="4786313"/>
          <p14:tracePt t="7571" x="2676525" y="4799013"/>
          <p14:tracePt t="7581" x="2676525" y="4811713"/>
          <p14:tracePt t="7588" x="2689225" y="4818063"/>
          <p14:tracePt t="7592" x="2708275" y="4830763"/>
          <p14:tracePt t="7600" x="2740025" y="4849813"/>
          <p14:tracePt t="7606" x="2797175" y="4887913"/>
          <p14:tracePt t="7614" x="2917825" y="4946650"/>
          <p14:tracePt t="7621" x="3116263" y="5022850"/>
          <p14:tracePt t="7628" x="3306763" y="5067300"/>
          <p14:tracePt t="7634" x="3498850" y="5105400"/>
          <p14:tracePt t="7641" x="3613150" y="5111750"/>
          <p14:tracePt t="7653" x="3759200" y="5111750"/>
          <p14:tracePt t="7661" x="3854450" y="5111750"/>
          <p14:tracePt t="7664" x="3944938" y="5092700"/>
          <p14:tracePt t="7669" x="4040188" y="5073650"/>
          <p14:tracePt t="7676" x="4135438" y="5054600"/>
          <p14:tracePt t="7683" x="4243388" y="5029200"/>
          <p14:tracePt t="7689" x="4352925" y="5003800"/>
          <p14:tracePt t="7700" x="4429125" y="4972050"/>
          <p14:tracePt t="7709" x="4518025" y="4933950"/>
          <p14:tracePt t="7713" x="4575175" y="4900613"/>
          <p14:tracePt t="7721" x="4651375" y="4868863"/>
          <p14:tracePt t="7723" x="4721225" y="4824413"/>
          <p14:tracePt t="7732" x="4778375" y="4792663"/>
          <p14:tracePt t="7738" x="4837113" y="4767263"/>
          <p14:tracePt t="7745" x="4881563" y="4722813"/>
          <p14:tracePt t="7752" x="4926013" y="4678363"/>
          <p14:tracePt t="7759" x="4964113" y="4595813"/>
          <p14:tracePt t="7767" x="5021263" y="4498975"/>
          <p14:tracePt t="7772" x="5078413" y="4340225"/>
          <p14:tracePt t="8154" x="5211763" y="4384675"/>
          <p14:tracePt t="8161" x="5314950" y="4422775"/>
          <p14:tracePt t="8167" x="5359400" y="4448175"/>
          <p14:tracePt t="8174" x="5384800" y="4448175"/>
          <p14:tracePt t="8181" x="5403850" y="4454525"/>
          <p14:tracePt t="8195" x="5416550" y="4460875"/>
          <p14:tracePt t="8204" x="5429250" y="4460875"/>
          <p14:tracePt t="8221" x="5435600" y="4467225"/>
          <p14:tracePt t="8225" x="5448300" y="4467225"/>
          <p14:tracePt t="8232" x="5454650" y="4473575"/>
          <p14:tracePt t="8239" x="5467350" y="4473575"/>
          <p14:tracePt t="8243" x="5473700" y="4473575"/>
          <p14:tracePt t="8251" x="5492750" y="4479925"/>
          <p14:tracePt t="8261" x="5518150" y="4486275"/>
          <p14:tracePt t="8269" x="5543550" y="4492625"/>
          <p14:tracePt t="8274" x="5575300" y="4492625"/>
          <p14:tracePt t="8280" x="5619750" y="4498975"/>
          <p14:tracePt t="8286" x="5664200" y="4506913"/>
          <p14:tracePt t="8291" x="5708650" y="4513263"/>
          <p14:tracePt t="8303" x="5754688" y="4519613"/>
          <p14:tracePt t="8308" x="5780088" y="4519613"/>
          <p14:tracePt t="8312" x="5805488" y="4519613"/>
          <p14:tracePt t="8320" x="5818188" y="4519613"/>
          <p14:tracePt t="8326" x="5830888" y="4519613"/>
          <p14:tracePt t="8337" x="5849938" y="4519613"/>
          <p14:tracePt t="8354" x="5856288" y="4519613"/>
          <p14:tracePt t="8358" x="5862638" y="4519613"/>
          <p14:tracePt t="8362" x="5868988" y="4519613"/>
          <p14:tracePt t="8369" x="5875338" y="4519613"/>
          <p14:tracePt t="8375" x="5881688" y="4519613"/>
          <p14:tracePt t="8393" x="5894388" y="4519613"/>
          <p14:tracePt t="8397" x="5900738" y="4513263"/>
          <p14:tracePt t="8403" x="5907088" y="4513263"/>
          <p14:tracePt t="8410" x="5913438" y="4506913"/>
          <p14:tracePt t="8417" x="5919788" y="4506913"/>
          <p14:tracePt t="8426" x="5926138" y="4498975"/>
          <p14:tracePt t="8439" x="5932488" y="4492625"/>
          <p14:tracePt t="8444" x="5951538" y="4479925"/>
          <p14:tracePt t="8452" x="5964238" y="4473575"/>
          <p14:tracePt t="8458" x="5983288" y="4454525"/>
          <p14:tracePt t="8466" x="6008688" y="4435475"/>
          <p14:tracePt t="8472" x="6027738" y="4416425"/>
          <p14:tracePt t="8482" x="6065838" y="4384675"/>
          <p14:tracePt t="8494" x="6154738" y="4302125"/>
          <p14:tracePt t="8500" x="6194425" y="4276725"/>
          <p14:tracePt t="8507" x="6238875" y="4232275"/>
          <p14:tracePt t="8513" x="6276975" y="4200525"/>
          <p14:tracePt t="8521" x="6327775" y="4168775"/>
          <p14:tracePt t="8528" x="6365875" y="4143375"/>
          <p14:tracePt t="8535" x="6403975" y="4111625"/>
          <p14:tracePt t="8543" x="6442075" y="4079875"/>
          <p14:tracePt t="8551" x="6480175" y="4046538"/>
          <p14:tracePt t="8558" x="6518275" y="4014788"/>
          <p14:tracePt t="8561" x="6543675" y="3989388"/>
          <p14:tracePt t="8571" x="6575425" y="3970338"/>
          <p14:tracePt t="8580" x="6594475" y="3938588"/>
          <p14:tracePt t="8587" x="6613525" y="3919538"/>
          <p14:tracePt t="8591" x="6634163" y="3894138"/>
          <p14:tracePt t="8597" x="6653213" y="3875088"/>
          <p14:tracePt t="8603" x="6672263" y="3849688"/>
          <p14:tracePt t="8613" x="6684963" y="3824288"/>
          <p14:tracePt t="8621" x="6704013" y="3786188"/>
          <p14:tracePt t="8626" x="6716713" y="3748088"/>
          <p14:tracePt t="8632" x="6742113" y="3703638"/>
          <p14:tracePt t="8639" x="6767513" y="3632200"/>
          <p14:tracePt t="8645" x="6780213" y="3568700"/>
          <p14:tracePt t="8653" x="6805613" y="3479800"/>
          <p14:tracePt t="8659" x="6824663" y="3429000"/>
          <p14:tracePt t="8667" x="6837363" y="3371850"/>
          <p14:tracePt t="8673" x="6856413" y="3333750"/>
          <p14:tracePt t="8683" x="6862763" y="3308350"/>
          <p14:tracePt t="8692" x="6869113" y="3295650"/>
          <p14:tracePt t="8698" x="6881813" y="3270250"/>
          <p14:tracePt t="8702" x="6894513" y="3238500"/>
          <p14:tracePt t="8709" x="6900863" y="3225800"/>
          <p14:tracePt t="8715" x="6913563" y="3205163"/>
          <p14:tracePt t="8722" x="6926263" y="3179763"/>
          <p14:tracePt t="8729" x="6938963" y="3160713"/>
          <p14:tracePt t="8735" x="6945313" y="3141663"/>
          <p14:tracePt t="8742" x="6958013" y="3116263"/>
          <p14:tracePt t="8750" x="6964363" y="3103563"/>
          <p14:tracePt t="8756" x="6970713" y="3084513"/>
          <p14:tracePt t="8763" x="6983413" y="3059113"/>
          <p14:tracePt t="8770" x="6989763" y="3040063"/>
          <p14:tracePt t="8777" x="6996113" y="3014663"/>
          <p14:tracePt t="8786" x="7002463" y="3008313"/>
          <p14:tracePt t="8790" x="7002463" y="2989263"/>
          <p14:tracePt t="8799" x="7008813" y="2976563"/>
          <p14:tracePt t="8805" x="7008813" y="2963863"/>
          <p14:tracePt t="8812" x="7015163" y="2963863"/>
          <p14:tracePt t="8819" x="7015163" y="2951163"/>
          <p14:tracePt t="8833" x="7021513" y="2938463"/>
          <p14:tracePt t="8839" x="7021513" y="2932113"/>
          <p14:tracePt t="8846" x="7021513" y="2925763"/>
          <p14:tracePt t="8853" x="7021513" y="2913063"/>
          <p14:tracePt t="8860" x="7021513" y="2906713"/>
          <p14:tracePt t="8868" x="7021513" y="2894013"/>
          <p14:tracePt t="8874" x="7021513" y="2874963"/>
          <p14:tracePt t="8891" x="7021513" y="2849563"/>
          <p14:tracePt t="8899" x="7015163" y="2830513"/>
          <p14:tracePt t="8903" x="7008813" y="2811463"/>
          <p14:tracePt t="8909" x="7002463" y="2792413"/>
          <p14:tracePt t="8921" x="6989763" y="2771775"/>
          <p14:tracePt t="8924" x="6983413" y="2746375"/>
          <p14:tracePt t="8931" x="6977063" y="2727325"/>
          <p14:tracePt t="8938" x="6964363" y="2708275"/>
          <p14:tracePt t="8943" x="6958013" y="2695575"/>
          <p14:tracePt t="8951" x="6951663" y="2682875"/>
          <p14:tracePt t="8959" x="6938963" y="2670175"/>
          <p14:tracePt t="8970" x="6926263" y="2657475"/>
          <p14:tracePt t="8974" x="6919913" y="2657475"/>
          <p14:tracePt t="8978" x="6919913" y="2644775"/>
          <p14:tracePt t="8985" x="6913563" y="2644775"/>
          <p14:tracePt t="8991" x="6913563" y="2638425"/>
          <p14:tracePt t="9003" x="6907213" y="2638425"/>
          <p14:tracePt t="9009" x="6907213" y="2632075"/>
          <p14:tracePt t="9016" x="6900863" y="2625725"/>
          <p14:tracePt t="9022" x="6894513" y="2625725"/>
          <p14:tracePt t="9027" x="6888163" y="2625725"/>
          <p14:tracePt t="9054" x="6881813" y="2625725"/>
          <p14:tracePt t="9075" x="6875463" y="2625725"/>
          <p14:tracePt t="9103" x="6875463" y="2632075"/>
          <p14:tracePt t="9109" x="6869113" y="2632075"/>
          <p14:tracePt t="9118" x="6869113" y="2638425"/>
          <p14:tracePt t="9126" x="6862763" y="2644775"/>
          <p14:tracePt t="9132" x="6862763" y="2651125"/>
          <p14:tracePt t="9137" x="6856413" y="2651125"/>
          <p14:tracePt t="9154" x="6856413" y="2657475"/>
          <p14:tracePt t="9157" x="6850063" y="2663825"/>
          <p14:tracePt t="9169" x="6843713" y="2663825"/>
          <p14:tracePt t="9175" x="6843713" y="2670175"/>
          <p14:tracePt t="9180" x="6843713" y="2676525"/>
          <p14:tracePt t="9188" x="6837363" y="2682875"/>
          <p14:tracePt t="9192" x="6831013" y="2682875"/>
          <p14:tracePt t="9201" x="6824663" y="2682875"/>
          <p14:tracePt t="9207" x="6824663" y="2695575"/>
          <p14:tracePt t="9213" x="6818313" y="2695575"/>
          <p14:tracePt t="9229" x="6799263" y="2720975"/>
          <p14:tracePt t="9238" x="6786563" y="2733675"/>
          <p14:tracePt t="9242" x="6773863" y="2740025"/>
          <p14:tracePt t="9248" x="6761163" y="2752725"/>
          <p14:tracePt t="9255" x="6754813" y="2765425"/>
          <p14:tracePt t="9262" x="6748463" y="2771775"/>
          <p14:tracePt t="9269" x="6742113" y="2778125"/>
          <p14:tracePt t="9276" x="6729413" y="2784475"/>
          <p14:tracePt t="9283" x="6723063" y="2792413"/>
          <p14:tracePt t="9292" x="6723063" y="2805113"/>
          <p14:tracePt t="9302" x="6716713" y="2805113"/>
          <p14:tracePt t="9308" x="6710363" y="2811463"/>
          <p14:tracePt t="9320" x="6710363" y="2817813"/>
          <p14:tracePt t="9333" x="6704013" y="2824163"/>
          <p14:tracePt t="9339" x="6704013" y="2836863"/>
          <p14:tracePt t="9352" x="6704013" y="2843213"/>
          <p14:tracePt t="9361" x="6704013" y="2855913"/>
          <p14:tracePt t="9371" x="6704013" y="2862263"/>
          <p14:tracePt t="9375" x="6704013" y="2881313"/>
          <p14:tracePt t="9379" x="6704013" y="2906713"/>
          <p14:tracePt t="9387" x="6704013" y="2925763"/>
          <p14:tracePt t="9394" x="6704013" y="2957513"/>
          <p14:tracePt t="9401" x="6704013" y="3001963"/>
          <p14:tracePt t="9408" x="6704013" y="3059113"/>
          <p14:tracePt t="9416" x="6710363" y="3109913"/>
          <p14:tracePt t="9421" x="6716713" y="3167063"/>
          <p14:tracePt t="9427" x="6729413" y="3211513"/>
          <p14:tracePt t="9435" x="6735763" y="3244850"/>
          <p14:tracePt t="9441" x="6735763" y="3289300"/>
          <p14:tracePt t="9448" x="6742113" y="3327400"/>
          <p14:tracePt t="9455" x="6748463" y="3346450"/>
          <p14:tracePt t="9462" x="6748463" y="3384550"/>
          <p14:tracePt t="9472" x="6754813" y="3397250"/>
          <p14:tracePt t="9477" x="6754813" y="3416300"/>
          <p14:tracePt t="9484" x="6754813" y="3441700"/>
          <p14:tracePt t="9490" x="6761163" y="3460750"/>
          <p14:tracePt t="9503" x="6761163" y="3473450"/>
          <p14:tracePt t="9508" x="6761163" y="3492500"/>
          <p14:tracePt t="9512" x="6761163" y="3511550"/>
          <p14:tracePt t="9518" x="6767513" y="3524250"/>
          <p14:tracePt t="9524" x="6767513" y="3543300"/>
          <p14:tracePt t="9536" x="6773863" y="3562350"/>
          <p14:tracePt t="9543" x="6773863" y="3575050"/>
          <p14:tracePt t="9549" x="6773863" y="3587750"/>
          <p14:tracePt t="9555" x="6780213" y="3613150"/>
          <p14:tracePt t="9560" x="6780213" y="3632200"/>
          <p14:tracePt t="9568" x="6786563" y="3652838"/>
          <p14:tracePt t="9573" x="6786563" y="3671888"/>
          <p14:tracePt t="9581" x="6786563" y="3697288"/>
          <p14:tracePt t="9587" x="6786563" y="3709988"/>
          <p14:tracePt t="9596" x="6786563" y="3729038"/>
          <p14:tracePt t="9608" x="6786563" y="3754438"/>
          <p14:tracePt t="9616" x="6786563" y="3767138"/>
          <p14:tracePt t="9624" x="6786563" y="3779838"/>
          <p14:tracePt t="9638" x="6786563" y="3792538"/>
          <p14:tracePt t="9643" x="6786563" y="3798888"/>
          <p14:tracePt t="9650" x="6786563" y="3811588"/>
          <p14:tracePt t="9657" x="6786563" y="3817938"/>
          <p14:tracePt t="9663" x="6786563" y="3824288"/>
          <p14:tracePt t="9670" x="6786563" y="3836988"/>
          <p14:tracePt t="9677" x="6786563" y="3843338"/>
          <p14:tracePt t="9684" x="6792913" y="3849688"/>
          <p14:tracePt t="9691" x="6792913" y="3862388"/>
          <p14:tracePt t="9699" x="6799263" y="3862388"/>
          <p14:tracePt t="9704" x="6799263" y="3868738"/>
          <p14:tracePt t="9711" x="6799263" y="3881438"/>
          <p14:tracePt t="9733" x="6805613" y="3887788"/>
          <p14:tracePt t="9739" x="6805613" y="3894138"/>
          <p14:tracePt t="9758" x="6811963" y="3900488"/>
          <p14:tracePt t="9760" x="6811963" y="3906838"/>
          <p14:tracePt t="9767" x="6818313" y="3913188"/>
          <p14:tracePt t="9795" x="6824663" y="3919538"/>
          <p14:tracePt t="9803" x="6824663" y="3925888"/>
          <p14:tracePt t="9811" x="6831013" y="3925888"/>
          <p14:tracePt t="9821" x="6831013" y="3932238"/>
          <p14:tracePt t="9827" x="6837363" y="3938588"/>
          <p14:tracePt t="9830" x="6843713" y="3944938"/>
          <p14:tracePt t="9836" x="6850063" y="3951288"/>
          <p14:tracePt t="9843" x="6850063" y="3957638"/>
          <p14:tracePt t="9850" x="6856413" y="3970338"/>
          <p14:tracePt t="9857" x="6862763" y="3989388"/>
          <p14:tracePt t="9866" x="6875463" y="4014788"/>
          <p14:tracePt t="9884" x="6900863" y="4098925"/>
          <p14:tracePt t="9892" x="6907213" y="4124325"/>
          <p14:tracePt t="9899" x="6913563" y="4143375"/>
          <p14:tracePt t="9905" x="6919913" y="4156075"/>
          <p14:tracePt t="9912" x="6926263" y="4175125"/>
          <p14:tracePt t="9922" x="6926263" y="4181475"/>
          <p14:tracePt t="9928" x="6932613" y="4194175"/>
          <p14:tracePt t="9934" x="6932613" y="4200525"/>
          <p14:tracePt t="9951" x="6932613" y="4213225"/>
          <p14:tracePt t="9962" x="6932613" y="4219575"/>
          <p14:tracePt t="9970" x="6932613" y="4225925"/>
          <p14:tracePt t="9974" x="6932613" y="4232275"/>
          <p14:tracePt t="9998" x="6932613" y="4238625"/>
          <p14:tracePt t="10011" x="6932613" y="4244975"/>
          <p14:tracePt t="10199" x="6938963" y="4244975"/>
          <p14:tracePt t="10221" x="6945313" y="4244975"/>
          <p14:tracePt t="10234" x="6951663" y="4244975"/>
          <p14:tracePt t="10266" x="6958013" y="4244975"/>
          <p14:tracePt t="10280" x="6964363" y="4244975"/>
          <p14:tracePt t="10308" x="6970713" y="4244975"/>
          <p14:tracePt t="10321" x="6977063" y="4244975"/>
          <p14:tracePt t="10328" x="6983413" y="4244975"/>
          <p14:tracePt t="10335" x="6983413" y="4238625"/>
          <p14:tracePt t="10342" x="6989763" y="4238625"/>
          <p14:tracePt t="10348" x="7002463" y="4238625"/>
          <p14:tracePt t="10366" x="7021513" y="4238625"/>
          <p14:tracePt t="10370" x="7034213" y="4232275"/>
          <p14:tracePt t="10377" x="7059613" y="4225925"/>
          <p14:tracePt t="10384" x="7085013" y="4219575"/>
          <p14:tracePt t="10391" x="7105650" y="4213225"/>
          <p14:tracePt t="10398" x="7131050" y="4206875"/>
          <p14:tracePt t="10404" x="7143750" y="4200525"/>
          <p14:tracePt t="10416" x="7169150" y="4200525"/>
          <p14:tracePt t="10419" x="7188200" y="4194175"/>
          <p14:tracePt t="10425" x="7207250" y="4194175"/>
          <p14:tracePt t="10433" x="7226300" y="4194175"/>
          <p14:tracePt t="10439" x="7245350" y="4187825"/>
          <p14:tracePt t="10446" x="7270750" y="4187825"/>
          <p14:tracePt t="10453" x="7296150" y="4181475"/>
          <p14:tracePt t="10460" x="7315200" y="4181475"/>
          <p14:tracePt t="10470" x="7353300" y="4175125"/>
          <p14:tracePt t="10476" x="7385050" y="4168775"/>
          <p14:tracePt t="10480" x="7429500" y="4162425"/>
          <p14:tracePt t="10488" x="7486650" y="4156075"/>
          <p14:tracePt t="10496" x="7551738" y="4143375"/>
          <p14:tracePt t="10509" x="7672388" y="4117975"/>
          <p14:tracePt t="10515" x="7748588" y="4111625"/>
          <p14:tracePt t="10522" x="7812088" y="4098925"/>
          <p14:tracePt t="10529" x="7862888" y="4086225"/>
          <p14:tracePt t="10539" x="7932738" y="4073525"/>
          <p14:tracePt t="10545" x="7977188" y="4065588"/>
          <p14:tracePt t="10554" x="8035925" y="4046538"/>
          <p14:tracePt t="10556" x="8086725" y="4040188"/>
          <p14:tracePt t="10564" x="8131175" y="4021138"/>
          <p14:tracePt t="10570" x="8188325" y="4008438"/>
          <p14:tracePt t="10577" x="8232775" y="3995738"/>
          <p14:tracePt t="10585" x="8277225" y="3983038"/>
          <p14:tracePt t="10591" x="8334375" y="3976688"/>
          <p14:tracePt t="10598" x="8378825" y="3963988"/>
          <p14:tracePt t="10607" x="8423275" y="3957638"/>
          <p14:tracePt t="10615" x="8469313" y="3938588"/>
          <p14:tracePt t="10631" x="8532813" y="3925888"/>
          <p14:tracePt t="10637" x="8558213" y="3919538"/>
          <p14:tracePt t="10639" x="8589963" y="3906838"/>
          <p14:tracePt t="10646" x="8628063" y="3900488"/>
          <p14:tracePt t="10653" x="8659813" y="3887788"/>
          <p14:tracePt t="10663" x="8710613" y="3868738"/>
          <p14:tracePt t="10677" x="8786813" y="3849688"/>
          <p14:tracePt t="10681" x="8824913" y="3830638"/>
          <p14:tracePt t="10688" x="8856663" y="3824288"/>
          <p14:tracePt t="10695" x="8894763" y="3817938"/>
          <p14:tracePt t="10704" x="8921750" y="3805238"/>
          <p14:tracePt t="10711" x="8947150" y="3798888"/>
          <p14:tracePt t="10722" x="8972550" y="3792538"/>
          <p14:tracePt t="10726" x="8997950" y="3779838"/>
          <p14:tracePt t="10730" x="9010650" y="3773488"/>
          <p14:tracePt t="10738" x="9029700" y="3773488"/>
          <p14:tracePt t="10744" x="9042400" y="3767138"/>
          <p14:tracePt t="10751" x="9048750" y="3767138"/>
          <p14:tracePt t="10758" x="9061450" y="3767138"/>
          <p14:tracePt t="10768" x="9067800" y="3767138"/>
          <p14:tracePt t="10774" x="9074150" y="3760788"/>
          <p14:tracePt t="10781" x="9080500" y="3760788"/>
          <p14:tracePt t="10790" x="9086850" y="3760788"/>
          <p14:tracePt t="10793" x="9086850" y="3754438"/>
          <p14:tracePt t="10799" x="9093200" y="3754438"/>
          <p14:tracePt t="10808" x="9099550" y="3754438"/>
          <p14:tracePt t="10815" x="9105900" y="3754438"/>
          <p14:tracePt t="10841" x="9112250" y="3754438"/>
          <p14:tracePt t="10857" x="9118600" y="3754438"/>
          <p14:tracePt t="10894" x="9118600" y="3760788"/>
          <p14:tracePt t="10933" x="9112250" y="3767138"/>
          <p14:tracePt t="10956" x="9105900" y="3773488"/>
          <p14:tracePt t="10959" x="9099550" y="3773488"/>
          <p14:tracePt t="10965" x="9093200" y="3773488"/>
          <p14:tracePt t="10979" x="9086850" y="3779838"/>
          <p14:tracePt t="10986" x="9080500" y="3779838"/>
          <p14:tracePt t="10993" x="9074150" y="3779838"/>
          <p14:tracePt t="11000" x="9067800" y="3786188"/>
          <p14:tracePt t="11015" x="9061450" y="3792538"/>
          <p14:tracePt t="11028" x="9055100" y="3792538"/>
          <p14:tracePt t="11035" x="9042400" y="3792538"/>
          <p14:tracePt t="11054" x="9036050" y="3792538"/>
          <p14:tracePt t="11059" x="9023350" y="3798888"/>
          <p14:tracePt t="11064" x="9010650" y="3798888"/>
          <p14:tracePt t="11072" x="8991600" y="3811588"/>
          <p14:tracePt t="11076" x="8959850" y="3824288"/>
          <p14:tracePt t="11083" x="8913813" y="3836988"/>
          <p14:tracePt t="11090" x="8843963" y="3875088"/>
          <p14:tracePt t="11099" x="8786813" y="3900488"/>
          <p14:tracePt t="11106" x="8729663" y="3919538"/>
          <p14:tracePt t="11112" x="8685213" y="3944938"/>
          <p14:tracePt t="11119" x="8647113" y="3957638"/>
          <p14:tracePt t="11125" x="8628063" y="3970338"/>
          <p14:tracePt t="11138" x="8609013" y="3976688"/>
          <p14:tracePt t="11142" x="8596313" y="3989388"/>
          <p14:tracePt t="11145" x="8583613" y="3995738"/>
          <p14:tracePt t="11153" x="8570913" y="3995738"/>
          <p14:tracePt t="11160" x="8570913" y="4002088"/>
          <p14:tracePt t="11167" x="8564563" y="4002088"/>
          <p14:tracePt t="11173" x="8558213" y="4002088"/>
          <p14:tracePt t="11187" x="8558213" y="4008438"/>
          <p14:tracePt t="11194" x="8551863" y="4008438"/>
          <p14:tracePt t="11201" x="8545513" y="4008438"/>
          <p14:tracePt t="11215" x="8539163" y="4008438"/>
          <p14:tracePt t="11243" x="8532813" y="4008438"/>
          <p14:tracePt t="11257" x="8526463" y="4008438"/>
          <p14:tracePt t="11301" x="8520113" y="4008438"/>
          <p14:tracePt t="11314" x="8513763" y="4008438"/>
          <p14:tracePt t="11383" x="8513763" y="4002088"/>
          <p14:tracePt t="11405" x="8513763" y="3995738"/>
          <p14:tracePt t="11417" x="8513763" y="3989388"/>
          <p14:tracePt t="11437" x="8513763" y="3983038"/>
          <p14:tracePt t="11443" x="8513763" y="3976688"/>
          <p14:tracePt t="11457" x="8513763" y="3970338"/>
          <p14:tracePt t="11471" x="8513763" y="3963988"/>
          <p14:tracePt t="11485" x="8513763" y="3957638"/>
          <p14:tracePt t="11494" x="8513763" y="3951288"/>
          <p14:tracePt t="11508" x="8513763" y="3944938"/>
          <p14:tracePt t="11509" x="8513763" y="3938588"/>
          <p14:tracePt t="11512" x="8513763" y="3919538"/>
          <p14:tracePt t="11520" x="8513763" y="3913188"/>
          <p14:tracePt t="11527" x="8513763" y="3894138"/>
          <p14:tracePt t="11535" x="8513763" y="3868738"/>
          <p14:tracePt t="11540" x="8513763" y="3849688"/>
          <p14:tracePt t="11547" x="8513763" y="3824288"/>
          <p14:tracePt t="11554" x="8513763" y="3798888"/>
          <p14:tracePt t="11561" x="8513763" y="3767138"/>
          <p14:tracePt t="11568" x="8513763" y="3741738"/>
          <p14:tracePt t="11575" x="8513763" y="3722688"/>
          <p14:tracePt t="11582" x="8513763" y="3684588"/>
          <p14:tracePt t="11589" x="8513763" y="3652838"/>
          <p14:tracePt t="11596" x="8507413" y="3606800"/>
          <p14:tracePt t="11605" x="8501063" y="3562350"/>
          <p14:tracePt t="11613" x="8488363" y="3517900"/>
          <p14:tracePt t="11620" x="8482013" y="3473450"/>
          <p14:tracePt t="11625" x="8475663" y="3429000"/>
          <p14:tracePt t="11630" x="8475663" y="3384550"/>
          <p14:tracePt t="11639" x="8469313" y="3352800"/>
          <p14:tracePt t="11646" x="8469313" y="3308350"/>
          <p14:tracePt t="11655" x="8462963" y="3276600"/>
          <p14:tracePt t="11660" x="8462963" y="3251200"/>
          <p14:tracePt t="11665" x="8462963" y="3225800"/>
          <p14:tracePt t="11672" x="8455025" y="3211513"/>
          <p14:tracePt t="11679" x="8455025" y="3198813"/>
          <p14:tracePt t="11686" x="8448675" y="3179763"/>
          <p14:tracePt t="11693" x="8448675" y="3167063"/>
          <p14:tracePt t="11700" x="8448675" y="3148013"/>
          <p14:tracePt t="11707" x="8448675" y="3122613"/>
          <p14:tracePt t="11714" x="8448675" y="3097213"/>
          <p14:tracePt t="11720" x="8448675" y="3065463"/>
          <p14:tracePt t="11729" x="8448675" y="3033713"/>
          <p14:tracePt t="11736" x="8448675" y="2995613"/>
          <p14:tracePt t="11743" x="8448675" y="2951163"/>
          <p14:tracePt t="11752" x="8448675" y="2919413"/>
          <p14:tracePt t="11759" x="8448675" y="2894013"/>
          <p14:tracePt t="11762" x="8448675" y="2874963"/>
          <p14:tracePt t="11769" x="8448675" y="2862263"/>
          <p14:tracePt t="11776" x="8448675" y="2849563"/>
          <p14:tracePt t="11784" x="8448675" y="2836863"/>
          <p14:tracePt t="11792" x="8442325" y="2830513"/>
          <p14:tracePt t="11799" x="8442325" y="2811463"/>
          <p14:tracePt t="11806" x="8435975" y="2798763"/>
          <p14:tracePt t="11810" x="8435975" y="2792413"/>
          <p14:tracePt t="11818" x="8435975" y="2778125"/>
          <p14:tracePt t="11824" x="8435975" y="2765425"/>
          <p14:tracePt t="11833" x="8435975" y="2759075"/>
          <p14:tracePt t="11838" x="8435975" y="2740025"/>
          <p14:tracePt t="11847" x="8435975" y="2733675"/>
          <p14:tracePt t="11856" x="8435975" y="2714625"/>
          <p14:tracePt t="11861" x="8435975" y="2708275"/>
          <p14:tracePt t="11865" x="8435975" y="2701925"/>
          <p14:tracePt t="11873" x="8435975" y="2689225"/>
          <p14:tracePt t="11886" x="8435975" y="2682875"/>
          <p14:tracePt t="11903" x="8429625" y="2663825"/>
          <p14:tracePt t="11921" x="8429625" y="2657475"/>
          <p14:tracePt t="11928" x="8429625" y="2651125"/>
          <p14:tracePt t="11958" x="8429625" y="2644775"/>
          <p14:tracePt t="11973" x="8429625" y="2638425"/>
          <p14:tracePt t="11991" x="8429625" y="2632075"/>
          <p14:tracePt t="12097" x="8423275" y="2632075"/>
          <p14:tracePt t="12187" x="8416925" y="2632075"/>
          <p14:tracePt t="12226" x="8410575" y="2638425"/>
          <p14:tracePt t="12240" x="8404225" y="2638425"/>
          <p14:tracePt t="12254" x="8404225" y="2644775"/>
          <p14:tracePt t="12270" x="8397875" y="2644775"/>
          <p14:tracePt t="12279" x="8391525" y="2644775"/>
          <p14:tracePt t="12291" x="8378825" y="2644775"/>
          <p14:tracePt t="12299" x="8366125" y="2644775"/>
          <p14:tracePt t="12303" x="8353425" y="2651125"/>
          <p14:tracePt t="12309" x="8334375" y="2657475"/>
          <p14:tracePt t="12317" x="8308975" y="2663825"/>
          <p14:tracePt t="12323" x="8283575" y="2663825"/>
          <p14:tracePt t="12330" x="8264525" y="2670175"/>
          <p14:tracePt t="12341" x="8226425" y="2682875"/>
          <p14:tracePt t="12343" x="8181975" y="2689225"/>
          <p14:tracePt t="12351" x="8143875" y="2701925"/>
          <p14:tracePt t="12357" x="8112125" y="2714625"/>
          <p14:tracePt t="12366" x="8074025" y="2720975"/>
          <p14:tracePt t="12371" x="8042275" y="2720975"/>
          <p14:tracePt t="12379" x="8016875" y="2733675"/>
          <p14:tracePt t="12388" x="7989888" y="2733675"/>
          <p14:tracePt t="12395" x="7964488" y="2740025"/>
          <p14:tracePt t="12405" x="7951788" y="2746375"/>
          <p14:tracePt t="12410" x="7932738" y="2752725"/>
          <p14:tracePt t="12416" x="7920038" y="2752725"/>
          <p14:tracePt t="12420" x="7907338" y="2759075"/>
          <p14:tracePt t="12427" x="7894638" y="2759075"/>
          <p14:tracePt t="12435" x="7881938" y="2759075"/>
          <p14:tracePt t="12441" x="7869238" y="2765425"/>
          <p14:tracePt t="12449" x="7856538" y="2771775"/>
          <p14:tracePt t="12454" x="7843838" y="2778125"/>
          <p14:tracePt t="12462" x="7831138" y="2784475"/>
          <p14:tracePt t="12468" x="7824788" y="2792413"/>
          <p14:tracePt t="12476" x="7812088" y="2792413"/>
          <p14:tracePt t="12486" x="7799388" y="2798763"/>
          <p14:tracePt t="12499" x="7786688" y="2798763"/>
          <p14:tracePt t="12514" x="7773988" y="2798763"/>
          <p14:tracePt t="12520" x="7767638" y="2805113"/>
          <p14:tracePt t="12524" x="7761288" y="2805113"/>
          <p14:tracePt t="12545" x="7735888" y="2805113"/>
          <p14:tracePt t="12551" x="7723188" y="2805113"/>
          <p14:tracePt t="12559" x="7710488" y="2805113"/>
          <p14:tracePt t="12566" x="7691438" y="2805113"/>
          <p14:tracePt t="12574" x="7672388" y="2805113"/>
          <p14:tracePt t="12582" x="7659688" y="2798763"/>
          <p14:tracePt t="12590" x="7640638" y="2792413"/>
          <p14:tracePt t="12594" x="7621588" y="2784475"/>
          <p14:tracePt t="12600" x="7602538" y="2784475"/>
          <p14:tracePt t="12610" x="7589838" y="2784475"/>
          <p14:tracePt t="12620" x="7577138" y="2778125"/>
          <p14:tracePt t="12624" x="7558088" y="2771775"/>
          <p14:tracePt t="12627" x="7537450" y="2765425"/>
          <p14:tracePt t="12637" x="7531100" y="2759075"/>
          <p14:tracePt t="12644" x="7518400" y="2746375"/>
          <p14:tracePt t="12652" x="7505700" y="2740025"/>
          <p14:tracePt t="12656" x="7499350" y="2733675"/>
          <p14:tracePt t="12662" x="7493000" y="2733675"/>
          <p14:tracePt t="12669" x="7486650" y="2733675"/>
          <p14:tracePt t="12676" x="7480300" y="2727325"/>
          <p14:tracePt t="12695" x="7473950" y="2727325"/>
          <p14:tracePt t="12705" x="7467600" y="2720975"/>
          <p14:tracePt t="12720" x="7461250" y="2720975"/>
          <p14:tracePt t="12726" x="7454900" y="2720975"/>
          <p14:tracePt t="12732" x="7448550" y="2720975"/>
          <p14:tracePt t="12753" x="7448550" y="2727325"/>
          <p14:tracePt t="12759" x="7442200" y="2727325"/>
          <p14:tracePt t="12774" x="7435850" y="2727325"/>
          <p14:tracePt t="12787" x="7435850" y="2733675"/>
          <p14:tracePt t="12796" x="7429500" y="2740025"/>
          <p14:tracePt t="12804" x="7423150" y="2746375"/>
          <p14:tracePt t="12810" x="7416800" y="2746375"/>
          <p14:tracePt t="12824" x="7404100" y="2765425"/>
          <p14:tracePt t="12828" x="7385050" y="2771775"/>
          <p14:tracePt t="12836" x="7372350" y="2792413"/>
          <p14:tracePt t="12842" x="7366000" y="2798763"/>
          <p14:tracePt t="12860" x="7340600" y="2824163"/>
          <p14:tracePt t="12863" x="7321550" y="2836863"/>
          <p14:tracePt t="12873" x="7308850" y="2849563"/>
          <p14:tracePt t="12887" x="7277100" y="2874963"/>
          <p14:tracePt t="12891" x="7264400" y="2887663"/>
          <p14:tracePt t="12898" x="7245350" y="2900363"/>
          <p14:tracePt t="12906" x="7232650" y="2913063"/>
          <p14:tracePt t="12912" x="7219950" y="2932113"/>
          <p14:tracePt t="12921" x="7188200" y="2944813"/>
          <p14:tracePt t="12928" x="7175500" y="2957513"/>
          <p14:tracePt t="12933" x="7156450" y="2970213"/>
          <p14:tracePt t="12942" x="7137400" y="2976563"/>
          <p14:tracePt t="12950" x="7118350" y="2982913"/>
          <p14:tracePt t="12956" x="7099300" y="2995613"/>
          <p14:tracePt t="12963" x="7085013" y="3001963"/>
          <p14:tracePt t="12967" x="7065963" y="3008313"/>
          <p14:tracePt t="12976" x="7046913" y="3008313"/>
          <p14:tracePt t="12987" x="7034213" y="3008313"/>
          <p14:tracePt t="12993" x="7021513" y="3008313"/>
          <p14:tracePt t="12996" x="7002463" y="3008313"/>
          <p14:tracePt t="13002" x="6996113" y="3008313"/>
          <p14:tracePt t="13009" x="6983413" y="3008313"/>
          <p14:tracePt t="13016" x="6970713" y="3008313"/>
          <p14:tracePt t="13025" x="6964363" y="3001963"/>
          <p14:tracePt t="13032" x="6958013" y="2995613"/>
          <p14:tracePt t="13046" x="6938963" y="2995613"/>
          <p14:tracePt t="13050" x="6932613" y="2982913"/>
          <p14:tracePt t="13057" x="6919913" y="2976563"/>
          <p14:tracePt t="13067" x="6913563" y="2970213"/>
          <p14:tracePt t="13071" x="6900863" y="2963863"/>
          <p14:tracePt t="13081" x="6894513" y="2957513"/>
          <p14:tracePt t="13088" x="6888163" y="2944813"/>
          <p14:tracePt t="13093" x="6875463" y="2938463"/>
          <p14:tracePt t="13099" x="6869113" y="2938463"/>
          <p14:tracePt t="13106" x="6856413" y="2925763"/>
          <p14:tracePt t="13113" x="6850063" y="2919413"/>
          <p14:tracePt t="13120" x="6837363" y="2906713"/>
          <p14:tracePt t="13127" x="6831013" y="2906713"/>
          <p14:tracePt t="13134" x="6824663" y="2894013"/>
          <p14:tracePt t="13140" x="6811963" y="2887663"/>
          <p14:tracePt t="13149" x="6799263" y="2881313"/>
          <p14:tracePt t="13154" x="6792913" y="2874963"/>
          <p14:tracePt t="13162" x="6786563" y="2868613"/>
          <p14:tracePt t="13168" x="6780213" y="2862263"/>
          <p14:tracePt t="13175" x="6767513" y="2855913"/>
          <p14:tracePt t="13192" x="6761163" y="2849563"/>
          <p14:tracePt t="13197" x="6754813" y="2843213"/>
          <p14:tracePt t="13203" x="6754813" y="2836863"/>
          <p14:tracePt t="13210" x="6748463" y="2836863"/>
          <p14:tracePt t="13217" x="6742113" y="2836863"/>
          <p14:tracePt t="13223" x="6735763" y="2830513"/>
          <p14:tracePt t="13230" x="6735763" y="2824163"/>
          <p14:tracePt t="13245" x="6729413" y="2817813"/>
          <p14:tracePt t="13251" x="6723063" y="2811463"/>
          <p14:tracePt t="13266" x="6716713" y="2811463"/>
          <p14:tracePt t="13274" x="6710363" y="2805113"/>
          <p14:tracePt t="13281" x="6710363" y="2798763"/>
          <p14:tracePt t="13292" x="6704013" y="2792413"/>
          <p14:tracePt t="13302" x="6697663" y="2792413"/>
          <p14:tracePt t="13307" x="6691313" y="2784475"/>
          <p14:tracePt t="13314" x="6691313" y="2778125"/>
          <p14:tracePt t="13320" x="6684963" y="2778125"/>
          <p14:tracePt t="13334" x="6678613" y="2771775"/>
          <p14:tracePt t="13344" x="6678613" y="2765425"/>
          <p14:tracePt t="13352" x="6672263" y="2759075"/>
          <p14:tracePt t="13358" x="6665913" y="2759075"/>
          <p14:tracePt t="13362" x="6659563" y="2759075"/>
          <p14:tracePt t="13371" x="6659563" y="2752725"/>
          <p14:tracePt t="13385" x="6659563" y="2746375"/>
          <p14:tracePt t="13396" x="6653213" y="2746375"/>
          <p14:tracePt t="13411" x="6646863" y="2746375"/>
          <p14:tracePt t="13496" x="6646863" y="2752725"/>
          <p14:tracePt t="13510" x="6646863" y="2759075"/>
          <p14:tracePt t="13520" x="6646863" y="2765425"/>
          <p14:tracePt t="13531" x="6646863" y="2771775"/>
          <p14:tracePt t="13543" x="6646863" y="2778125"/>
          <p14:tracePt t="13557" x="6646863" y="2784475"/>
          <p14:tracePt t="13591" x="6646863" y="2792413"/>
          <p14:tracePt t="13605" x="6646863" y="2798763"/>
          <p14:tracePt t="13612" x="6646863" y="2805113"/>
          <p14:tracePt t="13626" x="6646863" y="2811463"/>
          <p14:tracePt t="13632" x="6646863" y="2817813"/>
          <p14:tracePt t="13653" x="6646863" y="2830513"/>
          <p14:tracePt t="13660" x="6646863" y="2836863"/>
          <p14:tracePt t="13674" x="6653213" y="2849563"/>
          <p14:tracePt t="13682" x="6653213" y="2855913"/>
          <p14:tracePt t="13690" x="6659563" y="2855913"/>
          <p14:tracePt t="13698" x="6659563" y="2868613"/>
          <p14:tracePt t="13703" x="6659563" y="2874963"/>
          <p14:tracePt t="13717" x="6659563" y="2881313"/>
          <p14:tracePt t="13722" x="6659563" y="2887663"/>
          <p14:tracePt t="13730" x="6659563" y="2894013"/>
          <p14:tracePt t="13737" x="6659563" y="2900363"/>
          <p14:tracePt t="13745" x="6665913" y="2906713"/>
          <p14:tracePt t="13752" x="6665913" y="2913063"/>
          <p14:tracePt t="13758" x="6672263" y="2919413"/>
          <p14:tracePt t="13765" x="6672263" y="2925763"/>
          <p14:tracePt t="13771" x="6672263" y="2932113"/>
          <p14:tracePt t="13778" x="6672263" y="2938463"/>
          <p14:tracePt t="13785" x="6678613" y="2944813"/>
          <p14:tracePt t="13803" x="6678613" y="2951163"/>
          <p14:tracePt t="13808" x="6684963" y="2957513"/>
          <p14:tracePt t="13815" x="6684963" y="2963863"/>
          <p14:tracePt t="13821" x="6691313" y="2963863"/>
          <p14:tracePt t="13827" x="6691313" y="2970213"/>
          <p14:tracePt t="13834" x="6691313" y="2976563"/>
          <p14:tracePt t="13854" x="6697663" y="2982913"/>
          <p14:tracePt t="13861" x="6704013" y="2989263"/>
          <p14:tracePt t="13868" x="6704013" y="2995613"/>
          <p14:tracePt t="13883" x="6710363" y="3001963"/>
          <p14:tracePt t="13901" x="6716713" y="3008313"/>
          <p14:tracePt t="13909" x="6723063" y="3008313"/>
          <p14:tracePt t="13923" x="6723063" y="3014663"/>
          <p14:tracePt t="13936" x="6729413" y="3014663"/>
          <p14:tracePt t="13945" x="6735763" y="3021013"/>
          <p14:tracePt t="13958" x="6735763" y="3027363"/>
          <p14:tracePt t="13972" x="6735763" y="3033713"/>
          <p14:tracePt t="13978" x="6742113" y="3033713"/>
          <p14:tracePt t="13985" x="6742113" y="3040063"/>
          <p14:tracePt t="13993" x="6748463" y="3040063"/>
          <p14:tracePt t="14023" x="6748463" y="3046413"/>
          <p14:tracePt t="14038" x="6748463" y="3052763"/>
          <p14:tracePt t="14041" x="6742113" y="3052763"/>
          <p14:tracePt t="14069" x="6735763" y="3059113"/>
          <p14:tracePt t="14075" x="6729413" y="3059113"/>
          <p14:tracePt t="14083" x="6729413" y="3065463"/>
          <p14:tracePt t="14089" x="6729413" y="3071813"/>
          <p14:tracePt t="14097" x="6723063" y="3071813"/>
          <p14:tracePt t="14103" x="6716713" y="3078163"/>
          <p14:tracePt t="14110" x="6710363" y="3084513"/>
          <p14:tracePt t="14126" x="6704013" y="3090863"/>
          <p14:tracePt t="14137" x="6697663" y="3097213"/>
          <p14:tracePt t="14142" x="6697663" y="3103563"/>
          <p14:tracePt t="14146" x="6697663" y="3109913"/>
          <p14:tracePt t="14152" x="6691313" y="3116263"/>
          <p14:tracePt t="14159" x="6691313" y="3122613"/>
          <p14:tracePt t="14170" x="6684963" y="3122613"/>
          <p14:tracePt t="14175" x="6684963" y="3128963"/>
          <p14:tracePt t="14179" x="6684963" y="3135313"/>
          <p14:tracePt t="14194" x="6684963" y="3141663"/>
          <p14:tracePt t="14200" x="6684963" y="3148013"/>
          <p14:tracePt t="14215" x="6684963" y="3154363"/>
          <p14:tracePt t="14228" x="6684963" y="3160713"/>
          <p14:tracePt t="14235" x="6684963" y="3167063"/>
          <p14:tracePt t="14248" x="6691313" y="3173413"/>
          <p14:tracePt t="14255" x="6691313" y="3179763"/>
          <p14:tracePt t="14263" x="6697663" y="3186113"/>
          <p14:tracePt t="14270" x="6704013" y="3192463"/>
          <p14:tracePt t="14278" x="6704013" y="3198813"/>
          <p14:tracePt t="14284" x="6716713" y="3205163"/>
          <p14:tracePt t="14293" x="6723063" y="3205163"/>
          <p14:tracePt t="14298" x="6723063" y="3211513"/>
          <p14:tracePt t="14306" x="6735763" y="3219450"/>
          <p14:tracePt t="14313" x="6742113" y="3225800"/>
          <p14:tracePt t="14326" x="6748463" y="3225800"/>
          <p14:tracePt t="14334" x="6754813" y="3232150"/>
          <p14:tracePt t="14340" x="6754813" y="3238500"/>
          <p14:tracePt t="14345" x="6761163" y="3238500"/>
          <p14:tracePt t="14355" x="6761163" y="3244850"/>
          <p14:tracePt t="14362" x="6767513" y="3251200"/>
          <p14:tracePt t="14374" x="6773863" y="3257550"/>
          <p14:tracePt t="14387" x="6773863" y="3263900"/>
          <p14:tracePt t="14394" x="6780213" y="3270250"/>
          <p14:tracePt t="14408" x="6780213" y="3276600"/>
          <p14:tracePt t="14415" x="6780213" y="3282950"/>
          <p14:tracePt t="14422" x="6780213" y="3289300"/>
          <p14:tracePt t="14440" x="6780213" y="3295650"/>
          <p14:tracePt t="14446" x="6780213" y="3302000"/>
          <p14:tracePt t="14449" x="6780213" y="3308350"/>
          <p14:tracePt t="14459" x="6773863" y="3314700"/>
          <p14:tracePt t="14466" x="6767513" y="3321050"/>
          <p14:tracePt t="14473" x="6767513" y="3327400"/>
          <p14:tracePt t="14477" x="6754813" y="3340100"/>
          <p14:tracePt t="14484" x="6748463" y="3359150"/>
          <p14:tracePt t="14491" x="6748463" y="3378200"/>
          <p14:tracePt t="14499" x="6735763" y="3384550"/>
          <p14:tracePt t="14504" x="6729413" y="3403600"/>
          <p14:tracePt t="14512" x="6716713" y="3416300"/>
          <p14:tracePt t="14519" x="6710363" y="3435350"/>
          <p14:tracePt t="14526" x="6704013" y="3435350"/>
          <p14:tracePt t="14534" x="6704013" y="3448050"/>
          <p14:tracePt t="14539" x="6704013" y="3454400"/>
          <p14:tracePt t="14546" x="6697663" y="3460750"/>
          <p14:tracePt t="14554" x="6697663" y="3467100"/>
          <p14:tracePt t="14561" x="6697663" y="3473450"/>
          <p14:tracePt t="14585" x="6697663" y="3479800"/>
          <p14:tracePt t="14886" x="6634163" y="3549650"/>
          <p14:tracePt t="14893" x="6562725" y="3619500"/>
          <p14:tracePt t="14900" x="6423025" y="3729038"/>
          <p14:tracePt t="14907" x="6213475" y="3862388"/>
          <p14:tracePt t="14918" x="5938838" y="4008438"/>
          <p14:tracePt t="14924" x="5632450" y="4111625"/>
          <p14:tracePt t="14931" x="5359400" y="4162425"/>
          <p14:tracePt t="14936" x="5160963" y="4213225"/>
          <p14:tracePt t="14942" x="4995863" y="4244975"/>
          <p14:tracePt t="14950" x="4746625" y="4270375"/>
          <p14:tracePt t="14956" x="4537075" y="4308475"/>
          <p14:tracePt t="14963" x="4352925" y="4346575"/>
          <p14:tracePt t="14969" x="4097338" y="4397375"/>
          <p14:tracePt t="14976" x="3906838" y="4435475"/>
          <p14:tracePt t="14984" x="3676650" y="4473575"/>
          <p14:tracePt t="14991" x="3486150" y="4519613"/>
          <p14:tracePt t="14998" x="3287713" y="4583113"/>
          <p14:tracePt t="15007" x="3059113" y="4621213"/>
          <p14:tracePt t="15015" x="2867025" y="4665663"/>
          <p14:tracePt t="15019" x="2657475" y="4691063"/>
          <p14:tracePt t="15025" x="2497138" y="4716463"/>
          <p14:tracePt t="15034" x="2268538" y="4741863"/>
          <p14:tracePt t="15038" x="2090738" y="4735513"/>
          <p14:tracePt t="15046" x="1930400" y="4735513"/>
          <p14:tracePt t="15053" x="1771650" y="4722813"/>
          <p14:tracePt t="15060" x="1644650" y="4691063"/>
          <p14:tracePt t="15067" x="1554163" y="4659313"/>
          <p14:tracePt t="15074" x="1497013" y="4627563"/>
          <p14:tracePt t="15081" x="1458913" y="4589463"/>
          <p14:tracePt t="15087" x="1427163" y="4557713"/>
          <p14:tracePt t="15094" x="1414463" y="4513263"/>
          <p14:tracePt t="15481" x="1560513" y="4416425"/>
          <p14:tracePt t="15484" x="1797050" y="4264025"/>
          <p14:tracePt t="15489" x="2019300" y="4065588"/>
          <p14:tracePt t="15496" x="2211388" y="3875088"/>
          <p14:tracePt t="15502" x="2325688" y="3684588"/>
          <p14:tracePt t="15509" x="2382838" y="3606800"/>
          <p14:tracePt t="15517" x="2420938" y="3549650"/>
          <p14:tracePt t="15523" x="2439988" y="3511550"/>
          <p14:tracePt t="15530" x="2452688" y="3492500"/>
          <p14:tracePt t="15537" x="2452688" y="3473450"/>
          <p14:tracePt t="15551" x="2452688" y="3460750"/>
          <p14:tracePt t="15560" x="2452688" y="3454400"/>
          <p14:tracePt t="15576" x="2452688" y="3448050"/>
          <p14:tracePt t="15580" x="2452688" y="3441700"/>
          <p14:tracePt t="15588" x="2446338" y="3435350"/>
          <p14:tracePt t="15593" x="2439988" y="3416300"/>
          <p14:tracePt t="15599" x="2427288" y="3390900"/>
          <p14:tracePt t="15607" x="2389188" y="3321050"/>
          <p14:tracePt t="15613" x="2351088" y="3232150"/>
          <p14:tracePt t="15620" x="2293938" y="3116263"/>
          <p14:tracePt t="15627" x="2262188" y="3027363"/>
          <p14:tracePt t="15634" x="2224088" y="2970213"/>
          <p14:tracePt t="15641" x="2198688" y="2932113"/>
          <p14:tracePt t="15653" x="2185988" y="2906713"/>
          <p14:tracePt t="15660" x="2173288" y="2887663"/>
          <p14:tracePt t="15662" x="2160588" y="2881313"/>
          <p14:tracePt t="15669" x="2147888" y="2868613"/>
          <p14:tracePt t="15676" x="2135188" y="2855913"/>
          <p14:tracePt t="15683" x="2128838" y="2843213"/>
          <p14:tracePt t="15691" x="2116138" y="2830513"/>
          <p14:tracePt t="15703" x="2103438" y="2817813"/>
          <p14:tracePt t="15709" x="2078038" y="2805113"/>
          <p14:tracePt t="15712" x="2058988" y="2784475"/>
          <p14:tracePt t="15717" x="2038350" y="2765425"/>
          <p14:tracePt t="15724" x="2025650" y="2752725"/>
          <p14:tracePt t="15732" x="2019300" y="2746375"/>
          <p14:tracePt t="15738" x="2006600" y="2740025"/>
          <p14:tracePt t="15745" x="1987550" y="2727325"/>
          <p14:tracePt t="15752" x="1974850" y="2720975"/>
          <p14:tracePt t="15759" x="1968500" y="2708275"/>
          <p14:tracePt t="15766" x="1955800" y="2701925"/>
          <p14:tracePt t="15773" x="1943100" y="2695575"/>
          <p14:tracePt t="15779" x="1936750" y="2689225"/>
          <p14:tracePt t="15789" x="1917700" y="2689225"/>
          <p14:tracePt t="15796" x="1905000" y="2689225"/>
          <p14:tracePt t="15803" x="1892300" y="2682875"/>
          <p14:tracePt t="15810" x="1885950" y="2676525"/>
          <p14:tracePt t="15816" x="1866900" y="2670175"/>
          <p14:tracePt t="15821" x="1854200" y="2663825"/>
          <p14:tracePt t="15828" x="1841500" y="2657475"/>
          <p14:tracePt t="15835" x="1828800" y="2651125"/>
          <p14:tracePt t="15842" x="1809750" y="2651125"/>
          <p14:tracePt t="15848" x="1790700" y="2644775"/>
          <p14:tracePt t="15856" x="1784350" y="2644775"/>
          <p14:tracePt t="15863" x="1765300" y="2638425"/>
          <p14:tracePt t="15869" x="1739900" y="2638425"/>
          <p14:tracePt t="15883" x="1701800" y="2632075"/>
          <p14:tracePt t="15891" x="1676400" y="2632075"/>
          <p14:tracePt t="15904" x="1657350" y="2625725"/>
          <p14:tracePt t="15908" x="1631950" y="2625725"/>
          <p14:tracePt t="15913" x="1619250" y="2619375"/>
          <p14:tracePt t="15917" x="1592263" y="2619375"/>
          <p14:tracePt t="15927" x="1573213" y="2619375"/>
          <p14:tracePt t="15937" x="1554163" y="2613025"/>
          <p14:tracePt t="15942" x="1535113" y="2613025"/>
          <p14:tracePt t="15945" x="1509713" y="2606675"/>
          <p14:tracePt t="15953" x="1497013" y="2606675"/>
          <p14:tracePt t="15960" x="1484313" y="2606675"/>
          <p14:tracePt t="15967" x="1471613" y="2606675"/>
          <p14:tracePt t="15973" x="1465263" y="2606675"/>
          <p14:tracePt t="15983" x="1452563" y="2606675"/>
          <p14:tracePt t="15991" x="1439863" y="2606675"/>
          <p14:tracePt t="15997" x="1433513" y="2606675"/>
          <p14:tracePt t="16004" x="1427163" y="2606675"/>
          <p14:tracePt t="16009" x="1420813" y="2606675"/>
          <p14:tracePt t="16015" x="1408113" y="2606675"/>
          <p14:tracePt t="16022" x="1401763" y="2606675"/>
          <p14:tracePt t="16029" x="1395413" y="2606675"/>
          <p14:tracePt t="16036" x="1389063" y="2606675"/>
          <p14:tracePt t="16043" x="1382713" y="2606675"/>
          <p14:tracePt t="16057" x="1376363" y="2606675"/>
          <p14:tracePt t="16064" x="1370013" y="2606675"/>
          <p14:tracePt t="16070" x="1363663" y="2606675"/>
          <p14:tracePt t="16084" x="1357313" y="2613025"/>
          <p14:tracePt t="16101" x="1350963" y="2619375"/>
          <p14:tracePt t="16112" x="1350963" y="2625725"/>
          <p14:tracePt t="16126" x="1344613" y="2625725"/>
          <p14:tracePt t="16150" x="1338263" y="2625725"/>
          <p14:tracePt t="16156" x="1338263" y="2632075"/>
          <p14:tracePt t="16162" x="1331913" y="2632075"/>
          <p14:tracePt t="16170" x="1331913" y="2638425"/>
          <p14:tracePt t="16203" x="1331913" y="2644775"/>
          <p14:tracePt t="16216" x="1331913" y="2651125"/>
          <p14:tracePt t="16230" x="1331913" y="2657475"/>
          <p14:tracePt t="16264" x="1331913" y="2663825"/>
          <p14:tracePt t="16278" x="1338263" y="2670175"/>
          <p14:tracePt t="16299" x="1344613" y="2670175"/>
          <p14:tracePt t="16320" x="1344613" y="2676525"/>
          <p14:tracePt t="16328" x="1350963" y="2676525"/>
          <p14:tracePt t="16338" x="1350963" y="2682875"/>
          <p14:tracePt t="16357" x="1350963" y="2689225"/>
          <p14:tracePt t="16365" x="1350963" y="2695575"/>
          <p14:tracePt t="16370" x="1350963" y="2701925"/>
          <p14:tracePt t="16384" x="1350963" y="2708275"/>
          <p14:tracePt t="16389" x="1350963" y="2714625"/>
          <p14:tracePt t="16396" x="1350963" y="2720975"/>
          <p14:tracePt t="16403" x="1350963" y="2727325"/>
          <p14:tracePt t="16409" x="1350963" y="2733675"/>
          <p14:tracePt t="16416" x="1350963" y="2740025"/>
          <p14:tracePt t="16423" x="1350963" y="2746375"/>
          <p14:tracePt t="16431" x="1350963" y="2752725"/>
          <p14:tracePt t="16439" x="1344613" y="2759075"/>
          <p14:tracePt t="16449" x="1344613" y="2765425"/>
          <p14:tracePt t="16455" x="1344613" y="2771775"/>
          <p14:tracePt t="16460" x="1338263" y="2771775"/>
          <p14:tracePt t="16466" x="1338263" y="2784475"/>
          <p14:tracePt t="16477" x="1331913" y="2805113"/>
          <p14:tracePt t="16481" x="1325563" y="2817813"/>
          <p14:tracePt t="16486" x="1325563" y="2836863"/>
          <p14:tracePt t="16495" x="1319213" y="2855913"/>
          <p14:tracePt t="16508" x="1312863" y="2881313"/>
          <p14:tracePt t="16513" x="1312863" y="2894013"/>
          <p14:tracePt t="16520" x="1312863" y="2900363"/>
          <p14:tracePt t="16527" x="1306513" y="2906713"/>
          <p14:tracePt t="16535" x="1306513" y="2913063"/>
          <p14:tracePt t="16543" x="1300163" y="2919413"/>
          <p14:tracePt t="16553" x="1300163" y="2925763"/>
          <p14:tracePt t="16558" x="1293813" y="2932113"/>
          <p14:tracePt t="16564" x="1293813" y="2938463"/>
          <p14:tracePt t="16584" x="1293813" y="2944813"/>
          <p14:tracePt t="16589" x="1293813" y="2951163"/>
          <p14:tracePt t="16624" x="1293813" y="2957513"/>
          <p14:tracePt t="16638" x="1293813" y="2963863"/>
          <p14:tracePt t="16666" x="1293813" y="2970213"/>
          <p14:tracePt t="16820" x="1293813" y="2963863"/>
          <p14:tracePt t="16827" x="1293813" y="2957513"/>
          <p14:tracePt t="16842" x="1293813" y="2951163"/>
          <p14:tracePt t="16851" x="1293813" y="2944813"/>
          <p14:tracePt t="16866" x="1293813" y="2938463"/>
          <p14:tracePt t="16875" x="1293813" y="2932113"/>
          <p14:tracePt t="16889" x="1293813" y="2925763"/>
          <p14:tracePt t="16894" x="1293813" y="2919413"/>
          <p14:tracePt t="16901" x="1293813" y="2913063"/>
          <p14:tracePt t="16928" x="1293813" y="2906713"/>
          <p14:tracePt t="16984" x="1300163" y="2906713"/>
          <p14:tracePt t="16998" x="1306513" y="2906713"/>
          <p14:tracePt t="17004" x="1306513" y="2913063"/>
          <p14:tracePt t="17021" x="1306513" y="2919413"/>
          <p14:tracePt t="17041" x="1306513" y="2925763"/>
          <p14:tracePt t="17061" x="1306513" y="2932113"/>
          <p14:tracePt t="17075" x="1306513" y="2938463"/>
          <p14:tracePt t="17098" x="1306513" y="2944813"/>
          <p14:tracePt t="17102" x="1306513" y="2951163"/>
          <p14:tracePt t="17119" x="1306513" y="2957513"/>
          <p14:tracePt t="17127" x="1312863" y="2970213"/>
          <p14:tracePt t="17135" x="1319213" y="2982913"/>
          <p14:tracePt t="17138" x="1325563" y="3001963"/>
          <p14:tracePt t="17143" x="1331913" y="3033713"/>
          <p14:tracePt t="17151" x="1344613" y="3071813"/>
          <p14:tracePt t="17157" x="1363663" y="3128963"/>
          <p14:tracePt t="17164" x="1389063" y="3192463"/>
          <p14:tracePt t="17171" x="1408113" y="3251200"/>
          <p14:tracePt t="17177" x="1427163" y="3295650"/>
          <p14:tracePt t="17185" x="1433513" y="3321050"/>
          <p14:tracePt t="17193" x="1446213" y="3346450"/>
          <p14:tracePt t="17202" x="1452563" y="3371850"/>
          <p14:tracePt t="17208" x="1458913" y="3390900"/>
          <p14:tracePt t="17212" x="1458913" y="3397250"/>
          <p14:tracePt t="17219" x="1458913" y="3403600"/>
          <p14:tracePt t="17230" x="1465263" y="3409950"/>
          <p14:tracePt t="17238" x="1465263" y="3416300"/>
          <p14:tracePt t="17243" x="1471613" y="3422650"/>
          <p14:tracePt t="17247" x="1471613" y="3429000"/>
          <p14:tracePt t="17255" x="1477963" y="3435350"/>
          <p14:tracePt t="17262" x="1477963" y="3441700"/>
          <p14:tracePt t="17271" x="1484313" y="3448050"/>
          <p14:tracePt t="17285" x="1490663" y="3460750"/>
          <p14:tracePt t="17293" x="1497013" y="3467100"/>
          <p14:tracePt t="17302" x="1503363" y="3479800"/>
          <p14:tracePt t="17311" x="1509713" y="3486150"/>
          <p14:tracePt t="17323" x="1509713" y="3492500"/>
          <p14:tracePt t="17330" x="1516063" y="3498850"/>
          <p14:tracePt t="17337" x="1522413" y="3505200"/>
          <p14:tracePt t="17769" x="1528763" y="3505200"/>
          <p14:tracePt t="17776" x="1541463" y="3505200"/>
          <p14:tracePt t="17784" x="1547813" y="3505200"/>
          <p14:tracePt t="17795" x="1566863" y="3511550"/>
          <p14:tracePt t="17804" x="1573213" y="3511550"/>
          <p14:tracePt t="17821" x="1579563" y="3511550"/>
          <p14:tracePt t="17824" x="1592263" y="3517900"/>
          <p14:tracePt t="17836" x="1592263" y="3524250"/>
          <p14:tracePt t="17843" x="1598613" y="3524250"/>
          <p14:tracePt t="17850" x="1606550" y="3524250"/>
          <p14:tracePt t="17859" x="1612900" y="3524250"/>
          <p14:tracePt t="17881" x="1619250" y="3524250"/>
          <p14:tracePt t="17884" x="1619250" y="3530600"/>
          <p14:tracePt t="17892" x="1625600" y="3530600"/>
          <p14:tracePt t="17928" x="1631950" y="3530600"/>
          <p14:tracePt t="17942" x="1638300" y="3530600"/>
          <p14:tracePt t="17991" x="1644650" y="3530600"/>
          <p14:tracePt t="18019" x="1644650" y="3536950"/>
          <p14:tracePt t="18275" x="1676400" y="3543300"/>
          <p14:tracePt t="18282" x="1708150" y="3543300"/>
          <p14:tracePt t="18289" x="1758950" y="3543300"/>
          <p14:tracePt t="18297" x="1816100" y="3543300"/>
          <p14:tracePt t="18301" x="1854200" y="3543300"/>
          <p14:tracePt t="18307" x="1911350" y="3543300"/>
          <p14:tracePt t="18314" x="1955800" y="3543300"/>
          <p14:tracePt t="18321" x="1987550" y="3530600"/>
          <p14:tracePt t="18327" x="2019300" y="3530600"/>
          <p14:tracePt t="18334" x="2044700" y="3530600"/>
          <p14:tracePt t="18341" x="2078038" y="3524250"/>
          <p14:tracePt t="18348" x="2109788" y="3524250"/>
          <p14:tracePt t="18358" x="2128838" y="3524250"/>
          <p14:tracePt t="18364" x="2154238" y="3524250"/>
          <p14:tracePt t="18369" x="2173288" y="3524250"/>
          <p14:tracePt t="18378" x="2185988" y="3524250"/>
          <p14:tracePt t="18389" x="2205038" y="3524250"/>
          <p14:tracePt t="18392" x="2224088" y="3524250"/>
          <p14:tracePt t="18397" x="2236788" y="3517900"/>
          <p14:tracePt t="18404" x="2255838" y="3517900"/>
          <p14:tracePt t="18411" x="2281238" y="3517900"/>
          <p14:tracePt t="18418" x="2306638" y="3517900"/>
          <p14:tracePt t="18424" x="2338388" y="3517900"/>
          <p14:tracePt t="18432" x="2357438" y="3511550"/>
          <p14:tracePt t="18438" x="2382838" y="3511550"/>
          <p14:tracePt t="18446" x="2414588" y="3511550"/>
          <p14:tracePt t="18452" x="2452688" y="3498850"/>
          <p14:tracePt t="18460" x="2471738" y="3498850"/>
          <p14:tracePt t="18466" x="2503488" y="3492500"/>
          <p14:tracePt t="18473" x="2530475" y="3492500"/>
          <p14:tracePt t="18480" x="2555875" y="3492500"/>
          <p14:tracePt t="18492" x="2574925" y="3492500"/>
          <p14:tracePt t="18498" x="2581275" y="3492500"/>
          <p14:tracePt t="18504" x="2600325" y="3492500"/>
          <p14:tracePt t="18510" x="2606675" y="3492500"/>
          <p14:tracePt t="18520" x="2613025" y="3492500"/>
          <p14:tracePt t="18523" x="2619375" y="3492500"/>
          <p14:tracePt t="18529" x="2625725" y="3492500"/>
          <p14:tracePt t="18535" x="2632075" y="3492500"/>
          <p14:tracePt t="18549" x="2638425" y="3492500"/>
          <p14:tracePt t="18847" x="2708275" y="3498850"/>
          <p14:tracePt t="18854" x="2784475" y="3511550"/>
          <p14:tracePt t="18861" x="2860675" y="3524250"/>
          <p14:tracePt t="18868" x="2924175" y="3530600"/>
          <p14:tracePt t="18875" x="2989263" y="3536950"/>
          <p14:tracePt t="18895" x="3154363" y="3568700"/>
          <p14:tracePt t="18902" x="3205163" y="3581400"/>
          <p14:tracePt t="18909" x="3255963" y="3600450"/>
          <p14:tracePt t="18917" x="3325813" y="3619500"/>
          <p14:tracePt t="18925" x="3402013" y="3632200"/>
          <p14:tracePt t="18933" x="3479800" y="3652838"/>
          <p14:tracePt t="18940" x="3556000" y="3671888"/>
          <p14:tracePt t="18946" x="3651250" y="3684588"/>
          <p14:tracePt t="18950" x="3752850" y="3697288"/>
          <p14:tracePt t="18960" x="3848100" y="3697288"/>
          <p14:tracePt t="18968" x="3925888" y="3697288"/>
          <p14:tracePt t="18975" x="3976688" y="3697288"/>
          <p14:tracePt t="18979" x="4002088" y="3697288"/>
          <p14:tracePt t="18987" x="4021138" y="3690938"/>
          <p14:tracePt t="18993" x="4027488" y="3684588"/>
          <p14:tracePt t="19007" x="4033838" y="3678238"/>
          <p14:tracePt t="19037" x="4033838" y="3671888"/>
          <p14:tracePt t="19051" x="4033838" y="3665538"/>
          <p14:tracePt t="19063" x="4027488" y="3659188"/>
          <p14:tracePt t="19069" x="4014788" y="3646488"/>
          <p14:tracePt t="19075" x="3989388" y="3625850"/>
          <p14:tracePt t="19084" x="3932238" y="3575050"/>
          <p14:tracePt t="19089" x="3822700" y="3498850"/>
          <p14:tracePt t="19096" x="3625850" y="3352800"/>
          <p14:tracePt t="19107" x="3454400" y="3244850"/>
          <p14:tracePt t="19112" x="3363913" y="3186113"/>
          <p14:tracePt t="19118" x="3275013" y="3141663"/>
          <p14:tracePt t="19125" x="3198813" y="3109913"/>
          <p14:tracePt t="19131" x="3122613" y="3071813"/>
          <p14:tracePt t="19140" x="3046413" y="3046413"/>
          <p14:tracePt t="19154" x="2911475" y="3014663"/>
          <p14:tracePt t="19158" x="2854325" y="3001963"/>
          <p14:tracePt t="19166" x="2797175" y="2995613"/>
          <p14:tracePt t="19176" x="2752725" y="2976563"/>
          <p14:tracePt t="19179" x="2708275" y="2970213"/>
          <p14:tracePt t="19186" x="2676525" y="2970213"/>
          <p14:tracePt t="19199" x="2644775" y="2970213"/>
          <p14:tracePt t="19202" x="2600325" y="2963863"/>
          <p14:tracePt t="19209" x="2574925" y="2963863"/>
          <p14:tracePt t="19219" x="2543175" y="2963863"/>
          <p14:tracePt t="19226" x="2517775" y="2963863"/>
          <p14:tracePt t="19227" x="2497138" y="2963863"/>
          <p14:tracePt t="19235" x="2459038" y="2970213"/>
          <p14:tracePt t="19242" x="2427288" y="2976563"/>
          <p14:tracePt t="19253" x="2395538" y="2982913"/>
          <p14:tracePt t="19259" x="2370138" y="2989263"/>
          <p14:tracePt t="19266" x="2344738" y="2989263"/>
          <p14:tracePt t="19270" x="2319338" y="2995613"/>
          <p14:tracePt t="19276" x="2293938" y="3008313"/>
          <p14:tracePt t="19284" x="2274888" y="3014663"/>
          <p14:tracePt t="19290" x="2249488" y="3021013"/>
          <p14:tracePt t="19297" x="2224088" y="3033713"/>
          <p14:tracePt t="19307" x="2205038" y="3040063"/>
          <p14:tracePt t="19313" x="2173288" y="3052763"/>
          <p14:tracePt t="19321" x="2154238" y="3059113"/>
          <p14:tracePt t="19326" x="2122488" y="3071813"/>
          <p14:tracePt t="19332" x="2097088" y="3084513"/>
          <p14:tracePt t="19342" x="2071688" y="3097213"/>
          <p14:tracePt t="19348" x="2058988" y="3103563"/>
          <p14:tracePt t="19352" x="2044700" y="3109913"/>
          <p14:tracePt t="19359" x="2032000" y="3116263"/>
          <p14:tracePt t="19368" x="2019300" y="3122613"/>
          <p14:tracePt t="19373" x="2012950" y="3128963"/>
          <p14:tracePt t="19386" x="2006600" y="3135313"/>
          <p14:tracePt t="19393" x="2000250" y="3141663"/>
          <p14:tracePt t="19398" x="1993900" y="3141663"/>
          <p14:tracePt t="19404" x="1987550" y="3148013"/>
          <p14:tracePt t="19408" x="1987550" y="3154363"/>
          <p14:tracePt t="19414" x="1981200" y="3160713"/>
          <p14:tracePt t="19441" x="1981200" y="3167063"/>
          <p14:tracePt t="19455" x="1981200" y="3173413"/>
          <p14:tracePt t="19481" x="1981200" y="3179763"/>
          <p14:tracePt t="19501" x="1981200" y="3186113"/>
          <p14:tracePt t="19587" x="1987550" y="3186113"/>
          <p14:tracePt t="19597" x="1987550" y="3179763"/>
          <p14:tracePt t="19617" x="1993900" y="3173413"/>
          <p14:tracePt t="19624" x="1993900" y="3167063"/>
          <p14:tracePt t="19629" x="2000250" y="3167063"/>
          <p14:tracePt t="19636" x="2006600" y="3160713"/>
          <p14:tracePt t="19646" x="2012950" y="3148013"/>
          <p14:tracePt t="19651" x="2032000" y="3128963"/>
          <p14:tracePt t="19659" x="2065338" y="3103563"/>
          <p14:tracePt t="19664" x="2109788" y="3059113"/>
          <p14:tracePt t="19671" x="2160588" y="3001963"/>
          <p14:tracePt t="19678" x="2211388" y="2963863"/>
          <p14:tracePt t="19685" x="2262188" y="2913063"/>
          <p14:tracePt t="19694" x="2306638" y="2868613"/>
          <p14:tracePt t="19702" x="2370138" y="2817813"/>
          <p14:tracePt t="19710" x="2427288" y="2778125"/>
          <p14:tracePt t="19713" x="2484438" y="2733675"/>
          <p14:tracePt t="19719" x="2562225" y="2689225"/>
          <p14:tracePt t="19727" x="2644775" y="2638425"/>
          <p14:tracePt t="19734" x="2708275" y="2606675"/>
          <p14:tracePt t="19742" x="2771775" y="2562225"/>
          <p14:tracePt t="19753" x="2835275" y="2536825"/>
          <p14:tracePt t="19759" x="2905125" y="2511425"/>
          <p14:tracePt t="19760" x="2968625" y="2492375"/>
          <p14:tracePt t="19768" x="3033713" y="2473325"/>
          <p14:tracePt t="19774" x="3090863" y="2454275"/>
          <p14:tracePt t="19792" x="3192463" y="2435225"/>
          <p14:tracePt t="19795" x="3224213" y="2428875"/>
          <p14:tracePt t="19802" x="3249613" y="2428875"/>
          <p14:tracePt t="19810" x="3275013" y="2422525"/>
          <p14:tracePt t="19817" x="3287713" y="2422525"/>
          <p14:tracePt t="19823" x="3300413" y="2422525"/>
          <p14:tracePt t="19831" x="3313113" y="2422525"/>
          <p14:tracePt t="19837" x="3332163" y="2422525"/>
          <p14:tracePt t="19844" x="3338513" y="2422525"/>
          <p14:tracePt t="19851" x="3351213" y="2422525"/>
          <p14:tracePt t="19858" x="3363913" y="2428875"/>
          <p14:tracePt t="19867" x="3376613" y="2441575"/>
          <p14:tracePt t="19871" x="3389313" y="2447925"/>
          <p14:tracePt t="19879" x="3408363" y="2460625"/>
          <p14:tracePt t="19886" x="3427413" y="2479675"/>
          <p14:tracePt t="19892" x="3454400" y="2492375"/>
          <p14:tracePt t="19905" x="3479800" y="2511425"/>
          <p14:tracePt t="19912" x="3511550" y="2530475"/>
          <p14:tracePt t="19913" x="3549650" y="2562225"/>
          <p14:tracePt t="19920" x="3575050" y="2581275"/>
          <p14:tracePt t="19927" x="3600450" y="2593975"/>
          <p14:tracePt t="19935" x="3619500" y="2613025"/>
          <p14:tracePt t="19941" x="3632200" y="2625725"/>
          <p14:tracePt t="19952" x="3638550" y="2638425"/>
          <p14:tracePt t="19961" x="3651250" y="2644775"/>
          <p14:tracePt t="19968" x="3651250" y="2657475"/>
          <p14:tracePt t="19976" x="3657600" y="2663825"/>
          <p14:tracePt t="19983" x="3663950" y="2663825"/>
          <p14:tracePt t="19990" x="3663950" y="2676525"/>
          <p14:tracePt t="19999" x="3670300" y="2682875"/>
          <p14:tracePt t="20006" x="3676650" y="2682875"/>
          <p14:tracePt t="20013" x="3683000" y="2695575"/>
          <p14:tracePt t="20018" x="3683000" y="2701925"/>
          <p14:tracePt t="20024" x="3689350" y="2720975"/>
          <p14:tracePt t="20036" x="3702050" y="2746375"/>
          <p14:tracePt t="20041" x="3714750" y="2771775"/>
          <p14:tracePt t="20044" x="3733800" y="2811463"/>
          <p14:tracePt t="20055" x="3746500" y="2836863"/>
          <p14:tracePt t="20062" x="3759200" y="2862263"/>
          <p14:tracePt t="20068" x="3771900" y="2881313"/>
          <p14:tracePt t="20074" x="3778250" y="2894013"/>
          <p14:tracePt t="20079" x="3778250" y="2906713"/>
          <p14:tracePt t="20086" x="3778250" y="2913063"/>
          <p14:tracePt t="20096" x="3784600" y="2919413"/>
          <p14:tracePt t="20104" x="3790950" y="2925763"/>
          <p14:tracePt t="20110" x="3797300" y="2932113"/>
          <p14:tracePt t="20115" x="3797300" y="2938463"/>
          <p14:tracePt t="20121" x="3797300" y="2944813"/>
          <p14:tracePt t="20131" x="3803650" y="2944813"/>
          <p14:tracePt t="20140" x="3803650" y="2951163"/>
          <p14:tracePt t="20144" x="3810000" y="2957513"/>
          <p14:tracePt t="20150" x="3816350" y="2957513"/>
          <p14:tracePt t="20155" x="3816350" y="2963863"/>
          <p14:tracePt t="20164" x="3822700" y="2970213"/>
          <p14:tracePt t="20177" x="3829050" y="2982913"/>
          <p14:tracePt t="20183" x="3829050" y="2989263"/>
          <p14:tracePt t="20190" x="3835400" y="2995613"/>
          <p14:tracePt t="20206" x="3848100" y="3008313"/>
          <p14:tracePt t="20218" x="3854450" y="3014663"/>
          <p14:tracePt t="20224" x="3854450" y="3021013"/>
          <p14:tracePt t="20232" x="3854450" y="3027363"/>
          <p14:tracePt t="20242" x="3860800" y="3027363"/>
          <p14:tracePt t="20261" x="3860800" y="3033713"/>
          <p14:tracePt t="20272" x="3867150" y="3033713"/>
          <p14:tracePt t="20276" x="3867150" y="3040063"/>
          <p14:tracePt t="20281" x="3873500" y="3040063"/>
          <p14:tracePt t="20968" x="3873500" y="3033713"/>
          <p14:tracePt t="20982" x="3867150" y="3021013"/>
          <p14:tracePt t="20995" x="3867150" y="3014663"/>
          <p14:tracePt t="21004" x="3867150" y="3001963"/>
          <p14:tracePt t="21008" x="3867150" y="2995613"/>
          <p14:tracePt t="21016" x="3860800" y="2995613"/>
          <p14:tracePt t="21029" x="3860800" y="2989263"/>
          <p14:tracePt t="21037" x="3860800" y="2982913"/>
          <p14:tracePt t="21050" x="3860800" y="2976563"/>
          <p14:tracePt t="21056" x="3860800" y="2970213"/>
          <p14:tracePt t="21067" x="3860800" y="2963863"/>
          <p14:tracePt t="21074" x="3860800" y="2957513"/>
          <p14:tracePt t="21079" x="3860800" y="2944813"/>
          <p14:tracePt t="21084" x="3860800" y="2932113"/>
          <p14:tracePt t="21090" x="3860800" y="2919413"/>
          <p14:tracePt t="21097" x="3867150" y="2894013"/>
          <p14:tracePt t="21105" x="3867150" y="2874963"/>
          <p14:tracePt t="21111" x="3873500" y="2868613"/>
          <p14:tracePt t="21118" x="3873500" y="2849563"/>
          <p14:tracePt t="21125" x="3873500" y="2836863"/>
          <p14:tracePt t="21138" x="3873500" y="2824163"/>
          <p14:tracePt t="21145" x="3873500" y="2805113"/>
          <p14:tracePt t="21148" x="3873500" y="2784475"/>
          <p14:tracePt t="21153" x="3873500" y="2778125"/>
          <p14:tracePt t="21163" x="3879850" y="2759075"/>
          <p14:tracePt t="21167" x="3879850" y="2740025"/>
          <p14:tracePt t="21173" x="3879850" y="2733675"/>
          <p14:tracePt t="21183" x="3879850" y="2720975"/>
          <p14:tracePt t="21187" x="3879850" y="2714625"/>
          <p14:tracePt t="21195" x="3879850" y="2701925"/>
          <p14:tracePt t="21202" x="3879850" y="2682875"/>
          <p14:tracePt t="21207" x="3879850" y="2676525"/>
          <p14:tracePt t="21219" x="3879850" y="2657475"/>
          <p14:tracePt t="21226" x="3879850" y="2638425"/>
          <p14:tracePt t="21231" x="3879850" y="2632075"/>
          <p14:tracePt t="21238" x="3879850" y="2613025"/>
          <p14:tracePt t="21245" x="3879850" y="2593975"/>
          <p14:tracePt t="21251" x="3879850" y="2587625"/>
          <p14:tracePt t="21257" x="3879850" y="2568575"/>
          <p14:tracePt t="21264" x="3879850" y="2555875"/>
          <p14:tracePt t="21271" x="3879850" y="2543175"/>
          <p14:tracePt t="21278" x="3879850" y="2517775"/>
          <p14:tracePt t="21285" x="3879850" y="2498725"/>
          <p14:tracePt t="21291" x="3879850" y="2486025"/>
          <p14:tracePt t="21298" x="3879850" y="2466975"/>
          <p14:tracePt t="21305" x="3873500" y="2454275"/>
          <p14:tracePt t="21316" x="3867150" y="2447925"/>
          <p14:tracePt t="21323" x="3867150" y="2435225"/>
          <p14:tracePt t="21326" x="3860800" y="2422525"/>
          <p14:tracePt t="21333" x="3854450" y="2409825"/>
          <p14:tracePt t="21343" x="3848100" y="2409825"/>
          <p14:tracePt t="21351" x="3848100" y="2397125"/>
          <p14:tracePt t="21358" x="3841750" y="2390775"/>
          <p14:tracePt t="21362" x="3835400" y="2384425"/>
          <p14:tracePt t="21367" x="3829050" y="2378075"/>
          <p14:tracePt t="21375" x="3822700" y="2365375"/>
          <p14:tracePt t="21384" x="3816350" y="2365375"/>
          <p14:tracePt t="21388" x="3810000" y="2359025"/>
          <p14:tracePt t="21399" x="3803650" y="2344738"/>
          <p14:tracePt t="21406" x="3797300" y="2344738"/>
          <p14:tracePt t="21411" x="3790950" y="2338388"/>
          <p14:tracePt t="21416" x="3790950" y="2325688"/>
          <p14:tracePt t="21423" x="3778250" y="2325688"/>
          <p14:tracePt t="21431" x="3771900" y="2319338"/>
          <p14:tracePt t="21437" x="3765550" y="2312988"/>
          <p14:tracePt t="21444" x="3765550" y="2306638"/>
          <p14:tracePt t="21451" x="3759200" y="2306638"/>
          <p14:tracePt t="21458" x="3752850" y="2300288"/>
          <p14:tracePt t="21466" x="3752850" y="2293938"/>
          <p14:tracePt t="21471" x="3746500" y="2293938"/>
          <p14:tracePt t="21486" x="3740150" y="2287588"/>
          <p14:tracePt t="21492" x="3733800" y="2281238"/>
          <p14:tracePt t="21507" x="3727450" y="2281238"/>
          <p14:tracePt t="21514" x="3727450" y="2274888"/>
          <p14:tracePt t="21530" x="3721100" y="2268538"/>
          <p14:tracePt t="21543" x="3721100" y="2262188"/>
          <p14:tracePt t="21633" x="3721100" y="2268538"/>
          <p14:tracePt t="21647" x="3721100" y="2274888"/>
          <p14:tracePt t="21667" x="3727450" y="2274888"/>
          <p14:tracePt t="21682" x="3727450" y="2281238"/>
          <p14:tracePt t="21694" x="3727450" y="2287588"/>
          <p14:tracePt t="21709" x="3733800" y="2287588"/>
          <p14:tracePt t="21722" x="3740150" y="2287588"/>
          <p14:tracePt t="21735" x="3740150" y="2293938"/>
          <p14:tracePt t="21742" x="3746500" y="2293938"/>
          <p14:tracePt t="21753" x="3746500" y="2300288"/>
          <p14:tracePt t="21765" x="3752850" y="2300288"/>
          <p14:tracePt t="21779" x="3759200" y="2300288"/>
          <p14:tracePt t="21792" x="3771900" y="2312988"/>
          <p14:tracePt t="21797" x="3778250" y="2319338"/>
          <p14:tracePt t="21804" x="3784600" y="2319338"/>
          <p14:tracePt t="21810" x="3790950" y="2325688"/>
          <p14:tracePt t="21818" x="3797300" y="2332038"/>
          <p14:tracePt t="21825" x="3797300" y="2338388"/>
          <p14:tracePt t="21831" x="3810000" y="2338388"/>
          <p14:tracePt t="21838" x="3822700" y="2351088"/>
          <p14:tracePt t="21846" x="3829050" y="2359025"/>
          <p14:tracePt t="21852" x="3841750" y="2371725"/>
          <p14:tracePt t="21859" x="3848100" y="2384425"/>
          <p14:tracePt t="21868" x="3867150" y="2390775"/>
          <p14:tracePt t="21874" x="3873500" y="2403475"/>
          <p14:tracePt t="21882" x="3887788" y="2422525"/>
          <p14:tracePt t="21889" x="3894138" y="2435225"/>
          <p14:tracePt t="21897" x="3913188" y="2454275"/>
          <p14:tracePt t="21901" x="3925888" y="2466975"/>
          <p14:tracePt t="21910" x="3938588" y="2486025"/>
          <p14:tracePt t="21921" x="3957638" y="2498725"/>
          <p14:tracePt t="21924" x="3970338" y="2511425"/>
          <p14:tracePt t="21928" x="3976688" y="2530475"/>
          <p14:tracePt t="21935" x="3983038" y="2536825"/>
          <p14:tracePt t="21942" x="3995738" y="2549525"/>
          <p14:tracePt t="21950" x="4008438" y="2562225"/>
          <p14:tracePt t="21956" x="4014788" y="2574925"/>
          <p14:tracePt t="21963" x="4033838" y="2581275"/>
          <p14:tracePt t="21970" x="4040188" y="2600325"/>
          <p14:tracePt t="21979" x="4052888" y="2619375"/>
          <p14:tracePt t="21987" x="4071938" y="2638425"/>
          <p14:tracePt t="21993" x="4084638" y="2663825"/>
          <p14:tracePt t="22001" x="4103688" y="2682875"/>
          <p14:tracePt t="22005" x="4122738" y="2708275"/>
          <p14:tracePt t="22016" x="4135438" y="2727325"/>
          <p14:tracePt t="22022" x="4148138" y="2746375"/>
          <p14:tracePt t="22027" x="4154488" y="2759075"/>
          <p14:tracePt t="22032" x="4160838" y="2765425"/>
          <p14:tracePt t="22042" x="4167188" y="2771775"/>
          <p14:tracePt t="22050" x="4167188" y="2778125"/>
          <p14:tracePt t="22056" x="4173538" y="2778125"/>
          <p14:tracePt t="22061" x="4173538" y="2784475"/>
          <p14:tracePt t="22067" x="4179888" y="2792413"/>
          <p14:tracePt t="22074" x="4179888" y="2798763"/>
          <p14:tracePt t="22097" x="4179888" y="2805113"/>
          <p14:tracePt t="22105" x="4186238" y="2805113"/>
          <p14:tracePt t="22125" x="4186238" y="2811463"/>
          <p14:tracePt t="23669" x="4186238" y="2805113"/>
          <p14:tracePt t="23675" x="4179888" y="2798763"/>
          <p14:tracePt t="23681" x="4173538" y="2798763"/>
          <p14:tracePt t="23694" x="4167188" y="2778125"/>
          <p14:tracePt t="23701" x="4160838" y="2778125"/>
          <p14:tracePt t="23710" x="4154488" y="2765425"/>
          <p14:tracePt t="23722" x="4148138" y="2759075"/>
          <p14:tracePt t="23730" x="4148138" y="2746375"/>
          <p14:tracePt t="23736" x="4148138" y="2740025"/>
          <p14:tracePt t="23742" x="4141788" y="2740025"/>
          <p14:tracePt t="23750" x="4141788" y="2733675"/>
          <p14:tracePt t="23756" x="4135438" y="2720975"/>
          <p14:tracePt t="23764" x="4135438" y="2714625"/>
          <p14:tracePt t="23770" x="4135438" y="2701925"/>
          <p14:tracePt t="23777" x="4135438" y="2695575"/>
          <p14:tracePt t="23784" x="4135438" y="2676525"/>
          <p14:tracePt t="23791" x="4135438" y="2663825"/>
          <p14:tracePt t="23798" x="4141788" y="2651125"/>
          <p14:tracePt t="23805" x="4141788" y="2638425"/>
          <p14:tracePt t="23812" x="4148138" y="2625725"/>
          <p14:tracePt t="23827" x="4148138" y="2613025"/>
          <p14:tracePt t="23836" x="4154488" y="2606675"/>
          <p14:tracePt t="23847" x="4160838" y="2600325"/>
          <p14:tracePt t="23854" x="4167188" y="2593975"/>
          <p14:tracePt t="23868" x="4173538" y="2587625"/>
          <p14:tracePt t="23874" x="4179888" y="2581275"/>
          <p14:tracePt t="23883" x="4186238" y="2581275"/>
          <p14:tracePt t="23888" x="4186238" y="2574925"/>
          <p14:tracePt t="23895" x="4198938" y="2574925"/>
          <p14:tracePt t="23902" x="4205288" y="2574925"/>
          <p14:tracePt t="23909" x="4217988" y="2574925"/>
          <p14:tracePt t="23916" x="4243388" y="2574925"/>
          <p14:tracePt t="23923" x="4256088" y="2574925"/>
          <p14:tracePt t="23933" x="4281488" y="2574925"/>
          <p14:tracePt t="23944" x="4306888" y="2574925"/>
          <p14:tracePt t="23947" x="4325938" y="2581275"/>
          <p14:tracePt t="23951" x="4352925" y="2587625"/>
          <p14:tracePt t="23957" x="4365625" y="2593975"/>
          <p14:tracePt t="23966" x="4378325" y="2593975"/>
          <p14:tracePt t="23972" x="4397375" y="2600325"/>
          <p14:tracePt t="23978" x="4403725" y="2606675"/>
          <p14:tracePt t="23985" x="4410075" y="2606675"/>
          <p14:tracePt t="23992" x="4416425" y="2613025"/>
          <p14:tracePt t="24006" x="4429125" y="2613025"/>
          <p14:tracePt t="24015" x="4435475" y="2613025"/>
          <p14:tracePt t="24027" x="4441825" y="2625725"/>
          <p14:tracePt t="24034" x="4448175" y="2625725"/>
          <p14:tracePt t="24040" x="4454525" y="2632075"/>
          <p14:tracePt t="24048" x="4454525" y="2638425"/>
          <p14:tracePt t="24054" x="4454525" y="2644775"/>
          <p14:tracePt t="24061" x="4454525" y="2657475"/>
          <p14:tracePt t="24068" x="4460875" y="2670175"/>
          <p14:tracePt t="24075" x="4460875" y="2689225"/>
          <p14:tracePt t="24082" x="4460875" y="2714625"/>
          <p14:tracePt t="24089" x="4467225" y="2740025"/>
          <p14:tracePt t="24096" x="4467225" y="2759075"/>
          <p14:tracePt t="24103" x="4467225" y="2765425"/>
          <p14:tracePt t="24110" x="4467225" y="2778125"/>
          <p14:tracePt t="24117" x="4467225" y="2784475"/>
          <p14:tracePt t="24124" x="4467225" y="2798763"/>
          <p14:tracePt t="24131" x="4467225" y="2805113"/>
          <p14:tracePt t="24145" x="4467225" y="2817813"/>
          <p14:tracePt t="24151" x="4467225" y="2824163"/>
          <p14:tracePt t="24172" x="4460875" y="2830513"/>
          <p14:tracePt t="24187" x="4460875" y="2836863"/>
          <p14:tracePt t="24193" x="4454525" y="2836863"/>
          <p14:tracePt t="24207" x="4454525" y="2843213"/>
          <p14:tracePt t="24221" x="4448175" y="2843213"/>
          <p14:tracePt t="24235" x="4441825" y="2843213"/>
          <p14:tracePt t="24256" x="4435475" y="2836863"/>
          <p14:tracePt t="24262" x="4435475" y="2830513"/>
          <p14:tracePt t="24283" x="4429125" y="2817813"/>
          <p14:tracePt t="24290" x="4429125" y="2811463"/>
          <p14:tracePt t="24297" x="4429125" y="2792413"/>
          <p14:tracePt t="24304" x="4422775" y="2765425"/>
          <p14:tracePt t="24311" x="4422775" y="2740025"/>
          <p14:tracePt t="24318" x="4422775" y="2708275"/>
          <p14:tracePt t="24326" x="4422775" y="2657475"/>
          <p14:tracePt t="24339" x="4422775" y="2600325"/>
          <p14:tracePt t="24342" x="4429125" y="2549525"/>
          <p14:tracePt t="24349" x="4441825" y="2505075"/>
          <p14:tracePt t="24356" x="4448175" y="2479675"/>
          <p14:tracePt t="24360" x="4454525" y="2441575"/>
          <p14:tracePt t="24366" x="4467225" y="2416175"/>
          <p14:tracePt t="24375" x="4473575" y="2390775"/>
          <p14:tracePt t="24383" x="4486275" y="2365375"/>
          <p14:tracePt t="24391" x="4498975" y="2351088"/>
          <p14:tracePt t="24393" x="4505325" y="2338388"/>
          <p14:tracePt t="24401" x="4511675" y="2319338"/>
          <p14:tracePt t="24407" x="4524375" y="2306638"/>
          <p14:tracePt t="24416" x="4543425" y="2293938"/>
          <p14:tracePt t="24421" x="4562475" y="2281238"/>
          <p14:tracePt t="24428" x="4575175" y="2274888"/>
          <p14:tracePt t="24435" x="4606925" y="2255838"/>
          <p14:tracePt t="24442" x="4619625" y="2249488"/>
          <p14:tracePt t="24451" x="4645025" y="2236788"/>
          <p14:tracePt t="24456" x="4670425" y="2230438"/>
          <p14:tracePt t="24463" x="4695825" y="2217738"/>
          <p14:tracePt t="24469" x="4714875" y="2211388"/>
          <p14:tracePt t="24477" x="4740275" y="2211388"/>
          <p14:tracePt t="24485" x="4765675" y="2205038"/>
          <p14:tracePt t="24491" x="4778375" y="2205038"/>
          <p14:tracePt t="24500" x="4805363" y="2198688"/>
          <p14:tracePt t="24504" x="4824413" y="2198688"/>
          <p14:tracePt t="24511" x="4849813" y="2198688"/>
          <p14:tracePt t="24519" x="4868863" y="2198688"/>
          <p14:tracePt t="24525" x="4887913" y="2198688"/>
          <p14:tracePt t="24534" x="4913313" y="2205038"/>
          <p14:tracePt t="24539" x="4938713" y="2205038"/>
          <p14:tracePt t="24547" x="4951413" y="2211388"/>
          <p14:tracePt t="24552" x="4976813" y="2217738"/>
          <p14:tracePt t="24560" x="4995863" y="2217738"/>
          <p14:tracePt t="24568" x="5014913" y="2224088"/>
          <p14:tracePt t="24576" x="5027613" y="2230438"/>
          <p14:tracePt t="24588" x="5040313" y="2236788"/>
          <p14:tracePt t="24593" x="5053013" y="2236788"/>
          <p14:tracePt t="24597" x="5053013" y="2243138"/>
          <p14:tracePt t="24603" x="5065713" y="2243138"/>
          <p14:tracePt t="24609" x="5072063" y="2249488"/>
          <p14:tracePt t="24616" x="5078413" y="2249488"/>
          <p14:tracePt t="24622" x="5084763" y="2255838"/>
          <p14:tracePt t="24629" x="5091113" y="2262188"/>
          <p14:tracePt t="24643" x="5097463" y="2262188"/>
          <p14:tracePt t="24652" x="5103813" y="2262188"/>
          <p14:tracePt t="24661" x="5103813" y="2268538"/>
          <p14:tracePt t="24663" x="5110163" y="2268538"/>
          <p14:tracePt t="24671" x="5116513" y="2274888"/>
          <p14:tracePt t="24678" x="5116513" y="2281238"/>
          <p14:tracePt t="24685" x="5122863" y="2281238"/>
          <p14:tracePt t="24699" x="5122863" y="2287588"/>
          <p14:tracePt t="24705" x="5122863" y="2293938"/>
          <p14:tracePt t="24719" x="5129213" y="2293938"/>
          <p14:tracePt t="24734" x="5135563" y="2300288"/>
          <p14:tracePt t="24748" x="5135563" y="2306638"/>
          <p14:tracePt t="24770" x="5135563" y="2312988"/>
          <p14:tracePt t="24798" x="5135563" y="2319338"/>
          <p14:tracePt t="25088" x="5129213" y="2319338"/>
          <p14:tracePt t="25101" x="5122863" y="2319338"/>
          <p14:tracePt t="25110" x="5116513" y="2319338"/>
          <p14:tracePt t="25115" x="5110163" y="2319338"/>
          <p14:tracePt t="25128" x="5103813" y="2319338"/>
          <p14:tracePt t="25134" x="5097463" y="2319338"/>
          <p14:tracePt t="25141" x="5091113" y="2319338"/>
          <p14:tracePt t="25149" x="5078413" y="2319338"/>
          <p14:tracePt t="25155" x="5065713" y="2319338"/>
          <p14:tracePt t="25164" x="5046663" y="2319338"/>
          <p14:tracePt t="25171" x="5027613" y="2319338"/>
          <p14:tracePt t="25175" x="4995863" y="2319338"/>
          <p14:tracePt t="25183" x="4970463" y="2325688"/>
          <p14:tracePt t="25189" x="4951413" y="2325688"/>
          <p14:tracePt t="25197" x="4919663" y="2325688"/>
          <p14:tracePt t="25204" x="4894263" y="2332038"/>
          <p14:tracePt t="25210" x="4849813" y="2338388"/>
          <p14:tracePt t="25218" x="4811713" y="2344738"/>
          <p14:tracePt t="25224" x="4778375" y="2344738"/>
          <p14:tracePt t="25232" x="4733925" y="2359025"/>
          <p14:tracePt t="25245" x="4708525" y="2365375"/>
          <p14:tracePt t="25247" x="4676775" y="2371725"/>
          <p14:tracePt t="25251" x="4651375" y="2378075"/>
          <p14:tracePt t="25261" x="4625975" y="2378075"/>
          <p14:tracePt t="25269" x="4613275" y="2378075"/>
          <p14:tracePt t="25276" x="4600575" y="2378075"/>
          <p14:tracePt t="25279" x="4581525" y="2378075"/>
          <p14:tracePt t="25287" x="4581525" y="2384425"/>
          <p14:tracePt t="25293" x="4568825" y="2384425"/>
          <p14:tracePt t="25301" x="4562475" y="2390775"/>
          <p14:tracePt t="25308" x="4556125" y="2390775"/>
          <p14:tracePt t="25317" x="4549775" y="2390775"/>
          <p14:tracePt t="25321" x="4543425" y="2397125"/>
          <p14:tracePt t="25335" x="4537075" y="2397125"/>
          <p14:tracePt t="25342" x="4530725" y="2397125"/>
          <p14:tracePt t="25350" x="4530725" y="2403475"/>
          <p14:tracePt t="25356" x="4524375" y="2403475"/>
          <p14:tracePt t="25363" x="4524375" y="2409825"/>
          <p14:tracePt t="25370" x="4518025" y="2409825"/>
          <p14:tracePt t="25377" x="4511675" y="2416175"/>
          <p14:tracePt t="25384" x="4511675" y="2422525"/>
          <p14:tracePt t="25393" x="4505325" y="2428875"/>
          <p14:tracePt t="25402" x="4498975" y="2428875"/>
          <p14:tracePt t="25409" x="4498975" y="2435225"/>
          <p14:tracePt t="25414" x="4498975" y="2441575"/>
          <p14:tracePt t="25419" x="4492625" y="2447925"/>
          <p14:tracePt t="25426" x="4486275" y="2454275"/>
          <p14:tracePt t="25432" x="4479925" y="2460625"/>
          <p14:tracePt t="25441" x="4479925" y="2466975"/>
          <p14:tracePt t="25452" x="4479925" y="2473325"/>
          <p14:tracePt t="25453" x="4473575" y="2479675"/>
          <p14:tracePt t="25462" x="4473575" y="2486025"/>
          <p14:tracePt t="25469" x="4467225" y="2492375"/>
          <p14:tracePt t="25476" x="4467225" y="2498725"/>
          <p14:tracePt t="25483" x="4460875" y="2505075"/>
          <p14:tracePt t="25489" x="4460875" y="2524125"/>
          <p14:tracePt t="25494" x="4460875" y="2536825"/>
          <p14:tracePt t="25502" x="4454525" y="2555875"/>
          <p14:tracePt t="25508" x="4454525" y="2581275"/>
          <p14:tracePt t="25515" x="4454525" y="2606675"/>
          <p14:tracePt t="25522" x="4454525" y="2625725"/>
          <p14:tracePt t="25529" x="4454525" y="2657475"/>
          <p14:tracePt t="25540" x="4460875" y="2695575"/>
          <p14:tracePt t="25545" x="4460875" y="2727325"/>
          <p14:tracePt t="25554" x="4467225" y="2784475"/>
          <p14:tracePt t="25559" x="4473575" y="2830513"/>
          <p14:tracePt t="25571" x="4479925" y="2881313"/>
          <p14:tracePt t="25574" x="4486275" y="2919413"/>
          <p14:tracePt t="25577" x="4492625" y="2944813"/>
          <p14:tracePt t="25585" x="4492625" y="2963863"/>
          <p14:tracePt t="25592" x="4498975" y="2982913"/>
          <p14:tracePt t="25599" x="4498975" y="3001963"/>
          <p14:tracePt t="25607" x="4505325" y="3008313"/>
          <p14:tracePt t="25616" x="4505325" y="3021013"/>
          <p14:tracePt t="25624" x="4505325" y="3027363"/>
          <p14:tracePt t="25636" x="4505325" y="3033713"/>
          <p14:tracePt t="25648" x="4505325" y="3040063"/>
          <p14:tracePt t="25655" x="4505325" y="3046413"/>
          <p14:tracePt t="25669" x="4505325" y="3052763"/>
          <p14:tracePt t="25691" x="4505325" y="3059113"/>
          <p14:tracePt t="26834" x="4492625" y="3046413"/>
          <p14:tracePt t="26841" x="4479925" y="3033713"/>
          <p14:tracePt t="26854" x="4441825" y="3008313"/>
          <p14:tracePt t="26858" x="4429125" y="2989263"/>
          <p14:tracePt t="26866" x="4416425" y="2970213"/>
          <p14:tracePt t="26873" x="4397375" y="2951163"/>
          <p14:tracePt t="26880" x="4378325" y="2932113"/>
          <p14:tracePt t="26898" x="4332288" y="2894013"/>
          <p14:tracePt t="26901" x="4313238" y="2874963"/>
          <p14:tracePt t="26907" x="4281488" y="2849563"/>
          <p14:tracePt t="26919" x="4256088" y="2817813"/>
          <p14:tracePt t="26925" x="4217988" y="2784475"/>
          <p14:tracePt t="26928" x="4173538" y="2740025"/>
          <p14:tracePt t="26935" x="4135438" y="2708275"/>
          <p14:tracePt t="26941" x="4090988" y="2663825"/>
          <p14:tracePt t="26950" x="4052888" y="2638425"/>
          <p14:tracePt t="26956" x="4014788" y="2606675"/>
          <p14:tracePt t="26963" x="3976688" y="2581275"/>
          <p14:tracePt t="26970" x="3938588" y="2555875"/>
          <p14:tracePt t="26977" x="3887788" y="2530475"/>
          <p14:tracePt t="26984" x="3829050" y="2486025"/>
          <p14:tracePt t="26994" x="3784600" y="2466975"/>
          <p14:tracePt t="27002" x="3727450" y="2441575"/>
          <p14:tracePt t="27011" x="3663950" y="2403475"/>
          <p14:tracePt t="27019" x="3625850" y="2390775"/>
          <p14:tracePt t="27024" x="3587750" y="2365375"/>
          <p14:tracePt t="27031" x="3556000" y="2351088"/>
          <p14:tracePt t="27041" x="3530600" y="2338388"/>
          <p14:tracePt t="27047" x="3498850" y="2325688"/>
          <p14:tracePt t="27053" x="3479800" y="2319338"/>
          <p14:tracePt t="27062" x="3460750" y="2306638"/>
          <p14:tracePt t="27074" x="3421063" y="2281238"/>
          <p14:tracePt t="27081" x="3414713" y="2281238"/>
          <p14:tracePt t="27089" x="3402013" y="2268538"/>
          <p14:tracePt t="27095" x="3408363" y="2274888"/>
          <p14:tracePt t="27402" x="3338513" y="2262188"/>
          <p14:tracePt t="27410" x="3243263" y="2255838"/>
          <p14:tracePt t="27418" x="3167063" y="2236788"/>
          <p14:tracePt t="27425" x="3078163" y="2230438"/>
          <p14:tracePt t="27426" x="2995613" y="2211388"/>
          <p14:tracePt t="27434" x="2886075" y="2192338"/>
          <p14:tracePt t="27440" x="2790825" y="2179638"/>
          <p14:tracePt t="27452" x="2682875" y="2160588"/>
          <p14:tracePt t="27457" x="2593975" y="2141538"/>
          <p14:tracePt t="27462" x="2490788" y="2122488"/>
          <p14:tracePt t="27470" x="2382838" y="2109788"/>
          <p14:tracePt t="27475" x="2268538" y="2097088"/>
          <p14:tracePt t="27482" x="2179638" y="2090738"/>
          <p14:tracePt t="27488" x="2097088" y="2090738"/>
          <p14:tracePt t="27496" x="1987550" y="2090738"/>
          <p14:tracePt t="27503" x="1905000" y="2090738"/>
          <p14:tracePt t="27512" x="1828800" y="2097088"/>
          <p14:tracePt t="27519" x="1758950" y="2097088"/>
          <p14:tracePt t="27525" x="1689100" y="2109788"/>
          <p14:tracePt t="27534" x="1625600" y="2116138"/>
          <p14:tracePt t="27538" x="1579563" y="2122488"/>
          <p14:tracePt t="27547" x="1528763" y="2128838"/>
          <p14:tracePt t="27555" x="1484313" y="2128838"/>
          <p14:tracePt t="27559" x="1439863" y="2128838"/>
          <p14:tracePt t="27566" x="1408113" y="2128838"/>
          <p14:tracePt t="27572" x="1376363" y="2128838"/>
          <p14:tracePt t="27581" x="1331913" y="2128838"/>
          <p14:tracePt t="27587" x="1306513" y="2128838"/>
          <p14:tracePt t="27594" x="1287463" y="2128838"/>
          <p14:tracePt t="27601" x="1274763" y="2128838"/>
          <p14:tracePt t="27607" x="1255713" y="2128838"/>
          <p14:tracePt t="27615" x="1236663" y="2128838"/>
          <p14:tracePt t="27624" x="1223963" y="2128838"/>
          <p14:tracePt t="27629" x="1211263" y="2128838"/>
          <p14:tracePt t="27636" x="1204913" y="2128838"/>
          <p14:tracePt t="27645" x="1198563" y="2128838"/>
          <p14:tracePt t="27648" x="1185863" y="2128838"/>
          <p14:tracePt t="27658" x="1179513" y="2128838"/>
          <p14:tracePt t="27665" x="1173163" y="2128838"/>
          <p14:tracePt t="27671" x="1160463" y="2128838"/>
          <p14:tracePt t="27676" x="1154113" y="2122488"/>
          <p14:tracePt t="27684" x="1139825" y="2122488"/>
          <p14:tracePt t="27690" x="1133475" y="2116138"/>
          <p14:tracePt t="27697" x="1127125" y="2116138"/>
          <p14:tracePt t="27704" x="1114425" y="2109788"/>
          <p14:tracePt t="27723" x="1101725" y="2103438"/>
          <p14:tracePt t="27731" x="1089025" y="2097088"/>
          <p14:tracePt t="27733" x="1082675" y="2090738"/>
          <p14:tracePt t="27738" x="1076325" y="2090738"/>
          <p14:tracePt t="27745" x="1063625" y="2084388"/>
          <p14:tracePt t="27752" x="1050925" y="2071688"/>
          <p14:tracePt t="27759" x="1044575" y="2065338"/>
          <p14:tracePt t="27767" x="1038225" y="2052638"/>
          <p14:tracePt t="27773" x="1025525" y="2046288"/>
          <p14:tracePt t="27780" x="1006475" y="2033588"/>
          <p14:tracePt t="27789" x="1000125" y="2027238"/>
          <p14:tracePt t="27800" x="987425" y="2014538"/>
          <p14:tracePt t="27802" x="974725" y="2001838"/>
          <p14:tracePt t="27807" x="968375" y="2001838"/>
          <p14:tracePt t="27817" x="968375" y="1989138"/>
          <p14:tracePt t="27823" x="955675" y="1982788"/>
          <p14:tracePt t="27843" x="949325" y="1976438"/>
          <p14:tracePt t="27844" x="942975" y="1963738"/>
          <p14:tracePt t="27856" x="936625" y="1951038"/>
          <p14:tracePt t="27863" x="930275" y="1938338"/>
          <p14:tracePt t="27893" x="911225" y="1892300"/>
          <p14:tracePt t="27898" x="904875" y="1885950"/>
          <p14:tracePt t="27905" x="904875" y="1879600"/>
          <p14:tracePt t="27912" x="898525" y="1866900"/>
          <p14:tracePt t="27926" x="898525" y="1860550"/>
          <p14:tracePt t="27933" x="898525" y="1854200"/>
          <p14:tracePt t="27939" x="898525" y="1847850"/>
          <p14:tracePt t="27946" x="898525" y="1841500"/>
          <p14:tracePt t="27953" x="898525" y="1835150"/>
          <p14:tracePt t="27964" x="898525" y="1828800"/>
          <p14:tracePt t="27970" x="898525" y="1822450"/>
          <p14:tracePt t="27975" x="898525" y="1816100"/>
          <p14:tracePt t="27982" x="904875" y="1809750"/>
          <p14:tracePt t="27988" x="904875" y="1803400"/>
          <p14:tracePt t="27995" x="911225" y="1797050"/>
          <p14:tracePt t="28009" x="917575" y="1790700"/>
          <p14:tracePt t="28016" x="917575" y="1784350"/>
          <p14:tracePt t="28032" x="917575" y="1778000"/>
          <p14:tracePt t="28044" x="923925" y="1771650"/>
          <p14:tracePt t="28050" x="930275" y="1765300"/>
          <p14:tracePt t="28057" x="936625" y="1765300"/>
          <p14:tracePt t="28066" x="942975" y="1758950"/>
          <p14:tracePt t="28073" x="949325" y="1752600"/>
          <p14:tracePt t="28080" x="955675" y="1752600"/>
          <p14:tracePt t="28090" x="955675" y="1746250"/>
          <p14:tracePt t="28093" x="968375" y="1746250"/>
          <p14:tracePt t="28100" x="968375" y="1739900"/>
          <p14:tracePt t="28105" x="974725" y="1733550"/>
          <p14:tracePt t="28113" x="987425" y="1733550"/>
          <p14:tracePt t="28119" x="987425" y="1727200"/>
          <p14:tracePt t="28133" x="993775" y="1727200"/>
          <p14:tracePt t="28140" x="1000125" y="1720850"/>
          <p14:tracePt t="28147" x="1006475" y="1720850"/>
          <p14:tracePt t="28154" x="1006475" y="1714500"/>
          <p14:tracePt t="28161" x="1012825" y="1714500"/>
          <p14:tracePt t="28168" x="1019175" y="1714500"/>
          <p14:tracePt t="28189" x="1025525" y="1714500"/>
          <p14:tracePt t="28198" x="1031875" y="1714500"/>
          <p14:tracePt t="28206" x="1038225" y="1714500"/>
          <p14:tracePt t="28220" x="1044575" y="1714500"/>
          <p14:tracePt t="28224" x="1050925" y="1714500"/>
          <p14:tracePt t="28233" x="1057275" y="1714500"/>
          <p14:tracePt t="28237" x="1063625" y="1714500"/>
          <p14:tracePt t="28244" x="1069975" y="1714500"/>
          <p14:tracePt t="28251" x="1076325" y="1714500"/>
          <p14:tracePt t="28258" x="1082675" y="1714500"/>
          <p14:tracePt t="28269" x="1089025" y="1714500"/>
          <p14:tracePt t="28276" x="1089025" y="1720850"/>
          <p14:tracePt t="28280" x="1101725" y="1720850"/>
          <p14:tracePt t="28293" x="1108075" y="1727200"/>
          <p14:tracePt t="28301" x="1120775" y="1727200"/>
          <p14:tracePt t="28308" x="1127125" y="1727200"/>
          <p14:tracePt t="28315" x="1139825" y="1727200"/>
          <p14:tracePt t="28322" x="1160463" y="1733550"/>
          <p14:tracePt t="28328" x="1166813" y="1733550"/>
          <p14:tracePt t="28335" x="1173163" y="1739900"/>
          <p14:tracePt t="28343" x="1185863" y="1739900"/>
          <p14:tracePt t="28357" x="1204913" y="1739900"/>
          <p14:tracePt t="28369" x="1217613" y="1739900"/>
          <p14:tracePt t="28378" x="1230313" y="1746250"/>
          <p14:tracePt t="28392" x="1243013" y="1752600"/>
          <p14:tracePt t="28399" x="1255713" y="1752600"/>
          <p14:tracePt t="28406" x="1262063" y="1752600"/>
          <p14:tracePt t="28410" x="1268413" y="1752600"/>
          <p14:tracePt t="28417" x="1274763" y="1752600"/>
          <p14:tracePt t="28424" x="1287463" y="1752600"/>
          <p14:tracePt t="28435" x="1300163" y="1752600"/>
          <p14:tracePt t="28440" x="1306513" y="1752600"/>
          <p14:tracePt t="28447" x="1325563" y="1752600"/>
          <p14:tracePt t="28455" x="1331913" y="1752600"/>
          <p14:tracePt t="28460" x="1350963" y="1752600"/>
          <p14:tracePt t="28465" x="1363663" y="1752600"/>
          <p14:tracePt t="28475" x="1376363" y="1752600"/>
          <p14:tracePt t="28479" x="1395413" y="1752600"/>
          <p14:tracePt t="28486" x="1408113" y="1752600"/>
          <p14:tracePt t="28496" x="1414463" y="1752600"/>
          <p14:tracePt t="28506" x="1420813" y="1752600"/>
          <p14:tracePt t="28509" x="1427163" y="1752600"/>
          <p14:tracePt t="28514" x="1439863" y="1752600"/>
          <p14:tracePt t="28521" x="1452563" y="1752600"/>
          <p14:tracePt t="28528" x="1458913" y="1752600"/>
          <p14:tracePt t="28535" x="1471613" y="1752600"/>
          <p14:tracePt t="28542" x="1477963" y="1752600"/>
          <p14:tracePt t="28552" x="1484313" y="1752600"/>
          <p14:tracePt t="28558" x="1497013" y="1752600"/>
          <p14:tracePt t="28567" x="1509713" y="1752600"/>
          <p14:tracePt t="28578" x="1516063" y="1752600"/>
          <p14:tracePt t="28585" x="1522413" y="1752600"/>
          <p14:tracePt t="28603" x="1535113" y="1752600"/>
          <p14:tracePt t="28611" x="1541463" y="1752600"/>
          <p14:tracePt t="28641" x="1547813" y="1752600"/>
          <p14:tracePt t="28655" x="1554163" y="1752600"/>
          <p14:tracePt t="28688" x="1560513" y="1752600"/>
          <p14:tracePt t="28701" x="1566863" y="1752600"/>
          <p14:tracePt t="28715" x="1573213" y="1752600"/>
          <p14:tracePt t="28742" x="1573213" y="1746250"/>
          <p14:tracePt t="28749" x="1579563" y="1746250"/>
          <p14:tracePt t="28756" x="1585913" y="1746250"/>
          <p14:tracePt t="28765" x="1585913" y="1739900"/>
          <p14:tracePt t="28773" x="1592263" y="1739900"/>
          <p14:tracePt t="28776" x="1598613" y="1739900"/>
          <p14:tracePt t="28784" x="1606550" y="1739900"/>
          <p14:tracePt t="28798" x="1612900" y="1739900"/>
          <p14:tracePt t="28804" x="1625600" y="1733550"/>
          <p14:tracePt t="28819" x="1638300" y="1727200"/>
          <p14:tracePt t="28828" x="1644650" y="1727200"/>
          <p14:tracePt t="28836" x="1651000" y="1727200"/>
          <p14:tracePt t="28842" x="1663700" y="1720850"/>
          <p14:tracePt t="28854" x="1676400" y="1720850"/>
          <p14:tracePt t="28860" x="1689100" y="1720850"/>
          <p14:tracePt t="28867" x="1695450" y="1720850"/>
          <p14:tracePt t="28886" x="1708150" y="1714500"/>
          <p14:tracePt t="28893" x="1714500" y="1708150"/>
          <p14:tracePt t="28896" x="1720850" y="1708150"/>
          <p14:tracePt t="28903" x="1727200" y="1701800"/>
          <p14:tracePt t="28916" x="1733550" y="1701800"/>
          <p14:tracePt t="28922" x="1739900" y="1701800"/>
          <p14:tracePt t="28936" x="1739900" y="1695450"/>
          <p14:tracePt t="28943" x="1746250" y="1695450"/>
          <p14:tracePt t="28951" x="1746250" y="1689100"/>
          <p14:tracePt t="28957" x="1752600" y="1689100"/>
          <p14:tracePt t="28966" x="1752600" y="1682750"/>
          <p14:tracePt t="29034" x="1752600" y="1676400"/>
          <p14:tracePt t="29054" x="1746250" y="1670050"/>
          <p14:tracePt t="29075" x="1739900" y="1670050"/>
          <p14:tracePt t="29081" x="1733550" y="1670050"/>
          <p14:tracePt t="29088" x="1733550" y="1663700"/>
          <p14:tracePt t="29095" x="1727200" y="1657350"/>
          <p14:tracePt t="29110" x="1720850" y="1651000"/>
          <p14:tracePt t="29116" x="1714500" y="1644650"/>
          <p14:tracePt t="29123" x="1708150" y="1638300"/>
          <p14:tracePt t="29139" x="1695450" y="1638300"/>
          <p14:tracePt t="29154" x="1689100" y="1631950"/>
          <p14:tracePt t="29160" x="1682750" y="1631950"/>
          <p14:tracePt t="29165" x="1682750" y="1625600"/>
          <p14:tracePt t="29179" x="1676400" y="1619250"/>
          <p14:tracePt t="29185" x="1670050" y="1619250"/>
          <p14:tracePt t="29205" x="1663700" y="1619250"/>
          <p14:tracePt t="29554" x="1644650" y="1657350"/>
          <p14:tracePt t="29560" x="1619250" y="1701800"/>
          <p14:tracePt t="29567" x="1592263" y="1746250"/>
          <p14:tracePt t="29574" x="1573213" y="1784350"/>
          <p14:tracePt t="29584" x="1547813" y="1822450"/>
          <p14:tracePt t="29587" x="1535113" y="1847850"/>
          <p14:tracePt t="29596" x="1522413" y="1873250"/>
          <p14:tracePt t="29605" x="1503363" y="1911350"/>
          <p14:tracePt t="29611" x="1490663" y="1938338"/>
          <p14:tracePt t="29619" x="1471613" y="1976438"/>
          <p14:tracePt t="29622" x="1458913" y="2014538"/>
          <p14:tracePt t="29630" x="1446213" y="2039938"/>
          <p14:tracePt t="29636" x="1433513" y="2071688"/>
          <p14:tracePt t="29643" x="1427163" y="2109788"/>
          <p14:tracePt t="29650" x="1420813" y="2141538"/>
          <p14:tracePt t="29657" x="1414463" y="2166938"/>
          <p14:tracePt t="29664" x="1408113" y="2192338"/>
          <p14:tracePt t="29671" x="1401763" y="2211388"/>
          <p14:tracePt t="29677" x="1401763" y="2217738"/>
          <p14:tracePt t="29690" x="1395413" y="2236788"/>
          <p14:tracePt t="29695" x="1395413" y="2255838"/>
          <p14:tracePt t="29702" x="1395413" y="2262188"/>
          <p14:tracePt t="29705" x="1389063" y="2274888"/>
          <p14:tracePt t="29712" x="1389063" y="2287588"/>
          <p14:tracePt t="29719" x="1382713" y="2287588"/>
          <p14:tracePt t="29726" x="1382713" y="2300288"/>
          <p14:tracePt t="29733" x="1382713" y="2306638"/>
          <p14:tracePt t="29747" x="1382713" y="2319338"/>
          <p14:tracePt t="29754" x="1382713" y="2325688"/>
          <p14:tracePt t="29774" x="1382713" y="2332038"/>
          <p14:tracePt t="29783" x="1382713" y="2338388"/>
          <p14:tracePt t="29809" x="1382713" y="2344738"/>
          <p14:tracePt t="29817" x="1376363" y="2344738"/>
          <p14:tracePt t="29824" x="1376363" y="2351088"/>
          <p14:tracePt t="29845" x="1376363" y="2359025"/>
          <p14:tracePt t="29858" x="1370013" y="2359025"/>
          <p14:tracePt t="29872" x="1370013" y="2365375"/>
          <p14:tracePt t="29890" x="1370013" y="2371725"/>
          <p14:tracePt t="29902" x="1363663" y="2371725"/>
          <p14:tracePt t="29922" x="1363663" y="2378075"/>
          <p14:tracePt t="30301" x="1363663" y="2390775"/>
          <p14:tracePt t="30308" x="1363663" y="2397125"/>
          <p14:tracePt t="30316" x="1363663" y="2416175"/>
          <p14:tracePt t="30323" x="1363663" y="2435225"/>
          <p14:tracePt t="30331" x="1357313" y="2454275"/>
          <p14:tracePt t="30344" x="1357313" y="2517775"/>
          <p14:tracePt t="30349" x="1344613" y="2568575"/>
          <p14:tracePt t="30356" x="1344613" y="2619375"/>
          <p14:tracePt t="30364" x="1338263" y="2676525"/>
          <p14:tracePt t="30370" x="1338263" y="2727325"/>
          <p14:tracePt t="30377" x="1331913" y="2771775"/>
          <p14:tracePt t="30384" x="1331913" y="2805113"/>
          <p14:tracePt t="30391" x="1325563" y="2830513"/>
          <p14:tracePt t="30399" x="1325563" y="2862263"/>
          <p14:tracePt t="30404" x="1325563" y="2887663"/>
          <p14:tracePt t="30412" x="1325563" y="2919413"/>
          <p14:tracePt t="30419" x="1325563" y="2963863"/>
          <p14:tracePt t="30425" x="1325563" y="2995613"/>
          <p14:tracePt t="30433" x="1325563" y="3040063"/>
          <p14:tracePt t="30440" x="1319213" y="3084513"/>
          <p14:tracePt t="30446" x="1319213" y="3122613"/>
          <p14:tracePt t="30455" x="1312863" y="3167063"/>
          <p14:tracePt t="30463" x="1312863" y="3211513"/>
          <p14:tracePt t="30473" x="1306513" y="3251200"/>
          <p14:tracePt t="30480" x="1306513" y="3302000"/>
          <p14:tracePt t="30483" x="1293813" y="3378200"/>
          <p14:tracePt t="30488" x="1287463" y="3429000"/>
          <p14:tracePt t="30495" x="1287463" y="3492500"/>
          <p14:tracePt t="30502" x="1281113" y="3549650"/>
          <p14:tracePt t="30510" x="1281113" y="3581400"/>
          <p14:tracePt t="30520" x="1274763" y="3606800"/>
          <p14:tracePt t="30525" x="1274763" y="3632200"/>
          <p14:tracePt t="30530" x="1268413" y="3659188"/>
          <p14:tracePt t="30536" x="1268413" y="3671888"/>
          <p14:tracePt t="30543" x="1262063" y="3684588"/>
          <p14:tracePt t="30551" x="1262063" y="3703638"/>
          <p14:tracePt t="30558" x="1262063" y="3716338"/>
          <p14:tracePt t="30566" x="1262063" y="3729038"/>
          <p14:tracePt t="30571" x="1262063" y="3741738"/>
          <p14:tracePt t="30581" x="1255713" y="3741738"/>
          <p14:tracePt t="30588" x="1255713" y="3754438"/>
          <p14:tracePt t="30592" x="1255713" y="3748088"/>
          <p14:tracePt t="30905" x="1255713" y="3779838"/>
          <p14:tracePt t="30912" x="1249363" y="3817938"/>
          <p14:tracePt t="30920" x="1243013" y="3862388"/>
          <p14:tracePt t="30926" x="1236663" y="3906838"/>
          <p14:tracePt t="30930" x="1236663" y="3938588"/>
          <p14:tracePt t="30938" x="1230313" y="3983038"/>
          <p14:tracePt t="30945" x="1223963" y="4027488"/>
          <p14:tracePt t="30952" x="1211263" y="4073525"/>
          <p14:tracePt t="30959" x="1204913" y="4130675"/>
          <p14:tracePt t="30967" x="1198563" y="4175125"/>
          <p14:tracePt t="30973" x="1192213" y="4206875"/>
          <p14:tracePt t="30980" x="1192213" y="4238625"/>
          <p14:tracePt t="30986" x="1192213" y="4270375"/>
          <p14:tracePt t="30996" x="1192213" y="4308475"/>
          <p14:tracePt t="31005" x="1192213" y="4340225"/>
          <p14:tracePt t="31011" x="1198563" y="4371975"/>
          <p14:tracePt t="31014" x="1198563" y="4410075"/>
          <p14:tracePt t="31021" x="1204913" y="4429125"/>
          <p14:tracePt t="31030" x="1204913" y="4448175"/>
          <p14:tracePt t="31042" x="1204913" y="4473575"/>
          <p14:tracePt t="31053" x="1204913" y="4479925"/>
          <p14:tracePt t="31057" x="1204913" y="4486275"/>
          <p14:tracePt t="31072" x="1204913" y="4492625"/>
          <p14:tracePt t="31100" x="1204913" y="4498975"/>
          <p14:tracePt t="31169" x="1211263" y="4492625"/>
          <p14:tracePt t="31177" x="1211263" y="4486275"/>
          <p14:tracePt t="31179" x="1217613" y="4479925"/>
          <p14:tracePt t="31191" x="1217613" y="4460875"/>
          <p14:tracePt t="31198" x="1223963" y="4435475"/>
          <p14:tracePt t="31204" x="1230313" y="4378325"/>
          <p14:tracePt t="31207" x="1249363" y="4295775"/>
          <p14:tracePt t="31215" x="1274763" y="4143375"/>
          <p14:tracePt t="31224" x="1300163" y="3976688"/>
          <p14:tracePt t="31232" x="1325563" y="3849688"/>
          <p14:tracePt t="31241" x="1344613" y="3729038"/>
          <p14:tracePt t="31246" x="1363663" y="3632200"/>
          <p14:tracePt t="31249" x="1370013" y="3556000"/>
          <p14:tracePt t="31259" x="1370013" y="3479800"/>
          <p14:tracePt t="31266" x="1370013" y="3429000"/>
          <p14:tracePt t="31274" x="1370013" y="3397250"/>
          <p14:tracePt t="31277" x="1370013" y="3365500"/>
          <p14:tracePt t="31284" x="1363663" y="3340100"/>
          <p14:tracePt t="31293" x="1363663" y="3321050"/>
          <p14:tracePt t="31303" x="1357313" y="3302000"/>
          <p14:tracePt t="31308" x="1357313" y="3282950"/>
          <p14:tracePt t="31312" x="1357313" y="3251200"/>
          <p14:tracePt t="31318" x="1350963" y="3205163"/>
          <p14:tracePt t="31326" x="1344613" y="3148013"/>
          <p14:tracePt t="31341" x="1338263" y="2989263"/>
          <p14:tracePt t="31347" x="1325563" y="2932113"/>
          <p14:tracePt t="31353" x="1325563" y="2900363"/>
          <p14:tracePt t="31360" x="1325563" y="2874963"/>
          <p14:tracePt t="31368" x="1319213" y="2868613"/>
          <p14:tracePt t="31374" x="1319213" y="2855913"/>
          <p14:tracePt t="31383" x="1319213" y="2843213"/>
          <p14:tracePt t="31388" x="1319213" y="2836863"/>
          <p14:tracePt t="31396" x="1312863" y="2824163"/>
          <p14:tracePt t="31402" x="1312863" y="2817813"/>
          <p14:tracePt t="31409" x="1312863" y="2805113"/>
          <p14:tracePt t="31416" x="1312863" y="2792413"/>
          <p14:tracePt t="31423" x="1312863" y="2784475"/>
          <p14:tracePt t="31430" x="1306513" y="2771775"/>
          <p14:tracePt t="31437" x="1306513" y="2759075"/>
          <p14:tracePt t="31444" x="1300163" y="2752725"/>
          <p14:tracePt t="31450" x="1300163" y="2740025"/>
          <p14:tracePt t="31458" x="1300163" y="2733675"/>
          <p14:tracePt t="31475" x="1300163" y="2720975"/>
          <p14:tracePt t="31480" x="1293813" y="2720975"/>
          <p14:tracePt t="31488" x="1293813" y="2714625"/>
          <p14:tracePt t="31502" x="1293813" y="2708275"/>
          <p14:tracePt t="31507" x="1293813" y="2701925"/>
          <p14:tracePt t="31534" x="1293813" y="2695575"/>
          <p14:tracePt t="31548" x="1293813" y="2689225"/>
          <p14:tracePt t="31569" x="1293813" y="2682875"/>
          <p14:tracePt t="31596" x="1293813" y="2676525"/>
          <p14:tracePt t="31617" x="1293813" y="2670175"/>
          <p14:tracePt t="31631" x="1293813" y="2657475"/>
          <p14:tracePt t="31637" x="1293813" y="2651125"/>
          <p14:tracePt t="31644" x="1293813" y="2644775"/>
          <p14:tracePt t="31651" x="1287463" y="2638425"/>
          <p14:tracePt t="31658" x="1287463" y="2632075"/>
          <p14:tracePt t="31665" x="1281113" y="2619375"/>
          <p14:tracePt t="31672" x="1281113" y="2606675"/>
          <p14:tracePt t="31686" x="1274763" y="2593975"/>
          <p14:tracePt t="31695" x="1274763" y="2581275"/>
          <p14:tracePt t="31710" x="1274763" y="2568575"/>
          <p14:tracePt t="31713" x="1274763" y="2562225"/>
          <p14:tracePt t="31721" x="1274763" y="2555875"/>
          <p14:tracePt t="31727" x="1274763" y="2543175"/>
          <p14:tracePt t="31742" x="1274763" y="2536825"/>
          <p14:tracePt t="31748" x="1274763" y="2530475"/>
          <p14:tracePt t="31762" x="1274763" y="2524125"/>
          <p14:tracePt t="31778" x="1274763" y="2517775"/>
          <p14:tracePt t="31792" x="1268413" y="2511425"/>
          <p14:tracePt t="31814" x="1262063" y="2511425"/>
          <p14:tracePt t="31827" x="1255713" y="2511425"/>
          <p14:tracePt t="31846" x="1255713" y="2517775"/>
          <p14:tracePt t="31853" x="1255713" y="2524125"/>
          <p14:tracePt t="31870" x="1255713" y="2530475"/>
          <p14:tracePt t="31881" x="1255713" y="2543175"/>
          <p14:tracePt t="31887" x="1255713" y="2549525"/>
          <p14:tracePt t="31894" x="1255713" y="2562225"/>
          <p14:tracePt t="31901" x="1255713" y="2574925"/>
          <p14:tracePt t="31908" x="1255713" y="2600325"/>
          <p14:tracePt t="31916" x="1255713" y="2625725"/>
          <p14:tracePt t="31921" x="1255713" y="2657475"/>
          <p14:tracePt t="31928" x="1249363" y="2701925"/>
          <p14:tracePt t="31935" x="1249363" y="2752725"/>
          <p14:tracePt t="31943" x="1236663" y="2817813"/>
          <p14:tracePt t="31949" x="1236663" y="2881313"/>
          <p14:tracePt t="31956" x="1230313" y="2938463"/>
          <p14:tracePt t="31963" x="1223963" y="3014663"/>
          <p14:tracePt t="31970" x="1211263" y="3116263"/>
          <p14:tracePt t="31979" x="1211263" y="3251200"/>
          <p14:tracePt t="31986" x="1204913" y="3409950"/>
          <p14:tracePt t="31992" x="1192213" y="3505200"/>
          <p14:tracePt t="31998" x="1198563" y="3568700"/>
          <p14:tracePt t="32008" x="1198563" y="3619500"/>
          <p14:tracePt t="32013" x="1198563" y="3684588"/>
          <p14:tracePt t="32023" x="1198563" y="3748088"/>
          <p14:tracePt t="32024" x="1198563" y="3805238"/>
          <p14:tracePt t="32037" x="1192213" y="3856038"/>
          <p14:tracePt t="32040" x="1192213" y="3900488"/>
          <p14:tracePt t="32046" x="1192213" y="3944938"/>
          <p14:tracePt t="32053" x="1192213" y="3970338"/>
          <p14:tracePt t="32059" x="1192213" y="3976688"/>
          <p14:tracePt t="32069" x="1192213" y="3995738"/>
          <p14:tracePt t="32076" x="1192213" y="4002088"/>
          <p14:tracePt t="32089" x="1192213" y="4027488"/>
          <p14:tracePt t="32103" x="1192213" y="4033838"/>
          <p14:tracePt t="32109" x="1192213" y="4040188"/>
          <p14:tracePt t="32116" x="1192213" y="4046538"/>
          <p14:tracePt t="32124" x="1192213" y="4059238"/>
          <p14:tracePt t="32129" x="1192213" y="4079875"/>
          <p14:tracePt t="32136" x="1192213" y="4092575"/>
          <p14:tracePt t="32142" x="1192213" y="4111625"/>
          <p14:tracePt t="32150" x="1192213" y="4130675"/>
          <p14:tracePt t="32157" x="1192213" y="4149725"/>
          <p14:tracePt t="32163" x="1192213" y="4168775"/>
          <p14:tracePt t="32170" x="1192213" y="4187825"/>
          <p14:tracePt t="32177" x="1192213" y="4194175"/>
          <p14:tracePt t="32184" x="1192213" y="4213225"/>
          <p14:tracePt t="32191" x="1192213" y="4219575"/>
          <p14:tracePt t="32208" x="1192213" y="4232275"/>
          <p14:tracePt t="32215" x="1192213" y="4238625"/>
          <p14:tracePt t="32229" x="1192213" y="4244975"/>
          <p14:tracePt t="32237" x="1192213" y="4251325"/>
          <p14:tracePt t="32302" x="1192213" y="4244975"/>
          <p14:tracePt t="32315" x="1192213" y="4238625"/>
          <p14:tracePt t="32322" x="1192213" y="4225925"/>
          <p14:tracePt t="32332" x="1192213" y="4206875"/>
          <p14:tracePt t="32345" x="1192213" y="4124325"/>
          <p14:tracePt t="32352" x="1192213" y="4046538"/>
          <p14:tracePt t="32356" x="1192213" y="3957638"/>
          <p14:tracePt t="32364" x="1198563" y="3836988"/>
          <p14:tracePt t="32370" x="1198563" y="3735388"/>
          <p14:tracePt t="32378" x="1204913" y="3625850"/>
          <p14:tracePt t="32387" x="1223963" y="3517900"/>
          <p14:tracePt t="32395" x="1230313" y="3448050"/>
          <p14:tracePt t="32402" x="1249363" y="3371850"/>
          <p14:tracePt t="32407" x="1249363" y="3276600"/>
          <p14:tracePt t="32412" x="1255713" y="3179763"/>
          <p14:tracePt t="32420" x="1268413" y="3084513"/>
          <p14:tracePt t="32428" x="1268413" y="3008313"/>
          <p14:tracePt t="32439" x="1274763" y="2932113"/>
          <p14:tracePt t="32444" x="1274763" y="2881313"/>
          <p14:tracePt t="32446" x="1274763" y="2849563"/>
          <p14:tracePt t="32454" x="1274763" y="2805113"/>
          <p14:tracePt t="32463" x="1274763" y="2778125"/>
          <p14:tracePt t="32472" x="1274763" y="2746375"/>
          <p14:tracePt t="32476" x="1268413" y="2720975"/>
          <p14:tracePt t="32481" x="1268413" y="2701925"/>
          <p14:tracePt t="32489" x="1262063" y="2695575"/>
          <p14:tracePt t="32496" x="1262063" y="2676525"/>
          <p14:tracePt t="32502" x="1262063" y="2663825"/>
          <p14:tracePt t="32523" x="1262063" y="2651125"/>
          <p14:tracePt t="32527" x="1262063" y="2638425"/>
          <p14:tracePt t="32532" x="1262063" y="2632075"/>
          <p14:tracePt t="32539" x="1262063" y="2625725"/>
          <p14:tracePt t="32544" x="1262063" y="2613025"/>
          <p14:tracePt t="32551" x="1262063" y="2600325"/>
          <p14:tracePt t="32558" x="1262063" y="2593975"/>
          <p14:tracePt t="32565" x="1262063" y="2581275"/>
          <p14:tracePt t="32572" x="1255713" y="2568575"/>
          <p14:tracePt t="32579" x="1255713" y="2555875"/>
          <p14:tracePt t="32586" x="1249363" y="2543175"/>
          <p14:tracePt t="32593" x="1249363" y="2536825"/>
          <p14:tracePt t="32600" x="1249363" y="2530475"/>
          <p14:tracePt t="32606" x="1249363" y="2524125"/>
          <p14:tracePt t="32614" x="1249363" y="2517775"/>
          <p14:tracePt t="32620" x="1249363" y="2511425"/>
          <p14:tracePt t="32634" x="1243013" y="2505075"/>
          <p14:tracePt t="32649" x="1243013" y="2498725"/>
          <p14:tracePt t="32690" x="1243013" y="2505075"/>
          <p14:tracePt t="32696" x="1236663" y="2505075"/>
          <p14:tracePt t="32710" x="1236663" y="2511425"/>
          <p14:tracePt t="32718" x="1236663" y="2517775"/>
          <p14:tracePt t="32733" x="1236663" y="2524125"/>
          <p14:tracePt t="32745" x="1236663" y="2530475"/>
          <p14:tracePt t="32752" x="1230313" y="2536825"/>
          <p14:tracePt t="32773" x="1230313" y="2543175"/>
          <p14:tracePt t="32782" x="1230313" y="2555875"/>
          <p14:tracePt t="32795" x="1230313" y="2568575"/>
          <p14:tracePt t="32803" x="1230313" y="2587625"/>
          <p14:tracePt t="32809" x="1230313" y="2606675"/>
          <p14:tracePt t="32820" x="1230313" y="2632075"/>
          <p14:tracePt t="32825" x="1230313" y="2663825"/>
          <p14:tracePt t="32828" x="1230313" y="2695575"/>
          <p14:tracePt t="32835" x="1230313" y="2727325"/>
          <p14:tracePt t="32842" x="1230313" y="2752725"/>
          <p14:tracePt t="32850" x="1230313" y="2778125"/>
          <p14:tracePt t="32856" x="1230313" y="2805113"/>
          <p14:tracePt t="32863" x="1230313" y="2824163"/>
          <p14:tracePt t="32883" x="1236663" y="2957513"/>
          <p14:tracePt t="32890" x="1236663" y="3040063"/>
          <p14:tracePt t="32898" x="1236663" y="3135313"/>
          <p14:tracePt t="32904" x="1236663" y="3244850"/>
          <p14:tracePt t="32911" x="1223963" y="3314700"/>
          <p14:tracePt t="32918" x="1223963" y="3390900"/>
          <p14:tracePt t="32925" x="1223963" y="3454400"/>
          <p14:tracePt t="32931" x="1217613" y="3543300"/>
          <p14:tracePt t="32939" x="1211263" y="3613150"/>
          <p14:tracePt t="32946" x="1211263" y="3659188"/>
          <p14:tracePt t="32955" x="1204913" y="3716338"/>
          <p14:tracePt t="32966" x="1192213" y="3748088"/>
          <p14:tracePt t="32973" x="1192213" y="3773488"/>
          <p14:tracePt t="32979" x="1192213" y="3798888"/>
          <p14:tracePt t="32980" x="1192213" y="3811588"/>
          <p14:tracePt t="32988" x="1192213" y="3836988"/>
          <p14:tracePt t="32994" x="1192213" y="3868738"/>
          <p14:tracePt t="33002" x="1192213" y="3894138"/>
          <p14:tracePt t="33008" x="1192213" y="3925888"/>
          <p14:tracePt t="33015" x="1192213" y="3951288"/>
          <p14:tracePt t="33022" x="1192213" y="3970338"/>
          <p14:tracePt t="33029" x="1192213" y="3995738"/>
          <p14:tracePt t="33041" x="1192213" y="4021138"/>
          <p14:tracePt t="33045" x="1192213" y="4027488"/>
          <p14:tracePt t="33050" x="1192213" y="4046538"/>
          <p14:tracePt t="33059" x="1192213" y="4059238"/>
          <p14:tracePt t="33073" x="1192213" y="4073525"/>
          <p14:tracePt t="33079" x="1192213" y="4086225"/>
          <p14:tracePt t="33085" x="1192213" y="4092575"/>
          <p14:tracePt t="33095" x="1192213" y="4111625"/>
          <p14:tracePt t="33099" x="1192213" y="4117975"/>
          <p14:tracePt t="33107" x="1192213" y="4130675"/>
          <p14:tracePt t="33115" x="1192213" y="4137025"/>
          <p14:tracePt t="33124" x="1192213" y="4156075"/>
          <p14:tracePt t="33127" x="1192213" y="4175125"/>
          <p14:tracePt t="33133" x="1192213" y="4181475"/>
          <p14:tracePt t="33140" x="1192213" y="4200525"/>
          <p14:tracePt t="33152" x="1192213" y="4213225"/>
          <p14:tracePt t="33158" x="1192213" y="4219575"/>
          <p14:tracePt t="33164" x="1192213" y="4232275"/>
          <p14:tracePt t="33167" x="1192213" y="4238625"/>
          <p14:tracePt t="33184" x="1192213" y="4244975"/>
          <p14:tracePt t="33187" x="1192213" y="4251325"/>
          <p14:tracePt t="33209" x="1192213" y="4257675"/>
          <p14:tracePt t="33259" x="1192213" y="4251325"/>
          <p14:tracePt t="33265" x="1192213" y="4238625"/>
          <p14:tracePt t="33271" x="1192213" y="4232275"/>
          <p14:tracePt t="33279" x="1192213" y="4213225"/>
          <p14:tracePt t="33285" x="1198563" y="4175125"/>
          <p14:tracePt t="33292" x="1211263" y="4079875"/>
          <p14:tracePt t="33300" x="1230313" y="3862388"/>
          <p14:tracePt t="33306" x="1255713" y="3678238"/>
          <p14:tracePt t="33313" x="1262063" y="3543300"/>
          <p14:tracePt t="33319" x="1281113" y="3454400"/>
          <p14:tracePt t="33327" x="1287463" y="3378200"/>
          <p14:tracePt t="33334" x="1287463" y="3308350"/>
          <p14:tracePt t="33340" x="1287463" y="3244850"/>
          <p14:tracePt t="33351" x="1287463" y="3186113"/>
          <p14:tracePt t="33354" x="1287463" y="3135313"/>
          <p14:tracePt t="33361" x="1287463" y="3090863"/>
          <p14:tracePt t="33370" x="1287463" y="3059113"/>
          <p14:tracePt t="33377" x="1287463" y="3008313"/>
          <p14:tracePt t="33393" x="1287463" y="2868613"/>
          <p14:tracePt t="33397" x="1287463" y="2792413"/>
          <p14:tracePt t="33403" x="1287463" y="2740025"/>
          <p14:tracePt t="33419" x="1287463" y="2670175"/>
          <p14:tracePt t="33424" x="1287463" y="2663825"/>
          <p14:tracePt t="33431" x="1287463" y="2651125"/>
          <p14:tracePt t="33438" x="1287463" y="2644775"/>
          <p14:tracePt t="33445" x="1287463" y="2638425"/>
          <p14:tracePt t="33454" x="1287463" y="2632075"/>
          <p14:tracePt t="33461" x="1287463" y="2625725"/>
          <p14:tracePt t="33472" x="1287463" y="2619375"/>
          <p14:tracePt t="33489" x="1287463" y="2613025"/>
          <p14:tracePt t="33523" x="1287463" y="2606675"/>
          <p14:tracePt t="33603" x="1281113" y="2606675"/>
          <p14:tracePt t="33618" x="1281113" y="2613025"/>
          <p14:tracePt t="33631" x="1281113" y="2619375"/>
          <p14:tracePt t="34013" x="1287463" y="2593975"/>
          <p14:tracePt t="34020" x="1300163" y="2555875"/>
          <p14:tracePt t="34027" x="1319213" y="2511425"/>
          <p14:tracePt t="34037" x="1331913" y="2479675"/>
          <p14:tracePt t="34043" x="1344613" y="2428875"/>
          <p14:tracePt t="34048" x="1357313" y="2403475"/>
          <p14:tracePt t="34055" x="1370013" y="2378075"/>
          <p14:tracePt t="34061" x="1382713" y="2359025"/>
          <p14:tracePt t="34069" x="1395413" y="2344738"/>
          <p14:tracePt t="34075" x="1401763" y="2325688"/>
          <p14:tracePt t="34085" x="1408113" y="2312988"/>
          <p14:tracePt t="34093" x="1420813" y="2300288"/>
          <p14:tracePt t="34099" x="1427163" y="2293938"/>
          <p14:tracePt t="34103" x="1427163" y="2287588"/>
          <p14:tracePt t="34110" x="1433513" y="2274888"/>
          <p14:tracePt t="34118" x="1446213" y="2268538"/>
          <p14:tracePt t="34124" x="1452563" y="2255838"/>
          <p14:tracePt t="34132" x="1458913" y="2249488"/>
          <p14:tracePt t="34137" x="1471613" y="2236788"/>
          <p14:tracePt t="34145" x="1484313" y="2224088"/>
          <p14:tracePt t="34152" x="1490663" y="2217738"/>
          <p14:tracePt t="34158" x="1503363" y="2205038"/>
          <p14:tracePt t="34166" x="1509713" y="2192338"/>
          <p14:tracePt t="34174" x="1522413" y="2179638"/>
          <p14:tracePt t="34183" x="1535113" y="2166938"/>
          <p14:tracePt t="34189" x="1547813" y="2147888"/>
          <p14:tracePt t="34197" x="1566863" y="2128838"/>
          <p14:tracePt t="34204" x="1579563" y="2103438"/>
          <p14:tracePt t="34207" x="1592263" y="2084388"/>
          <p14:tracePt t="34218" x="1606550" y="2065338"/>
          <p14:tracePt t="34224" x="1606550" y="2046288"/>
          <p14:tracePt t="34227" x="1612900" y="2033588"/>
          <p14:tracePt t="34235" x="1619250" y="2014538"/>
          <p14:tracePt t="34242" x="1625600" y="2001838"/>
          <p14:tracePt t="34250" x="1631950" y="1982788"/>
          <p14:tracePt t="34255" x="1631950" y="1976438"/>
          <p14:tracePt t="34262" x="1638300" y="1957388"/>
          <p14:tracePt t="34269" x="1638300" y="1938338"/>
          <p14:tracePt t="34276" x="1638300" y="1931988"/>
          <p14:tracePt t="34283" x="1638300" y="1911350"/>
          <p14:tracePt t="34295" x="1638300" y="1905000"/>
          <p14:tracePt t="34300" x="1638300" y="1885950"/>
          <p14:tracePt t="34307" x="1638300" y="1866900"/>
          <p14:tracePt t="34312" x="1638300" y="1860550"/>
          <p14:tracePt t="34317" x="1638300" y="1847850"/>
          <p14:tracePt t="34325" x="1638300" y="1841500"/>
          <p14:tracePt t="34335" x="1631950" y="1841500"/>
          <p14:tracePt t="34343" x="1631950" y="1828800"/>
          <p14:tracePt t="34346" x="1631950" y="1822450"/>
          <p14:tracePt t="34355" x="1631950" y="1816100"/>
          <p14:tracePt t="34362" x="1625600" y="1809750"/>
          <p14:tracePt t="34369" x="1625600" y="1803400"/>
          <p14:tracePt t="34373" x="1625600" y="1790700"/>
          <p14:tracePt t="34380" x="1619250" y="1778000"/>
          <p14:tracePt t="34397" x="1612900" y="1765300"/>
          <p14:tracePt t="34405" x="1612900" y="1758950"/>
          <p14:tracePt t="34414" x="1612900" y="1746250"/>
          <p14:tracePt t="34421" x="1612900" y="1739900"/>
          <p14:tracePt t="34428" x="1606550" y="1739900"/>
          <p14:tracePt t="34435" x="1606550" y="1733550"/>
          <p14:tracePt t="34444" x="1598613" y="1733550"/>
          <p14:tracePt t="34454" x="1598613" y="1727200"/>
          <p14:tracePt t="34459" x="1598613" y="1720850"/>
          <p14:tracePt t="34471" x="1598613" y="1714500"/>
          <p14:tracePt t="34477" x="1598613" y="1708150"/>
          <p14:tracePt t="34491" x="1598613" y="1701800"/>
          <p14:tracePt t="34498" x="1592263" y="1701800"/>
          <p14:tracePt t="34512" x="1592263" y="1695450"/>
          <p14:tracePt t="34519" x="1592263" y="1689100"/>
          <p14:tracePt t="34539" x="1592263" y="1682750"/>
          <p14:tracePt t="34549" x="1592263" y="1676400"/>
          <p14:tracePt t="34562" x="1592263" y="1670050"/>
          <p14:tracePt t="34570" x="1592263" y="1663700"/>
          <p14:tracePt t="34576" x="1592263" y="1657350"/>
          <p14:tracePt t="34588" x="1592263" y="1651000"/>
          <p14:tracePt t="34602" x="1592263" y="1644650"/>
          <p14:tracePt t="34624" x="1592263" y="1638300"/>
          <p14:tracePt t="34637" x="1592263" y="1631950"/>
          <p14:tracePt t="34708" x="1598613" y="1631950"/>
          <p14:tracePt t="34757" x="1606550" y="1631950"/>
          <p14:tracePt t="34874" x="1598613" y="1631950"/>
          <p14:tracePt t="34888" x="1592263" y="1631950"/>
          <p14:tracePt t="34920" x="1585913" y="1631950"/>
          <p14:tracePt t="34935" x="1579563" y="1631950"/>
          <p14:tracePt t="34970" x="1573213" y="1631950"/>
          <p14:tracePt t="34983" x="1566863" y="1631950"/>
          <p14:tracePt t="35010" x="1566863" y="1638300"/>
          <p14:tracePt t="35035" x="1573213" y="1638300"/>
          <p14:tracePt t="35495" x="1579563" y="1638300"/>
          <p14:tracePt t="35502" x="1592263" y="1638300"/>
          <p14:tracePt t="35509" x="1598613" y="1638300"/>
          <p14:tracePt t="35516" x="1619250" y="1638300"/>
          <p14:tracePt t="35523" x="1631950" y="1638300"/>
          <p14:tracePt t="35532" x="1644650" y="1638300"/>
          <p14:tracePt t="35544" x="1657350" y="1638300"/>
          <p14:tracePt t="35550" x="1663700" y="1638300"/>
          <p14:tracePt t="35557" x="1676400" y="1638300"/>
          <p14:tracePt t="35571" x="1682750" y="1638300"/>
          <p14:tracePt t="35581" x="1689100" y="1638300"/>
          <p14:tracePt t="35588" x="1695450" y="1638300"/>
          <p14:tracePt t="35602" x="1701800" y="1631950"/>
          <p14:tracePt t="35607" x="1708150" y="1631950"/>
          <p14:tracePt t="35634" x="1714500" y="1631950"/>
          <p14:tracePt t="35648" x="1720850" y="1631950"/>
          <p14:tracePt t="35661" x="1727200" y="1631950"/>
          <p14:tracePt t="36015" x="1733550" y="1631950"/>
          <p14:tracePt t="36023" x="1758950" y="1631950"/>
          <p14:tracePt t="36031" x="1771650" y="1631950"/>
          <p14:tracePt t="36040" x="1790700" y="1631950"/>
          <p14:tracePt t="36042" x="1809750" y="1631950"/>
          <p14:tracePt t="36049" x="1828800" y="1631950"/>
          <p14:tracePt t="36056" x="1841500" y="1631950"/>
          <p14:tracePt t="36063" x="1866900" y="1638300"/>
          <p14:tracePt t="36072" x="1892300" y="1638300"/>
          <p14:tracePt t="36079" x="1917700" y="1644650"/>
          <p14:tracePt t="36091" x="1962150" y="1644650"/>
          <p14:tracePt t="36097" x="1993900" y="1644650"/>
          <p14:tracePt t="36104" x="2019300" y="1644650"/>
          <p14:tracePt t="36111" x="2038350" y="1651000"/>
          <p14:tracePt t="36118" x="2051050" y="1651000"/>
          <p14:tracePt t="36125" x="2071688" y="1651000"/>
          <p14:tracePt t="36132" x="2078038" y="1651000"/>
          <p14:tracePt t="36139" x="2090738" y="1651000"/>
          <p14:tracePt t="36146" x="2109788" y="1657350"/>
          <p14:tracePt t="36153" x="2116138" y="1657350"/>
          <p14:tracePt t="36160" x="2135188" y="1657350"/>
          <p14:tracePt t="36167" x="2154238" y="1663700"/>
          <p14:tracePt t="36174" x="2179638" y="1663700"/>
          <p14:tracePt t="36181" x="2192338" y="1663700"/>
          <p14:tracePt t="36189" x="2217738" y="1670050"/>
          <p14:tracePt t="36196" x="2236788" y="1670050"/>
          <p14:tracePt t="36205" x="2243138" y="1670050"/>
          <p14:tracePt t="36210" x="2255838" y="1670050"/>
          <p14:tracePt t="36216" x="2268538" y="1670050"/>
          <p14:tracePt t="36231" x="2281238" y="1670050"/>
          <p14:tracePt t="36245" x="2287588" y="1670050"/>
          <p14:tracePt t="36256" x="2300288" y="1670050"/>
          <p14:tracePt t="36272" x="2306638" y="1670050"/>
          <p14:tracePt t="36279" x="2312988" y="1670050"/>
          <p14:tracePt t="36314" x="2319338" y="1670050"/>
          <p14:tracePt t="36529" x="2306638" y="1670050"/>
          <p14:tracePt t="36534" x="2274888" y="1670050"/>
          <p14:tracePt t="36540" x="2230438" y="1670050"/>
          <p14:tracePt t="36550" x="2166938" y="1682750"/>
          <p14:tracePt t="36554" x="2116138" y="1682750"/>
          <p14:tracePt t="36561" x="2038350" y="1689100"/>
          <p14:tracePt t="36569" x="1981200" y="1695450"/>
          <p14:tracePt t="36575" x="1930400" y="1695450"/>
          <p14:tracePt t="36584" x="1885950" y="1695450"/>
          <p14:tracePt t="36589" x="1854200" y="1695450"/>
          <p14:tracePt t="36596" x="1828800" y="1695450"/>
          <p14:tracePt t="36603" x="1803400" y="1695450"/>
          <p14:tracePt t="36610" x="1790700" y="1695450"/>
          <p14:tracePt t="36617" x="1771650" y="1695450"/>
          <p14:tracePt t="36624" x="1752600" y="1695450"/>
          <p14:tracePt t="36633" x="1746250" y="1695450"/>
          <p14:tracePt t="36637" x="1733550" y="1695450"/>
          <p14:tracePt t="36655" x="1727200" y="1695450"/>
          <p14:tracePt t="36662" x="1714500" y="1695450"/>
          <p14:tracePt t="36672" x="1708150" y="1695450"/>
          <p14:tracePt t="36679" x="1695450" y="1695450"/>
          <p14:tracePt t="36700" x="1689100" y="1695450"/>
          <p14:tracePt t="36707" x="1682750" y="1695450"/>
          <p14:tracePt t="36714" x="1676400" y="1695450"/>
          <p14:tracePt t="36720" x="1670050" y="1695450"/>
          <p14:tracePt t="36735" x="1663700" y="1695450"/>
          <p14:tracePt t="36750" x="1657350" y="1695450"/>
          <p14:tracePt t="36755" x="1651000" y="1695450"/>
          <p14:tracePt t="36764" x="1644650" y="1695450"/>
          <p14:tracePt t="36799" x="1638300" y="1695450"/>
          <p14:tracePt t="36857" x="1638300" y="1689100"/>
          <p14:tracePt t="36935" x="1644650" y="1689100"/>
          <p14:tracePt t="36956" x="1651000" y="1689100"/>
          <p14:tracePt t="36970" x="1657350" y="1689100"/>
          <p14:tracePt t="36998" x="1663700" y="1689100"/>
          <p14:tracePt t="37018" x="1670050" y="1689100"/>
          <p14:tracePt t="37048" x="1676400" y="1689100"/>
          <p14:tracePt t="37069" x="1682750" y="1689100"/>
          <p14:tracePt t="37089" x="1689100" y="1689100"/>
          <p14:tracePt t="37122" x="1695450" y="1689100"/>
          <p14:tracePt t="37136" x="1701800" y="1689100"/>
          <p14:tracePt t="37163" x="1708150" y="1689100"/>
          <p14:tracePt t="37184" x="1714500" y="1689100"/>
          <p14:tracePt t="37191" x="1714500" y="1682750"/>
          <p14:tracePt t="37198" x="1720850" y="1682750"/>
          <p14:tracePt t="37228" x="1727200" y="1682750"/>
          <p14:tracePt t="37238" x="1733550" y="1682750"/>
          <p14:tracePt t="37251" x="1739900" y="1682750"/>
          <p14:tracePt t="37256" x="1746250" y="1682750"/>
          <p14:tracePt t="37260" x="1752600" y="1682750"/>
          <p14:tracePt t="37268" x="1765300" y="1682750"/>
          <p14:tracePt t="37274" x="1784350" y="1682750"/>
          <p14:tracePt t="37283" x="1797050" y="1682750"/>
          <p14:tracePt t="37288" x="1828800" y="1682750"/>
          <p14:tracePt t="37295" x="1860550" y="1682750"/>
          <p14:tracePt t="37302" x="1885950" y="1682750"/>
          <p14:tracePt t="37309" x="1917700" y="1682750"/>
          <p14:tracePt t="37316" x="1955800" y="1676400"/>
          <p14:tracePt t="37323" x="1974850" y="1676400"/>
          <p14:tracePt t="37330" x="1993900" y="1676400"/>
          <p14:tracePt t="37336" x="2012950" y="1676400"/>
          <p14:tracePt t="37344" x="2019300" y="1676400"/>
          <p14:tracePt t="37353" x="2032000" y="1676400"/>
          <p14:tracePt t="37358" x="2044700" y="1676400"/>
          <p14:tracePt t="37369" x="2051050" y="1676400"/>
          <p14:tracePt t="37370" x="2065338" y="1676400"/>
          <p14:tracePt t="37379" x="2071688" y="1676400"/>
          <p14:tracePt t="37385" x="2084388" y="1676400"/>
          <p14:tracePt t="37392" x="2090738" y="1676400"/>
          <p14:tracePt t="37399" x="2103438" y="1676400"/>
          <p14:tracePt t="37406" x="2116138" y="1676400"/>
          <p14:tracePt t="37412" x="2128838" y="1676400"/>
          <p14:tracePt t="37423" x="2141538" y="1676400"/>
          <p14:tracePt t="37427" x="2154238" y="1676400"/>
          <p14:tracePt t="37434" x="2160588" y="1676400"/>
          <p14:tracePt t="37441" x="2173288" y="1676400"/>
          <p14:tracePt t="37448" x="2179638" y="1676400"/>
          <p14:tracePt t="37455" x="2192338" y="1676400"/>
          <p14:tracePt t="37461" x="2198688" y="1676400"/>
          <p14:tracePt t="37475" x="2211388" y="1676400"/>
          <p14:tracePt t="37482" x="2224088" y="1676400"/>
          <p14:tracePt t="37496" x="2236788" y="1676400"/>
          <p14:tracePt t="37503" x="2243138" y="1676400"/>
          <p14:tracePt t="37510" x="2255838" y="1676400"/>
          <p14:tracePt t="37518" x="2274888" y="1676400"/>
          <p14:tracePt t="37524" x="2287588" y="1676400"/>
          <p14:tracePt t="37531" x="2306638" y="1676400"/>
          <p14:tracePt t="37538" x="2325688" y="1676400"/>
          <p14:tracePt t="37544" x="2344738" y="1682750"/>
          <p14:tracePt t="37552" x="2363788" y="1682750"/>
          <p14:tracePt t="37558" x="2382838" y="1682750"/>
          <p14:tracePt t="37565" x="2408238" y="1682750"/>
          <p14:tracePt t="37572" x="2439988" y="1682750"/>
          <p14:tracePt t="37579" x="2471738" y="1689100"/>
          <p14:tracePt t="37586" x="2517775" y="1701800"/>
          <p14:tracePt t="37593" x="2574925" y="1708150"/>
          <p14:tracePt t="37600" x="2625725" y="1714500"/>
          <p14:tracePt t="37606" x="2701925" y="1720850"/>
          <p14:tracePt t="37614" x="2778125" y="1739900"/>
          <p14:tracePt t="37623" x="2841625" y="1746250"/>
          <p14:tracePt t="37630" x="2917825" y="1765300"/>
          <p14:tracePt t="37634" x="2976563" y="1778000"/>
          <p14:tracePt t="37643" x="3052763" y="1797050"/>
          <p14:tracePt t="37652" x="3116263" y="1803400"/>
          <p14:tracePt t="37659" x="3179763" y="1822450"/>
          <p14:tracePt t="37662" x="3217863" y="1828800"/>
          <p14:tracePt t="37669" x="3243263" y="1841500"/>
          <p14:tracePt t="37678" x="3268663" y="1841500"/>
          <p14:tracePt t="37684" x="3249613" y="1841500"/>
          <p14:tracePt t="37984" x="3160713" y="1841500"/>
          <p14:tracePt t="37992" x="3027363" y="1841500"/>
          <p14:tracePt t="37998" x="2924175" y="1841500"/>
          <p14:tracePt t="38006" x="2809875" y="1828800"/>
          <p14:tracePt t="38008" x="2720975" y="1822450"/>
          <p14:tracePt t="38015" x="2644775" y="1803400"/>
          <p14:tracePt t="38024" x="2568575" y="1797050"/>
          <p14:tracePt t="38031" x="2517775" y="1790700"/>
          <p14:tracePt t="38040" x="2459038" y="1784350"/>
          <p14:tracePt t="38044" x="2427288" y="1771650"/>
          <p14:tracePt t="38051" x="2389188" y="1765300"/>
          <p14:tracePt t="38059" x="2357438" y="1752600"/>
          <p14:tracePt t="38069" x="2344738" y="1746250"/>
          <p14:tracePt t="38075" x="2325688" y="1739900"/>
          <p14:tracePt t="38077" x="2319338" y="1739900"/>
          <p14:tracePt t="38087" x="2312988" y="1733550"/>
          <p14:tracePt t="38090" x="2306638" y="1727200"/>
          <p14:tracePt t="38102" x="2306638" y="1720850"/>
          <p14:tracePt t="38106" x="2300288" y="1720850"/>
          <p14:tracePt t="38126" x="2300288" y="1714500"/>
          <p14:tracePt t="38147" x="2300288" y="1708150"/>
          <p14:tracePt t="38168" x="2306638" y="1708150"/>
          <p14:tracePt t="38175" x="2306638" y="1701800"/>
          <p14:tracePt t="38192" x="2312988" y="1695450"/>
          <p14:tracePt t="38216" x="2319338" y="1695450"/>
          <p14:tracePt t="38223" x="2325688" y="1695450"/>
          <p14:tracePt t="38230" x="2338388" y="1689100"/>
          <p14:tracePt t="38236" x="2363788" y="1689100"/>
          <p14:tracePt t="38244" x="2414588" y="1689100"/>
          <p14:tracePt t="38251" x="2497138" y="1682750"/>
          <p14:tracePt t="38257" x="2606675" y="1682750"/>
          <p14:tracePt t="38266" x="2708275" y="1676400"/>
          <p14:tracePt t="38271" x="2797175" y="1663700"/>
          <p14:tracePt t="38278" x="2828925" y="1657350"/>
          <p14:tracePt t="38289" x="2847975" y="1651000"/>
          <p14:tracePt t="38294" x="2860675" y="1651000"/>
          <p14:tracePt t="38303" x="2873375" y="1651000"/>
          <p14:tracePt t="38307" x="2879725" y="1651000"/>
          <p14:tracePt t="38320" x="2886075" y="1651000"/>
          <p14:tracePt t="38335" x="2892425" y="1651000"/>
          <p14:tracePt t="38342" x="2898775" y="1651000"/>
          <p14:tracePt t="38359" x="2905125" y="1651000"/>
          <p14:tracePt t="38363" x="2911475" y="1651000"/>
          <p14:tracePt t="38382" x="2917825" y="1651000"/>
          <p14:tracePt t="38389" x="2924175" y="1651000"/>
          <p14:tracePt t="38396" x="2930525" y="1651000"/>
          <p14:tracePt t="38418" x="2936875" y="1651000"/>
          <p14:tracePt t="38432" x="2943225" y="1651000"/>
          <p14:tracePt t="38465" x="2949575" y="1651000"/>
          <p14:tracePt t="38479" x="2955925" y="1651000"/>
          <p14:tracePt t="38562" x="2962275" y="1651000"/>
          <p14:tracePt t="38598" x="2968625" y="1651000"/>
          <p14:tracePt t="38606" x="2976563" y="1651000"/>
          <p14:tracePt t="38620" x="2982913" y="1657350"/>
          <p14:tracePt t="38626" x="2989263" y="1657350"/>
          <p14:tracePt t="38635" x="2995613" y="1657350"/>
          <p14:tracePt t="38642" x="3001963" y="1657350"/>
          <p14:tracePt t="38647" x="3021013" y="1663700"/>
          <p14:tracePt t="38652" x="3033713" y="1663700"/>
          <p14:tracePt t="38665" x="3046413" y="1663700"/>
          <p14:tracePt t="38672" x="3052763" y="1663700"/>
          <p14:tracePt t="38675" x="3071813" y="1663700"/>
          <p14:tracePt t="38687" x="3084513" y="1663700"/>
          <p14:tracePt t="38693" x="3090863" y="1663700"/>
          <p14:tracePt t="38701" x="3103563" y="1663700"/>
          <p14:tracePt t="38708" x="3109913" y="1663700"/>
          <p14:tracePt t="38716" x="3116263" y="1670050"/>
          <p14:tracePt t="38721" x="3135313" y="1670050"/>
          <p14:tracePt t="38728" x="3141663" y="1670050"/>
          <p14:tracePt t="38735" x="3154363" y="1676400"/>
          <p14:tracePt t="38745" x="3167063" y="1676400"/>
          <p14:tracePt t="38754" x="3173413" y="1676400"/>
          <p14:tracePt t="38760" x="3186113" y="1676400"/>
          <p14:tracePt t="38762" x="3198813" y="1682750"/>
          <p14:tracePt t="38770" x="3211513" y="1682750"/>
          <p14:tracePt t="38777" x="3217863" y="1682750"/>
          <p14:tracePt t="38784" x="3230563" y="1682750"/>
          <p14:tracePt t="38790" x="3236913" y="1682750"/>
          <p14:tracePt t="38799" x="3243263" y="1682750"/>
          <p14:tracePt t="38804" x="3249613" y="1682750"/>
          <p14:tracePt t="38812" x="3255963" y="1682750"/>
          <p14:tracePt t="38819" x="3262313" y="1682750"/>
          <p14:tracePt t="38843" x="3268663" y="1682750"/>
          <p14:tracePt t="38856" x="3275013" y="1682750"/>
          <p14:tracePt t="38876" x="3281363" y="1682750"/>
          <p14:tracePt t="38915" x="3281363" y="1689100"/>
          <p14:tracePt t="39642" x="3294063" y="1689100"/>
          <p14:tracePt t="39647" x="3300413" y="1689100"/>
          <p14:tracePt t="39652" x="3313113" y="1689100"/>
          <p14:tracePt t="39658" x="3338513" y="1689100"/>
          <p14:tracePt t="39664" x="3351213" y="1689100"/>
          <p14:tracePt t="39670" x="3370263" y="1689100"/>
          <p14:tracePt t="39677" x="3389313" y="1689100"/>
          <p14:tracePt t="39684" x="3395663" y="1689100"/>
          <p14:tracePt t="39691" x="3402013" y="1689100"/>
          <p14:tracePt t="39699" x="3414713" y="1689100"/>
          <p14:tracePt t="39705" x="3421063" y="1689100"/>
          <p14:tracePt t="39712" x="3435350" y="1689100"/>
          <p14:tracePt t="39719" x="3441700" y="1689100"/>
          <p14:tracePt t="39734" x="3454400" y="1689100"/>
          <p14:tracePt t="39746" x="3460750" y="1689100"/>
          <p14:tracePt t="39753" x="3467100" y="1689100"/>
          <p14:tracePt t="39768" x="3473450" y="1689100"/>
          <p14:tracePt t="39786" x="3479800" y="1689100"/>
          <p14:tracePt t="39797" x="3486150" y="1689100"/>
          <p14:tracePt t="39826" x="3492500" y="1689100"/>
          <p14:tracePt t="39839" x="3498850" y="1689100"/>
          <p14:tracePt t="41275" x="3505200" y="1689100"/>
          <p14:tracePt t="41278" x="3517900" y="1689100"/>
          <p14:tracePt t="41284" x="3530600" y="1689100"/>
          <p14:tracePt t="41290" x="3543300" y="1689100"/>
          <p14:tracePt t="41297" x="3562350" y="1689100"/>
          <p14:tracePt t="41304" x="3587750" y="1689100"/>
          <p14:tracePt t="41311" x="3619500" y="1689100"/>
          <p14:tracePt t="41318" x="3651250" y="1689100"/>
          <p14:tracePt t="41325" x="3695700" y="1689100"/>
          <p14:tracePt t="41339" x="3790950" y="1689100"/>
          <p14:tracePt t="41348" x="3822700" y="1689100"/>
          <p14:tracePt t="41357" x="3854450" y="1689100"/>
          <p14:tracePt t="41361" x="3879850" y="1689100"/>
          <p14:tracePt t="41366" x="3900488" y="1689100"/>
          <p14:tracePt t="41373" x="3906838" y="1689100"/>
          <p14:tracePt t="41380" x="3919538" y="1689100"/>
          <p14:tracePt t="41387" x="3925888" y="1689100"/>
          <p14:tracePt t="41394" x="3938588" y="1689100"/>
          <p14:tracePt t="41401" x="3944938" y="1689100"/>
          <p14:tracePt t="41408" x="3951288" y="1689100"/>
          <p14:tracePt t="41416" x="3957638" y="1689100"/>
          <p14:tracePt t="41422" x="3970338" y="1689100"/>
          <p14:tracePt t="41436" x="3983038" y="1689100"/>
          <p14:tracePt t="41443" x="3989388" y="1689100"/>
          <p14:tracePt t="41450" x="3995738" y="1689100"/>
          <p14:tracePt t="41456" x="4008438" y="1689100"/>
          <p14:tracePt t="41463" x="4014788" y="1689100"/>
          <p14:tracePt t="41472" x="4021138" y="1689100"/>
          <p14:tracePt t="41480" x="4027488" y="1689100"/>
          <p14:tracePt t="41493" x="4033838" y="1689100"/>
          <p14:tracePt t="41503" x="4040188" y="1689100"/>
          <p14:tracePt t="41513" x="4046538" y="1689100"/>
          <p14:tracePt t="41526" x="4052888" y="1689100"/>
          <p14:tracePt t="41540" x="4059238" y="1689100"/>
          <p14:tracePt t="41951" x="4084638" y="1689100"/>
          <p14:tracePt t="41958" x="4110038" y="1695450"/>
          <p14:tracePt t="41965" x="4135438" y="1695450"/>
          <p14:tracePt t="41974" x="4160838" y="1701800"/>
          <p14:tracePt t="41977" x="4192588" y="1701800"/>
          <p14:tracePt t="41983" x="4211638" y="1701800"/>
          <p14:tracePt t="41990" x="4237038" y="1701800"/>
          <p14:tracePt t="41997" x="4256088" y="1701800"/>
          <p14:tracePt t="42003" x="4281488" y="1701800"/>
          <p14:tracePt t="42010" x="4287838" y="1701800"/>
          <p14:tracePt t="42017" x="4300538" y="1701800"/>
          <p14:tracePt t="42026" x="4306888" y="1701800"/>
          <p14:tracePt t="42035" x="4319588" y="1701800"/>
          <p14:tracePt t="42039" x="4325938" y="1701800"/>
          <p14:tracePt t="42047" x="4332288" y="1701800"/>
          <p14:tracePt t="42054" x="4346575" y="1701800"/>
          <p14:tracePt t="42063" x="4352925" y="1701800"/>
          <p14:tracePt t="42065" x="4365625" y="1701800"/>
          <p14:tracePt t="42073" x="4384675" y="1701800"/>
          <p14:tracePt t="42080" x="4391025" y="1701800"/>
          <p14:tracePt t="42086" x="4410075" y="1701800"/>
          <p14:tracePt t="42093" x="4429125" y="1701800"/>
          <p14:tracePt t="42101" x="4435475" y="1695450"/>
          <p14:tracePt t="42107" x="4441825" y="1695450"/>
          <p14:tracePt t="42116" x="4454525" y="1695450"/>
          <p14:tracePt t="42121" x="4460875" y="1695450"/>
          <p14:tracePt t="42128" x="4467225" y="1695450"/>
          <p14:tracePt t="42137" x="4473575" y="1695450"/>
          <p14:tracePt t="42144" x="4479925" y="1695450"/>
          <p14:tracePt t="42151" x="4486275" y="1689100"/>
          <p14:tracePt t="42155" x="4492625" y="1689100"/>
          <p14:tracePt t="42173" x="4498975" y="1689100"/>
          <p14:tracePt t="42177" x="4505325" y="1689100"/>
          <p14:tracePt t="42197" x="4511675" y="1689100"/>
          <p14:tracePt t="42218" x="4518025" y="1689100"/>
          <p14:tracePt t="42231" x="4524375" y="1689100"/>
          <p14:tracePt t="42262" x="4530725" y="1689100"/>
          <p14:tracePt t="43421" x="4537075" y="1689100"/>
          <p14:tracePt t="43439" x="4543425" y="1689100"/>
          <p14:tracePt t="43453" x="4556125" y="1689100"/>
          <p14:tracePt t="43466" x="4562475" y="1689100"/>
          <p14:tracePt t="43471" x="4575175" y="1689100"/>
          <p14:tracePt t="43478" x="4581525" y="1689100"/>
          <p14:tracePt t="43485" x="4594225" y="1689100"/>
          <p14:tracePt t="43491" x="4600575" y="1689100"/>
          <p14:tracePt t="43498" x="4613275" y="1689100"/>
          <p14:tracePt t="43506" x="4632325" y="1689100"/>
          <p14:tracePt t="43512" x="4638675" y="1689100"/>
          <p14:tracePt t="43519" x="4657725" y="1689100"/>
          <p14:tracePt t="43529" x="4676775" y="1689100"/>
          <p14:tracePt t="43540" x="4683125" y="1689100"/>
          <p14:tracePt t="43543" x="4702175" y="1689100"/>
          <p14:tracePt t="43547" x="4708525" y="1689100"/>
          <p14:tracePt t="43554" x="4721225" y="1689100"/>
          <p14:tracePt t="43562" x="4733925" y="1689100"/>
          <p14:tracePt t="43576" x="4752975" y="1689100"/>
          <p14:tracePt t="43581" x="4759325" y="1689100"/>
          <p14:tracePt t="43589" x="4772025" y="1689100"/>
          <p14:tracePt t="43596" x="4791075" y="1689100"/>
          <p14:tracePt t="43602" x="4805363" y="1689100"/>
          <p14:tracePt t="43609" x="4818063" y="1689100"/>
          <p14:tracePt t="43617" x="4837113" y="1689100"/>
          <p14:tracePt t="43625" x="4849813" y="1689100"/>
          <p14:tracePt t="43632" x="4868863" y="1689100"/>
          <p14:tracePt t="43639" x="4887913" y="1689100"/>
          <p14:tracePt t="43647" x="4900613" y="1689100"/>
          <p14:tracePt t="43652" x="4919663" y="1689100"/>
          <p14:tracePt t="43660" x="4932363" y="1689100"/>
          <p14:tracePt t="43665" x="4945063" y="1689100"/>
          <p14:tracePt t="43672" x="4957763" y="1689100"/>
          <p14:tracePt t="43681" x="4964113" y="1689100"/>
          <p14:tracePt t="43689" x="4976813" y="1689100"/>
          <p14:tracePt t="43697" x="4989513" y="1689100"/>
          <p14:tracePt t="43699" x="4995863" y="1689100"/>
          <p14:tracePt t="43706" x="5002213" y="1689100"/>
          <p14:tracePt t="43713" x="5008563" y="1689100"/>
          <p14:tracePt t="43720" x="5014913" y="1689100"/>
          <p14:tracePt t="43727" x="5027613" y="1689100"/>
          <p14:tracePt t="43741" x="5033963" y="1689100"/>
          <p14:tracePt t="43757" x="5046663" y="1689100"/>
          <p14:tracePt t="43765" x="5053013" y="16891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7842606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7842606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323850" y="554990"/>
            <a:ext cx="7877810" cy="8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Perform XOR operation of each byte with corresponding bytes in round key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This modified state matrix is then further encrypted in next rounds.</a:t>
            </a: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6350635" y="194945"/>
            <a:ext cx="253555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Add Round key</a:t>
            </a:r>
          </a:p>
        </p:txBody>
      </p:sp>
      <p:cxnSp>
        <p:nvCxnSpPr>
          <p:cNvPr id="5" name="Google Shape;298;p26"/>
          <p:cNvCxnSpPr/>
          <p:nvPr/>
        </p:nvCxnSpPr>
        <p:spPr>
          <a:xfrm>
            <a:off x="6373495" y="554990"/>
            <a:ext cx="251269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 descr="AES-AddRoundKey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7585" y="1707515"/>
            <a:ext cx="4254500" cy="330898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923665" y="2499360"/>
            <a:ext cx="1007745" cy="0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9F1A38F-C735-49E6-B876-49B02C6F70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36"/>
    </mc:Choice>
    <mc:Fallback xmlns="">
      <p:transition spd="slow" advTm="35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25" x="5091113" y="1676400"/>
          <p14:tracePt t="5433" x="5148263" y="1663700"/>
          <p14:tracePt t="5440" x="5205413" y="1638300"/>
          <p14:tracePt t="5446" x="5264150" y="1625600"/>
          <p14:tracePt t="5449" x="5295900" y="1606550"/>
          <p14:tracePt t="5457" x="5334000" y="1593850"/>
          <p14:tracePt t="5466" x="5359400" y="1587500"/>
          <p14:tracePt t="5474" x="5378450" y="1574800"/>
          <p14:tracePt t="5479" x="5391150" y="1568450"/>
          <p14:tracePt t="5484" x="5410200" y="1562100"/>
          <p14:tracePt t="5491" x="5422900" y="1562100"/>
          <p14:tracePt t="5498" x="5429250" y="1562100"/>
          <p14:tracePt t="5506" x="5435600" y="1555750"/>
          <p14:tracePt t="5514" x="5448300" y="1555750"/>
          <p14:tracePt t="5526" x="5454650" y="1549400"/>
          <p14:tracePt t="5533" x="5467350" y="1549400"/>
          <p14:tracePt t="5553" x="5473700" y="1549400"/>
          <p14:tracePt t="5560" x="5480050" y="1549400"/>
          <p14:tracePt t="5592" x="5486400" y="1549400"/>
          <p14:tracePt t="5608" x="5492750" y="1549400"/>
          <p14:tracePt t="5639" x="5492750" y="1555750"/>
          <p14:tracePt t="5648" x="5486400" y="1555750"/>
          <p14:tracePt t="5660" x="5467350" y="1568450"/>
          <p14:tracePt t="5664" x="5441950" y="1581150"/>
          <p14:tracePt t="5673" x="5397500" y="1606550"/>
          <p14:tracePt t="5680" x="5327650" y="1644650"/>
          <p14:tracePt t="5688" x="5249863" y="1682750"/>
          <p14:tracePt t="5695" x="5160963" y="1714500"/>
          <p14:tracePt t="5699" x="5072063" y="1752600"/>
          <p14:tracePt t="5706" x="4995863" y="1784350"/>
          <p14:tracePt t="5713" x="4938713" y="1816100"/>
          <p14:tracePt t="5719" x="4875213" y="1835150"/>
          <p14:tracePt t="5729" x="4797425" y="1860550"/>
          <p14:tracePt t="5736" x="4708525" y="1885950"/>
          <p14:tracePt t="5743" x="4613275" y="1924050"/>
          <p14:tracePt t="5747" x="4498975" y="1957388"/>
          <p14:tracePt t="5755" x="4397375" y="1989138"/>
          <p14:tracePt t="5764" x="4294188" y="2020888"/>
          <p14:tracePt t="5768" x="4205288" y="2046288"/>
          <p14:tracePt t="5775" x="4122738" y="2071688"/>
          <p14:tracePt t="5783" x="4046538" y="2103438"/>
          <p14:tracePt t="5789" x="3976688" y="2122488"/>
          <p14:tracePt t="5796" x="3913188" y="2147888"/>
          <p14:tracePt t="5804" x="3854450" y="2173288"/>
          <p14:tracePt t="5812" x="3784600" y="2211388"/>
          <p14:tracePt t="5819" x="3727450" y="2230438"/>
          <p14:tracePt t="5825" x="3670300" y="2268538"/>
          <p14:tracePt t="5831" x="3613150" y="2287588"/>
          <p14:tracePt t="5838" x="3575050" y="2312988"/>
          <p14:tracePt t="5844" x="3549650" y="2332038"/>
          <p14:tracePt t="5854" x="3524250" y="2351088"/>
          <p14:tracePt t="5861" x="3505200" y="2365375"/>
          <p14:tracePt t="5864" x="3486150" y="2378075"/>
          <p14:tracePt t="5873" x="3479800" y="2390775"/>
          <p14:tracePt t="5884" x="3467100" y="2403475"/>
          <p14:tracePt t="5896" x="3460750" y="2409825"/>
          <p14:tracePt t="6255" x="3448050" y="2409825"/>
          <p14:tracePt t="6263" x="3435350" y="2409825"/>
          <p14:tracePt t="6269" x="3408363" y="2409825"/>
          <p14:tracePt t="6278" x="3376613" y="2409825"/>
          <p14:tracePt t="6280" x="3351213" y="2409825"/>
          <p14:tracePt t="6291" x="3313113" y="2409825"/>
          <p14:tracePt t="6298" x="3268663" y="2409825"/>
          <p14:tracePt t="6301" x="3217863" y="2409825"/>
          <p14:tracePt t="6308" x="3160713" y="2409825"/>
          <p14:tracePt t="6315" x="3097213" y="2409825"/>
          <p14:tracePt t="6323" x="3046413" y="2409825"/>
          <p14:tracePt t="6329" x="3001963" y="2409825"/>
          <p14:tracePt t="6337" x="2949575" y="2409825"/>
          <p14:tracePt t="6343" x="2905125" y="2409825"/>
          <p14:tracePt t="6350" x="2847975" y="2428875"/>
          <p14:tracePt t="6357" x="2816225" y="2428875"/>
          <p14:tracePt t="6364" x="2790825" y="2435225"/>
          <p14:tracePt t="6372" x="2771775" y="2441575"/>
          <p14:tracePt t="6377" x="2752725" y="2447925"/>
          <p14:tracePt t="6385" x="2740025" y="2447925"/>
          <p14:tracePt t="6394" x="2727325" y="2447925"/>
          <p14:tracePt t="6400" x="2720975" y="2447925"/>
          <p14:tracePt t="6415" x="2714625" y="2454275"/>
          <p14:tracePt t="6428" x="2708275" y="2460625"/>
          <p14:tracePt t="6433" x="2701925" y="2466975"/>
          <p14:tracePt t="6440" x="2695575" y="2466975"/>
          <p14:tracePt t="6447" x="2689225" y="2473325"/>
          <p14:tracePt t="6455" x="2689225" y="2479675"/>
          <p14:tracePt t="6474" x="2682875" y="2486025"/>
          <p14:tracePt t="6481" x="2682875" y="2492375"/>
          <p14:tracePt t="6485" x="2676525" y="2505075"/>
          <p14:tracePt t="6489" x="2676525" y="2511425"/>
          <p14:tracePt t="6495" x="2670175" y="2530475"/>
          <p14:tracePt t="6503" x="2663825" y="2549525"/>
          <p14:tracePt t="6509" x="2657475" y="2562225"/>
          <p14:tracePt t="6516" x="2657475" y="2587625"/>
          <p14:tracePt t="6523" x="2657475" y="2613025"/>
          <p14:tracePt t="6530" x="2651125" y="2638425"/>
          <p14:tracePt t="6538" x="2651125" y="2657475"/>
          <p14:tracePt t="6546" x="2651125" y="2682875"/>
          <p14:tracePt t="6554" x="2651125" y="2701925"/>
          <p14:tracePt t="6565" x="2651125" y="2733675"/>
          <p14:tracePt t="6572" x="2657475" y="2752725"/>
          <p14:tracePt t="6579" x="2663825" y="2778125"/>
          <p14:tracePt t="6587" x="2676525" y="2805113"/>
          <p14:tracePt t="6592" x="2689225" y="2830513"/>
          <p14:tracePt t="6600" x="2714625" y="2868613"/>
          <p14:tracePt t="6606" x="2733675" y="2906713"/>
          <p14:tracePt t="6613" x="2765425" y="2944813"/>
          <p14:tracePt t="6619" x="2797175" y="2982913"/>
          <p14:tracePt t="6627" x="2828925" y="3008313"/>
          <p14:tracePt t="6634" x="2854325" y="3040063"/>
          <p14:tracePt t="6641" x="2879725" y="3059113"/>
          <p14:tracePt t="6648" x="2898775" y="3071813"/>
          <p14:tracePt t="6655" x="2917825" y="3084513"/>
          <p14:tracePt t="6662" x="2936875" y="3090863"/>
          <p14:tracePt t="6669" x="2943225" y="3097213"/>
          <p14:tracePt t="6676" x="2955925" y="3097213"/>
          <p14:tracePt t="6684" x="2968625" y="3097213"/>
          <p14:tracePt t="6692" x="2976563" y="3103563"/>
          <p14:tracePt t="6697" x="2989263" y="3103563"/>
          <p14:tracePt t="6703" x="3001963" y="3103563"/>
          <p14:tracePt t="6711" x="3008313" y="3103563"/>
          <p14:tracePt t="6719" x="3021013" y="3103563"/>
          <p14:tracePt t="6727" x="3040063" y="3103563"/>
          <p14:tracePt t="6735" x="3046413" y="3103563"/>
          <p14:tracePt t="6742" x="3065463" y="3097213"/>
          <p14:tracePt t="6745" x="3084513" y="3090863"/>
          <p14:tracePt t="6752" x="3109913" y="3071813"/>
          <p14:tracePt t="6758" x="3135313" y="3046413"/>
          <p14:tracePt t="6766" x="3173413" y="3021013"/>
          <p14:tracePt t="6773" x="3236913" y="2957513"/>
          <p14:tracePt t="6779" x="3325813" y="2836863"/>
          <p14:tracePt t="6789" x="3421063" y="2689225"/>
          <p14:tracePt t="6793" x="3479800" y="2562225"/>
          <p14:tracePt t="6801" x="3505200" y="2498725"/>
          <p14:tracePt t="6807" x="3517900" y="2454275"/>
          <p14:tracePt t="6814" x="3517900" y="2435225"/>
          <p14:tracePt t="6820" x="3524250" y="2416175"/>
          <p14:tracePt t="6830" x="3524250" y="2403475"/>
          <p14:tracePt t="6840" x="3524250" y="2384425"/>
          <p14:tracePt t="6845" x="3524250" y="2365375"/>
          <p14:tracePt t="6850" x="3524250" y="2344738"/>
          <p14:tracePt t="6856" x="3505200" y="2312988"/>
          <p14:tracePt t="6862" x="3492500" y="2274888"/>
          <p14:tracePt t="6871" x="3479800" y="2243138"/>
          <p14:tracePt t="6876" x="3460750" y="2211388"/>
          <p14:tracePt t="6883" x="3448050" y="2198688"/>
          <p14:tracePt t="6890" x="3427413" y="2173288"/>
          <p14:tracePt t="6897" x="3414713" y="2154238"/>
          <p14:tracePt t="6905" x="3395663" y="2135188"/>
          <p14:tracePt t="6913" x="3376613" y="2116138"/>
          <p14:tracePt t="6921" x="3351213" y="2103438"/>
          <p14:tracePt t="6929" x="3332163" y="2090738"/>
          <p14:tracePt t="6936" x="3306763" y="2084388"/>
          <p14:tracePt t="6938" x="3281363" y="2071688"/>
          <p14:tracePt t="6946" x="3255963" y="2071688"/>
          <p14:tracePt t="6954" x="3236913" y="2065338"/>
          <p14:tracePt t="6960" x="3211513" y="2065338"/>
          <p14:tracePt t="6966" x="3186113" y="2065338"/>
          <p14:tracePt t="6974" x="3154363" y="2065338"/>
          <p14:tracePt t="6982" x="3128963" y="2065338"/>
          <p14:tracePt t="6992" x="3103563" y="2071688"/>
          <p14:tracePt t="6998" x="3078163" y="2084388"/>
          <p14:tracePt t="7003" x="3052763" y="2097088"/>
          <p14:tracePt t="7011" x="3027363" y="2109788"/>
          <p14:tracePt t="7014" x="3001963" y="2141538"/>
          <p14:tracePt t="7022" x="2962275" y="2173288"/>
          <p14:tracePt t="7029" x="2930525" y="2198688"/>
          <p14:tracePt t="7037" x="2892425" y="2236788"/>
          <p14:tracePt t="7043" x="2860675" y="2287588"/>
          <p14:tracePt t="7049" x="2816225" y="2344738"/>
          <p14:tracePt t="7059" x="2784475" y="2403475"/>
          <p14:tracePt t="7065" x="2759075" y="2473325"/>
          <p14:tracePt t="7076" x="2720975" y="2581275"/>
          <p14:tracePt t="7080" x="2689225" y="2670175"/>
          <p14:tracePt t="7084" x="2670175" y="2752725"/>
          <p14:tracePt t="7093" x="2657475" y="2824163"/>
          <p14:tracePt t="7100" x="2644775" y="2887663"/>
          <p14:tracePt t="7105" x="2638425" y="2938463"/>
          <p14:tracePt t="7112" x="2638425" y="2976563"/>
          <p14:tracePt t="7118" x="2638425" y="3008313"/>
          <p14:tracePt t="7126" x="2638425" y="3021013"/>
          <p14:tracePt t="7133" x="2638425" y="3033713"/>
          <p14:tracePt t="7140" x="2638425" y="3046413"/>
          <p14:tracePt t="7155" x="2638425" y="3052763"/>
          <p14:tracePt t="7160" x="2638425" y="3059113"/>
          <p14:tracePt t="7184" x="2638425" y="3065463"/>
          <p14:tracePt t="7196" x="2638425" y="3078163"/>
          <p14:tracePt t="7211" x="2638425" y="3084513"/>
          <p14:tracePt t="7216" x="2644775" y="3090863"/>
          <p14:tracePt t="7224" x="2644775" y="3097213"/>
          <p14:tracePt t="7232" x="2644775" y="3103563"/>
          <p14:tracePt t="7530" x="2663825" y="3103563"/>
          <p14:tracePt t="7537" x="2689225" y="3116263"/>
          <p14:tracePt t="7544" x="2714625" y="3128963"/>
          <p14:tracePt t="7552" x="2733675" y="3141663"/>
          <p14:tracePt t="7560" x="2752725" y="3160713"/>
          <p14:tracePt t="7561" x="2778125" y="3179763"/>
          <p14:tracePt t="7570" x="2797175" y="3205163"/>
          <p14:tracePt t="7575" x="2828925" y="3244850"/>
          <p14:tracePt t="7583" x="2860675" y="3295650"/>
          <p14:tracePt t="7590" x="2892425" y="3346450"/>
          <p14:tracePt t="7597" x="2943225" y="3403600"/>
          <p14:tracePt t="7605" x="2995613" y="3473450"/>
          <p14:tracePt t="7610" x="3065463" y="3575050"/>
          <p14:tracePt t="7619" x="3167063" y="3729038"/>
          <p14:tracePt t="7629" x="3262313" y="3875088"/>
          <p14:tracePt t="7635" x="3319463" y="3957638"/>
          <p14:tracePt t="7638" x="3357563" y="4014788"/>
          <p14:tracePt t="7647" x="3376613" y="4052888"/>
          <p14:tracePt t="7656" x="3389313" y="4092575"/>
          <p14:tracePt t="7662" x="3395663" y="4105275"/>
          <p14:tracePt t="7666" x="3408363" y="4143375"/>
          <p14:tracePt t="7673" x="3427413" y="4168775"/>
          <p14:tracePt t="7680" x="3435350" y="4200525"/>
          <p14:tracePt t="7687" x="3441700" y="4232275"/>
          <p14:tracePt t="7694" x="3454400" y="4283075"/>
          <p14:tracePt t="7704" x="3454400" y="4302125"/>
          <p14:tracePt t="7716" x="3454400" y="4346575"/>
          <p14:tracePt t="7722" x="3454400" y="4352925"/>
          <p14:tracePt t="7728" x="3454400" y="4365625"/>
          <p14:tracePt t="7735" x="3454400" y="4371975"/>
          <p14:tracePt t="7742" x="3454400" y="4378325"/>
          <p14:tracePt t="7749" x="3454400" y="4384675"/>
          <p14:tracePt t="7756" x="3454400" y="4391025"/>
          <p14:tracePt t="7770" x="3454400" y="4397375"/>
          <p14:tracePt t="7776" x="3448050" y="4403725"/>
          <p14:tracePt t="7784" x="3448050" y="4410075"/>
          <p14:tracePt t="7790" x="3441700" y="4410075"/>
          <p14:tracePt t="7797" x="3441700" y="4416425"/>
          <p14:tracePt t="7814" x="3435350" y="4422775"/>
          <p14:tracePt t="7827" x="3427413" y="4429125"/>
          <p14:tracePt t="7834" x="3421063" y="4435475"/>
          <p14:tracePt t="7847" x="3421063" y="4441825"/>
          <p14:tracePt t="7860" x="3414713" y="4441825"/>
          <p14:tracePt t="7867" x="3408363" y="4441825"/>
          <p14:tracePt t="7874" x="3408363" y="4448175"/>
          <p14:tracePt t="7883" x="3402013" y="4454525"/>
          <p14:tracePt t="7896" x="3395663" y="4460875"/>
          <p14:tracePt t="7909" x="3389313" y="4467225"/>
          <p14:tracePt t="7915" x="3382963" y="4467225"/>
          <p14:tracePt t="7924" x="3376613" y="4473575"/>
          <p14:tracePt t="7930" x="3376613" y="4479925"/>
          <p14:tracePt t="7937" x="3370263" y="4486275"/>
          <p14:tracePt t="7950" x="3363913" y="4486275"/>
          <p14:tracePt t="7957" x="3357563" y="4486275"/>
          <p14:tracePt t="7972" x="3357563" y="4492625"/>
          <p14:tracePt t="7977" x="3351213" y="4492625"/>
          <p14:tracePt t="7992" x="3344863" y="4492625"/>
          <p14:tracePt t="8027" x="3338513" y="4492625"/>
          <p14:tracePt t="8054" x="3332163" y="4492625"/>
          <p14:tracePt t="8068" x="3332163" y="4486275"/>
          <p14:tracePt t="8082" x="3332163" y="4479925"/>
          <p14:tracePt t="8102" x="3332163" y="4473575"/>
          <p14:tracePt t="8124" x="3332163" y="4467225"/>
          <p14:tracePt t="8140" x="3332163" y="4460875"/>
          <p14:tracePt t="8154" x="3332163" y="4454525"/>
          <p14:tracePt t="8162" x="3332163" y="4448175"/>
          <p14:tracePt t="8180" x="3338513" y="4441825"/>
          <p14:tracePt t="8193" x="3338513" y="4435475"/>
          <p14:tracePt t="8217" x="3338513" y="4429125"/>
          <p14:tracePt t="8244" x="3344863" y="4429125"/>
          <p14:tracePt t="8403" x="3344863" y="4435475"/>
          <p14:tracePt t="8417" x="3344863" y="4441825"/>
          <p14:tracePt t="8486" x="3344863" y="4448175"/>
          <p14:tracePt t="8504" x="3344863" y="4454525"/>
          <p14:tracePt t="8553" x="3344863" y="4460875"/>
          <p14:tracePt t="8591" x="3344863" y="4467225"/>
          <p14:tracePt t="9162" x="3351213" y="4467225"/>
          <p14:tracePt t="9168" x="3357563" y="4467225"/>
          <p14:tracePt t="9175" x="3363913" y="4467225"/>
          <p14:tracePt t="9182" x="3376613" y="4467225"/>
          <p14:tracePt t="9190" x="3395663" y="4467225"/>
          <p14:tracePt t="9196" x="3408363" y="4467225"/>
          <p14:tracePt t="9204" x="3421063" y="4467225"/>
          <p14:tracePt t="9212" x="3435350" y="4467225"/>
          <p14:tracePt t="9219" x="3454400" y="4460875"/>
          <p14:tracePt t="9223" x="3460750" y="4460875"/>
          <p14:tracePt t="9231" x="3473450" y="4460875"/>
          <p14:tracePt t="9239" x="3486150" y="4454525"/>
          <p14:tracePt t="9244" x="3492500" y="4454525"/>
          <p14:tracePt t="9252" x="3505200" y="4448175"/>
          <p14:tracePt t="9259" x="3517900" y="4448175"/>
          <p14:tracePt t="9265" x="3524250" y="4448175"/>
          <p14:tracePt t="9273" x="3536950" y="4448175"/>
          <p14:tracePt t="9279" x="3543300" y="4448175"/>
          <p14:tracePt t="9288" x="3556000" y="4441825"/>
          <p14:tracePt t="9295" x="3568700" y="4441825"/>
          <p14:tracePt t="9302" x="3575050" y="4435475"/>
          <p14:tracePt t="9313" x="3594100" y="4429125"/>
          <p14:tracePt t="9316" x="3606800" y="4429125"/>
          <p14:tracePt t="9322" x="3613150" y="4422775"/>
          <p14:tracePt t="9330" x="3625850" y="4416425"/>
          <p14:tracePt t="9337" x="3638550" y="4410075"/>
          <p14:tracePt t="9345" x="3651250" y="4403725"/>
          <p14:tracePt t="9348" x="3663950" y="4397375"/>
          <p14:tracePt t="9356" x="3676650" y="4391025"/>
          <p14:tracePt t="9366" x="3689350" y="4378325"/>
          <p14:tracePt t="9373" x="3702050" y="4371975"/>
          <p14:tracePt t="9379" x="3708400" y="4365625"/>
          <p14:tracePt t="9383" x="3721100" y="4359275"/>
          <p14:tracePt t="9390" x="3733800" y="4352925"/>
          <p14:tracePt t="9397" x="3740150" y="4346575"/>
          <p14:tracePt t="9407" x="3740150" y="4340225"/>
          <p14:tracePt t="9417" x="3752850" y="4333875"/>
          <p14:tracePt t="9418" x="3759200" y="4333875"/>
          <p14:tracePt t="9424" x="3759200" y="4327525"/>
          <p14:tracePt t="9434" x="3765550" y="4321175"/>
          <p14:tracePt t="9442" x="3771900" y="4314825"/>
          <p14:tracePt t="9446" x="3778250" y="4308475"/>
          <p14:tracePt t="9454" x="3778250" y="4302125"/>
          <p14:tracePt t="9460" x="3790950" y="4295775"/>
          <p14:tracePt t="9466" x="3797300" y="4289425"/>
          <p14:tracePt t="9474" x="3797300" y="4276725"/>
          <p14:tracePt t="9480" x="3810000" y="4270375"/>
          <p14:tracePt t="9486" x="3816350" y="4257675"/>
          <p14:tracePt t="9493" x="3822700" y="4244975"/>
          <p14:tracePt t="9504" x="3835400" y="4232275"/>
          <p14:tracePt t="9517" x="3841750" y="4219575"/>
          <p14:tracePt t="9529" x="3860800" y="4200525"/>
          <p14:tracePt t="9537" x="3860800" y="4194175"/>
          <p14:tracePt t="9543" x="3860800" y="4187825"/>
          <p14:tracePt t="9549" x="3867150" y="4181475"/>
          <p14:tracePt t="9556" x="3873500" y="4175125"/>
          <p14:tracePt t="9563" x="3879850" y="4168775"/>
          <p14:tracePt t="9576" x="3879850" y="4162425"/>
          <p14:tracePt t="9580" x="3887788" y="4156075"/>
          <p14:tracePt t="9588" x="3894138" y="4149725"/>
          <p14:tracePt t="9592" x="3894138" y="4143375"/>
          <p14:tracePt t="9598" x="3900488" y="4137025"/>
          <p14:tracePt t="9607" x="3900488" y="4130675"/>
          <p14:tracePt t="9612" x="3906838" y="4124325"/>
          <p14:tracePt t="9619" x="3913188" y="4117975"/>
          <p14:tracePt t="9626" x="3913188" y="4111625"/>
          <p14:tracePt t="9633" x="3919538" y="4111625"/>
          <p14:tracePt t="9639" x="3919538" y="4098925"/>
          <p14:tracePt t="9647" x="3919538" y="4092575"/>
          <p14:tracePt t="9661" x="3925888" y="4086225"/>
          <p14:tracePt t="9669" x="3925888" y="4079875"/>
          <p14:tracePt t="9674" x="3925888" y="4073525"/>
          <p14:tracePt t="9681" x="3932238" y="4073525"/>
          <p14:tracePt t="9695" x="3932238" y="4065588"/>
          <p14:tracePt t="9702" x="3932238" y="4059238"/>
          <p14:tracePt t="9715" x="3932238" y="4052888"/>
          <p14:tracePt t="9726" x="3932238" y="4046538"/>
          <p14:tracePt t="9731" x="3932238" y="4040188"/>
          <p14:tracePt t="9740" x="3938588" y="4040188"/>
          <p14:tracePt t="9766" x="3938588" y="4033838"/>
          <p14:tracePt t="9779" x="3938588" y="4027488"/>
          <p14:tracePt t="10037" x="3932238" y="4027488"/>
          <p14:tracePt t="10051" x="3925888" y="4027488"/>
          <p14:tracePt t="10056" x="3919538" y="4027488"/>
          <p14:tracePt t="10064" x="3913188" y="4027488"/>
          <p14:tracePt t="10068" x="3900488" y="4027488"/>
          <p14:tracePt t="10078" x="3887788" y="4021138"/>
          <p14:tracePt t="10086" x="3860800" y="4021138"/>
          <p14:tracePt t="10092" x="3841750" y="4014788"/>
          <p14:tracePt t="10096" x="3829050" y="4008438"/>
          <p14:tracePt t="10103" x="3810000" y="4002088"/>
          <p14:tracePt t="10111" x="3790950" y="3995738"/>
          <p14:tracePt t="10118" x="3765550" y="3983038"/>
          <p14:tracePt t="10125" x="3752850" y="3976688"/>
          <p14:tracePt t="10135" x="3733800" y="3970338"/>
          <p14:tracePt t="10143" x="3714750" y="3957638"/>
          <p14:tracePt t="10148" x="3695700" y="3957638"/>
          <p14:tracePt t="10156" x="3676650" y="3944938"/>
          <p14:tracePt t="10160" x="3663950" y="3932238"/>
          <p14:tracePt t="10166" x="3632200" y="3913188"/>
          <p14:tracePt t="10173" x="3606800" y="3900488"/>
          <p14:tracePt t="10182" x="3568700" y="3868738"/>
          <p14:tracePt t="10191" x="3543300" y="3849688"/>
          <p14:tracePt t="10197" x="3511550" y="3817938"/>
          <p14:tracePt t="10200" x="3486150" y="3792538"/>
          <p14:tracePt t="10208" x="3454400" y="3760788"/>
          <p14:tracePt t="10215" x="3435350" y="3722688"/>
          <p14:tracePt t="10222" x="3402013" y="3697288"/>
          <p14:tracePt t="10229" x="3382963" y="3665538"/>
          <p14:tracePt t="10235" x="3363913" y="3625850"/>
          <p14:tracePt t="10242" x="3344863" y="3594100"/>
          <p14:tracePt t="10249" x="3332163" y="3556000"/>
          <p14:tracePt t="10256" x="3319463" y="3524250"/>
          <p14:tracePt t="10265" x="3300413" y="3492500"/>
          <p14:tracePt t="10270" x="3287713" y="3460750"/>
          <p14:tracePt t="10279" x="3275013" y="3422650"/>
          <p14:tracePt t="10288" x="3268663" y="3390900"/>
          <p14:tracePt t="10295" x="3262313" y="3333750"/>
          <p14:tracePt t="10301" x="3243263" y="3257550"/>
          <p14:tracePt t="10305" x="3236913" y="3179763"/>
          <p14:tracePt t="10312" x="3230563" y="3097213"/>
          <p14:tracePt t="10319" x="3217863" y="3021013"/>
          <p14:tracePt t="10325" x="3217863" y="2970213"/>
          <p14:tracePt t="10333" x="3211513" y="2925763"/>
          <p14:tracePt t="10340" x="3211513" y="2900363"/>
          <p14:tracePt t="10346" x="3211513" y="2881313"/>
          <p14:tracePt t="10355" x="3211513" y="2868613"/>
          <p14:tracePt t="10360" x="3211513" y="2849563"/>
          <p14:tracePt t="10367" x="3205163" y="2830513"/>
          <p14:tracePt t="10374" x="3205163" y="2824163"/>
          <p14:tracePt t="10381" x="3198813" y="2805113"/>
          <p14:tracePt t="10388" x="3198813" y="2784475"/>
          <p14:tracePt t="10395" x="3198813" y="2778125"/>
          <p14:tracePt t="10402" x="3192463" y="2759075"/>
          <p14:tracePt t="10409" x="3192463" y="2740025"/>
          <p14:tracePt t="10416" x="3186113" y="2720975"/>
          <p14:tracePt t="10423" x="3186113" y="2708275"/>
          <p14:tracePt t="10430" x="3186113" y="2689225"/>
          <p14:tracePt t="10438" x="3179763" y="2670175"/>
          <p14:tracePt t="10443" x="3173413" y="2644775"/>
          <p14:tracePt t="10451" x="3173413" y="2638425"/>
          <p14:tracePt t="10457" x="3167063" y="2625725"/>
          <p14:tracePt t="10464" x="3160713" y="2613025"/>
          <p14:tracePt t="10471" x="3154363" y="2606675"/>
          <p14:tracePt t="10478" x="3154363" y="2593975"/>
          <p14:tracePt t="10485" x="3148013" y="2587625"/>
          <p14:tracePt t="10492" x="3148013" y="2581275"/>
          <p14:tracePt t="10501" x="3148013" y="2574925"/>
          <p14:tracePt t="10515" x="3135313" y="2562225"/>
          <p14:tracePt t="10520" x="3135313" y="2549525"/>
          <p14:tracePt t="10534" x="3128963" y="2530475"/>
          <p14:tracePt t="10540" x="3122613" y="2517775"/>
          <p14:tracePt t="10547" x="3122613" y="2511425"/>
          <p14:tracePt t="10556" x="3116263" y="2498725"/>
          <p14:tracePt t="10563" x="3109913" y="2486025"/>
          <p14:tracePt t="10567" x="3103563" y="2473325"/>
          <p14:tracePt t="10577" x="3103563" y="2460625"/>
          <p14:tracePt t="10586" x="3097213" y="2447925"/>
          <p14:tracePt t="10589" x="3090863" y="2435225"/>
          <p14:tracePt t="10596" x="3084513" y="2428875"/>
          <p14:tracePt t="10606" x="3084513" y="2416175"/>
          <p14:tracePt t="10609" x="3084513" y="2397125"/>
          <p14:tracePt t="10616" x="3084513" y="2390775"/>
          <p14:tracePt t="10624" x="3078163" y="2378075"/>
          <p14:tracePt t="10631" x="3078163" y="2371725"/>
          <p14:tracePt t="10637" x="3071813" y="2359025"/>
          <p14:tracePt t="10644" x="3071813" y="2338388"/>
          <p14:tracePt t="10651" x="3065463" y="2325688"/>
          <p14:tracePt t="10658" x="3065463" y="2319338"/>
          <p14:tracePt t="10665" x="3065463" y="2306638"/>
          <p14:tracePt t="10672" x="3059113" y="2306638"/>
          <p14:tracePt t="10679" x="3059113" y="2300288"/>
          <p14:tracePt t="10691" x="3059113" y="2287588"/>
          <p14:tracePt t="10702" x="3052763" y="2281238"/>
          <p14:tracePt t="10712" x="3052763" y="2274888"/>
          <p14:tracePt t="10721" x="3052763" y="2268538"/>
          <p14:tracePt t="10736" x="3052763" y="2262188"/>
          <p14:tracePt t="10741" x="3052763" y="2255838"/>
          <p14:tracePt t="10762" x="3052763" y="2249488"/>
          <p14:tracePt t="10773" x="3052763" y="2243138"/>
          <p14:tracePt t="10778" x="3052763" y="2236788"/>
          <p14:tracePt t="10792" x="3052763" y="2230438"/>
          <p14:tracePt t="10798" x="3052763" y="2224088"/>
          <p14:tracePt t="10814" x="3052763" y="2217738"/>
          <p14:tracePt t="10817" x="3052763" y="2205038"/>
          <p14:tracePt t="10824" x="3052763" y="2198688"/>
          <p14:tracePt t="10832" x="3052763" y="2192338"/>
          <p14:tracePt t="10838" x="3052763" y="2185988"/>
          <p14:tracePt t="10845" x="3052763" y="2173288"/>
          <p14:tracePt t="10853" x="3052763" y="2166938"/>
          <p14:tracePt t="10859" x="3052763" y="2160588"/>
          <p14:tracePt t="10866" x="3052763" y="2147888"/>
          <p14:tracePt t="10873" x="3052763" y="2141538"/>
          <p14:tracePt t="10895" x="3052763" y="2122488"/>
          <p14:tracePt t="10909" x="3052763" y="2116138"/>
          <p14:tracePt t="10916" x="3052763" y="2109788"/>
          <p14:tracePt t="10923" x="3046413" y="2103438"/>
          <p14:tracePt t="10938" x="3040063" y="2090738"/>
          <p14:tracePt t="10952" x="3033713" y="2084388"/>
          <p14:tracePt t="10966" x="3027363" y="2078038"/>
          <p14:tracePt t="10970" x="3027363" y="2071688"/>
          <p14:tracePt t="10979" x="3014663" y="2071688"/>
          <p14:tracePt t="10987" x="3008313" y="2071688"/>
          <p14:tracePt t="10992" x="3008313" y="2065338"/>
          <p14:tracePt t="10997" x="2995613" y="2065338"/>
          <p14:tracePt t="11005" x="2989263" y="2065338"/>
          <p14:tracePt t="11011" x="2982913" y="2065338"/>
          <p14:tracePt t="11019" x="2976563" y="2065338"/>
          <p14:tracePt t="11025" x="2968625" y="2065338"/>
          <p14:tracePt t="11032" x="2955925" y="2071688"/>
          <p14:tracePt t="11039" x="2943225" y="2078038"/>
          <p14:tracePt t="11049" x="2936875" y="2078038"/>
          <p14:tracePt t="11058" x="2930525" y="2084388"/>
          <p14:tracePt t="11063" x="2917825" y="2097088"/>
          <p14:tracePt t="11069" x="2911475" y="2103438"/>
          <p14:tracePt t="11075" x="2911475" y="2109788"/>
          <p14:tracePt t="11082" x="2898775" y="2122488"/>
          <p14:tracePt t="11088" x="2886075" y="2135188"/>
          <p14:tracePt t="11094" x="2873375" y="2154238"/>
          <p14:tracePt t="11107" x="2867025" y="2166938"/>
          <p14:tracePt t="11112" x="2860675" y="2179638"/>
          <p14:tracePt t="11117" x="2854325" y="2198688"/>
          <p14:tracePt t="11122" x="2841625" y="2217738"/>
          <p14:tracePt t="11129" x="2835275" y="2224088"/>
          <p14:tracePt t="11137" x="2828925" y="2243138"/>
          <p14:tracePt t="11143" x="2822575" y="2262188"/>
          <p14:tracePt t="11150" x="2816225" y="2281238"/>
          <p14:tracePt t="11157" x="2809875" y="2300288"/>
          <p14:tracePt t="11164" x="2803525" y="2338388"/>
          <p14:tracePt t="11172" x="2797175" y="2371725"/>
          <p14:tracePt t="11177" x="2797175" y="2403475"/>
          <p14:tracePt t="11185" x="2797175" y="2460625"/>
          <p14:tracePt t="11191" x="2790825" y="2511425"/>
          <p14:tracePt t="11198" x="2790825" y="2568575"/>
          <p14:tracePt t="11206" x="2790825" y="2613025"/>
          <p14:tracePt t="11212" x="2790825" y="2644775"/>
          <p14:tracePt t="11219" x="2790825" y="2689225"/>
          <p14:tracePt t="11226" x="2790825" y="2708275"/>
          <p14:tracePt t="11233" x="2797175" y="2733675"/>
          <p14:tracePt t="11240" x="2797175" y="2752725"/>
          <p14:tracePt t="11249" x="2803525" y="2765425"/>
          <p14:tracePt t="11257" x="2809875" y="2778125"/>
          <p14:tracePt t="11267" x="2816225" y="2811463"/>
          <p14:tracePt t="11275" x="2822575" y="2830513"/>
          <p14:tracePt t="11282" x="2828925" y="2843213"/>
          <p14:tracePt t="11289" x="2841625" y="2855913"/>
          <p14:tracePt t="11295" x="2847975" y="2868613"/>
          <p14:tracePt t="11305" x="2854325" y="2881313"/>
          <p14:tracePt t="11309" x="2860675" y="2881313"/>
          <p14:tracePt t="11316" x="2867025" y="2900363"/>
          <p14:tracePt t="11326" x="2873375" y="2906713"/>
          <p14:tracePt t="11332" x="2886075" y="2919413"/>
          <p14:tracePt t="11340" x="2892425" y="2919413"/>
          <p14:tracePt t="11346" x="2905125" y="2932113"/>
          <p14:tracePt t="11353" x="2917825" y="2938463"/>
          <p14:tracePt t="11357" x="2930525" y="2944813"/>
          <p14:tracePt t="11365" x="2943225" y="2957513"/>
          <p14:tracePt t="11373" x="2962275" y="2963863"/>
          <p14:tracePt t="11381" x="2982913" y="2970213"/>
          <p14:tracePt t="11385" x="3001963" y="2970213"/>
          <p14:tracePt t="11395" x="3014663" y="2976563"/>
          <p14:tracePt t="11404" x="3033713" y="2982913"/>
          <p14:tracePt t="11410" x="3052763" y="2989263"/>
          <p14:tracePt t="11416" x="3065463" y="2995613"/>
          <p14:tracePt t="11420" x="3078163" y="2995613"/>
          <p14:tracePt t="11427" x="3090863" y="3001963"/>
          <p14:tracePt t="11434" x="3103563" y="3001963"/>
          <p14:tracePt t="11441" x="3116263" y="3001963"/>
          <p14:tracePt t="11447" x="3141663" y="3001963"/>
          <p14:tracePt t="11455" x="3167063" y="3001963"/>
          <p14:tracePt t="11462" x="3192463" y="3001963"/>
          <p14:tracePt t="11469" x="3224213" y="2995613"/>
          <p14:tracePt t="11475" x="3249613" y="2982913"/>
          <p14:tracePt t="11484" x="3275013" y="2976563"/>
          <p14:tracePt t="11494" x="3300413" y="2970213"/>
          <p14:tracePt t="11498" x="3325813" y="2957513"/>
          <p14:tracePt t="11506" x="3332163" y="2951163"/>
          <p14:tracePt t="11512" x="3351213" y="2938463"/>
          <p14:tracePt t="11517" x="3363913" y="2932113"/>
          <p14:tracePt t="11524" x="3382963" y="2919413"/>
          <p14:tracePt t="11531" x="3389313" y="2913063"/>
          <p14:tracePt t="11538" x="3402013" y="2900363"/>
          <p14:tracePt t="11547" x="3408363" y="2887663"/>
          <p14:tracePt t="11557" x="3421063" y="2881313"/>
          <p14:tracePt t="11565" x="3427413" y="2862263"/>
          <p14:tracePt t="11573" x="3435350" y="2849563"/>
          <p14:tracePt t="11588" x="3435350" y="2836863"/>
          <p14:tracePt t="11593" x="3435350" y="2824163"/>
          <p14:tracePt t="11600" x="3435350" y="2817813"/>
          <p14:tracePt t="11607" x="3435350" y="2805113"/>
          <p14:tracePt t="11614" x="3435350" y="2792413"/>
          <p14:tracePt t="11621" x="3435350" y="2771775"/>
          <p14:tracePt t="11628" x="3435350" y="2752725"/>
          <p14:tracePt t="11635" x="3435350" y="2733675"/>
          <p14:tracePt t="11642" x="3427413" y="2720975"/>
          <p14:tracePt t="11649" x="3427413" y="2695575"/>
          <p14:tracePt t="11656" x="3421063" y="2670175"/>
          <p14:tracePt t="11663" x="3414713" y="2644775"/>
          <p14:tracePt t="11671" x="3402013" y="2619375"/>
          <p14:tracePt t="11676" x="3382963" y="2593975"/>
          <p14:tracePt t="11684" x="3376613" y="2568575"/>
          <p14:tracePt t="11690" x="3363913" y="2549525"/>
          <p14:tracePt t="11697" x="3357563" y="2530475"/>
          <p14:tracePt t="11705" x="3344863" y="2517775"/>
          <p14:tracePt t="11711" x="3325813" y="2498725"/>
          <p14:tracePt t="11718" x="3313113" y="2486025"/>
          <p14:tracePt t="11725" x="3300413" y="2466975"/>
          <p14:tracePt t="11732" x="3294063" y="2454275"/>
          <p14:tracePt t="11739" x="3281363" y="2447925"/>
          <p14:tracePt t="11746" x="3268663" y="2435225"/>
          <p14:tracePt t="11755" x="3249613" y="2428875"/>
          <p14:tracePt t="11759" x="3236913" y="2416175"/>
          <p14:tracePt t="11769" x="3230563" y="2409825"/>
          <p14:tracePt t="11776" x="3217863" y="2403475"/>
          <p14:tracePt t="11782" x="3205163" y="2403475"/>
          <p14:tracePt t="11793" x="3198813" y="2397125"/>
          <p14:tracePt t="11794" x="3186113" y="2390775"/>
          <p14:tracePt t="11801" x="3179763" y="2390775"/>
          <p14:tracePt t="11808" x="3173413" y="2390775"/>
          <p14:tracePt t="11815" x="3173413" y="2384425"/>
          <p14:tracePt t="11822" x="3160713" y="2384425"/>
          <p14:tracePt t="11829" x="3160713" y="2378075"/>
          <p14:tracePt t="11835" x="3154363" y="2378075"/>
          <p14:tracePt t="11845" x="3141663" y="2378075"/>
          <p14:tracePt t="11859" x="3135313" y="2378075"/>
          <p14:tracePt t="11864" x="3128963" y="2378075"/>
          <p14:tracePt t="11870" x="3122613" y="2378075"/>
          <p14:tracePt t="11891" x="3122613" y="2384425"/>
          <p14:tracePt t="11900" x="3116263" y="2384425"/>
          <p14:tracePt t="11906" x="3116263" y="2390775"/>
          <p14:tracePt t="11915" x="3109913" y="2390775"/>
          <p14:tracePt t="11922" x="3109913" y="2397125"/>
          <p14:tracePt t="11934" x="3109913" y="2403475"/>
          <p14:tracePt t="11948" x="3109913" y="2416175"/>
          <p14:tracePt t="11959" x="3103563" y="2428875"/>
          <p14:tracePt t="11965" x="3103563" y="2447925"/>
          <p14:tracePt t="11968" x="3090863" y="2492375"/>
          <p14:tracePt t="11974" x="3084513" y="2568575"/>
          <p14:tracePt t="11981" x="3059113" y="2676525"/>
          <p14:tracePt t="11989" x="3040063" y="2811463"/>
          <p14:tracePt t="11995" x="3021013" y="2932113"/>
          <p14:tracePt t="12002" x="3008313" y="3071813"/>
          <p14:tracePt t="12009" x="3001963" y="3251200"/>
          <p14:tracePt t="12016" x="3001963" y="3384550"/>
          <p14:tracePt t="12023" x="3001963" y="3511550"/>
          <p14:tracePt t="12029" x="3001963" y="3709988"/>
          <p14:tracePt t="12037" x="3001963" y="3989388"/>
          <p14:tracePt t="12043" x="3001963" y="4086225"/>
          <p14:tracePt t="12051" x="3001963" y="4162425"/>
          <p14:tracePt t="12060" x="3001963" y="4257675"/>
          <p14:tracePt t="12065" x="3001963" y="4352925"/>
          <p14:tracePt t="12072" x="3001963" y="4416425"/>
          <p14:tracePt t="12078" x="2995613" y="4441825"/>
          <p14:tracePt t="12087" x="2995613" y="4448175"/>
          <p14:tracePt t="12092" x="2995613" y="4460875"/>
          <p14:tracePt t="12099" x="2995613" y="4467225"/>
          <p14:tracePt t="12121" x="2995613" y="4473575"/>
          <p14:tracePt t="12134" x="2995613" y="4479925"/>
          <p14:tracePt t="12168" x="2995613" y="4486275"/>
          <p14:tracePt t="12182" x="2995613" y="4492625"/>
          <p14:tracePt t="12189" x="2995613" y="4498975"/>
          <p14:tracePt t="12203" x="2995613" y="4506913"/>
          <p14:tracePt t="12210" x="2995613" y="4513263"/>
          <p14:tracePt t="12241" x="2995613" y="4519613"/>
          <p14:tracePt t="12254" x="2995613" y="4525963"/>
          <p14:tracePt t="12335" x="2989263" y="4525963"/>
          <p14:tracePt t="12362" x="2989263" y="4519613"/>
          <p14:tracePt t="12370" x="2982913" y="4519613"/>
          <p14:tracePt t="12397" x="2982913" y="4513263"/>
          <p14:tracePt t="12415" x="2976563" y="4506913"/>
          <p14:tracePt t="12425" x="2968625" y="4506913"/>
          <p14:tracePt t="12432" x="2968625" y="4498975"/>
          <p14:tracePt t="12445" x="2968625" y="4492625"/>
          <p14:tracePt t="12453" x="2968625" y="4486275"/>
          <p14:tracePt t="12479" x="2962275" y="4479925"/>
          <p14:tracePt t="12486" x="2962275" y="4473575"/>
          <p14:tracePt t="12504" x="2962275" y="4467225"/>
          <p14:tracePt t="12511" x="2955925" y="4460875"/>
          <p14:tracePt t="12516" x="2955925" y="4454525"/>
          <p14:tracePt t="12525" x="2955925" y="4448175"/>
          <p14:tracePt t="12528" x="2949575" y="4441825"/>
          <p14:tracePt t="12536" x="2949575" y="4435475"/>
          <p14:tracePt t="12542" x="2943225" y="4422775"/>
          <p14:tracePt t="12549" x="2943225" y="4416425"/>
          <p14:tracePt t="12556" x="2943225" y="4410075"/>
          <p14:tracePt t="12563" x="2943225" y="4403725"/>
          <p14:tracePt t="12579" x="2936875" y="4397375"/>
          <p14:tracePt t="12586" x="2936875" y="4384675"/>
          <p14:tracePt t="12592" x="2936875" y="4378325"/>
          <p14:tracePt t="12606" x="2936875" y="4365625"/>
          <p14:tracePt t="12613" x="2936875" y="4359275"/>
          <p14:tracePt t="12628" x="2936875" y="4340225"/>
          <p14:tracePt t="12632" x="2936875" y="4333875"/>
          <p14:tracePt t="12640" x="2936875" y="4321175"/>
          <p14:tracePt t="12646" x="2936875" y="4308475"/>
          <p14:tracePt t="12653" x="2936875" y="4302125"/>
          <p14:tracePt t="12661" x="2936875" y="4289425"/>
          <p14:tracePt t="12667" x="2936875" y="4283075"/>
          <p14:tracePt t="12674" x="2936875" y="4270375"/>
          <p14:tracePt t="12683" x="2936875" y="4264025"/>
          <p14:tracePt t="12697" x="2936875" y="4257675"/>
          <p14:tracePt t="12704" x="2936875" y="4251325"/>
          <p14:tracePt t="12718" x="2936875" y="4244975"/>
          <p14:tracePt t="12726" x="2936875" y="4238625"/>
          <p14:tracePt t="12730" x="2936875" y="4232275"/>
          <p14:tracePt t="12745" x="2936875" y="4219575"/>
          <p14:tracePt t="12752" x="2936875" y="4213225"/>
          <p14:tracePt t="12772" x="2936875" y="4206875"/>
          <p14:tracePt t="12778" x="2936875" y="4200525"/>
          <p14:tracePt t="12792" x="2936875" y="4194175"/>
          <p14:tracePt t="12799" x="2936875" y="4187825"/>
          <p14:tracePt t="12807" x="2943225" y="4181475"/>
          <p14:tracePt t="12822" x="2949575" y="4175125"/>
          <p14:tracePt t="12826" x="2949575" y="4168775"/>
          <p14:tracePt t="12833" x="2949575" y="4162425"/>
          <p14:tracePt t="12844" x="2955925" y="4156075"/>
          <p14:tracePt t="12849" x="2955925" y="4149725"/>
          <p14:tracePt t="12857" x="2962275" y="4149725"/>
          <p14:tracePt t="12863" x="2962275" y="4143375"/>
          <p14:tracePt t="12870" x="2968625" y="4137025"/>
          <p14:tracePt t="12889" x="2982913" y="4124325"/>
          <p14:tracePt t="12905" x="2989263" y="4117975"/>
          <p14:tracePt t="12919" x="2995613" y="4117975"/>
          <p14:tracePt t="12929" x="3001963" y="4111625"/>
          <p14:tracePt t="12941" x="3008313" y="4105275"/>
          <p14:tracePt t="12947" x="3014663" y="4105275"/>
          <p14:tracePt t="12959" x="3021013" y="4105275"/>
          <p14:tracePt t="12966" x="3033713" y="4105275"/>
          <p14:tracePt t="12972" x="3033713" y="4098925"/>
          <p14:tracePt t="12979" x="3046413" y="4098925"/>
          <p14:tracePt t="12987" x="3052763" y="4092575"/>
          <p14:tracePt t="12992" x="3059113" y="4092575"/>
          <p14:tracePt t="12999" x="3071813" y="4092575"/>
          <p14:tracePt t="13007" x="3078163" y="4092575"/>
          <p14:tracePt t="13014" x="3090863" y="4092575"/>
          <p14:tracePt t="13024" x="3109913" y="4092575"/>
          <p14:tracePt t="13031" x="3128963" y="4092575"/>
          <p14:tracePt t="13036" x="3154363" y="4092575"/>
          <p14:tracePt t="13044" x="3192463" y="4098925"/>
          <p14:tracePt t="13049" x="3236913" y="4105275"/>
          <p14:tracePt t="13055" x="3287713" y="4124325"/>
          <p14:tracePt t="13062" x="3376613" y="4149725"/>
          <p14:tracePt t="13071" x="3454400" y="4175125"/>
          <p14:tracePt t="13075" x="3511550" y="4194175"/>
          <p14:tracePt t="13083" x="3556000" y="4213225"/>
          <p14:tracePt t="13093" x="3581400" y="4219575"/>
          <p14:tracePt t="13096" x="3606800" y="4232275"/>
          <p14:tracePt t="13105" x="3625850" y="4244975"/>
          <p14:tracePt t="13110" x="3644900" y="4251325"/>
          <p14:tracePt t="13117" x="3663950" y="4257675"/>
          <p14:tracePt t="13124" x="3670300" y="4264025"/>
          <p14:tracePt t="13131" x="3683000" y="4270375"/>
          <p14:tracePt t="13138" x="3689350" y="4270375"/>
          <p14:tracePt t="13146" x="3689350" y="4276725"/>
          <p14:tracePt t="13152" x="3702050" y="4283075"/>
          <p14:tracePt t="13159" x="3708400" y="4289425"/>
          <p14:tracePt t="13173" x="3708400" y="4295775"/>
          <p14:tracePt t="13180" x="3714750" y="4295775"/>
          <p14:tracePt t="13187" x="3721100" y="4295775"/>
          <p14:tracePt t="13193" x="3721100" y="4302125"/>
          <p14:tracePt t="13201" x="3727450" y="4302125"/>
          <p14:tracePt t="13221" x="3727450" y="4308475"/>
          <p14:tracePt t="13314" x="3721100" y="4308475"/>
          <p14:tracePt t="13324" x="3714750" y="4308475"/>
          <p14:tracePt t="13328" x="3702050" y="4302125"/>
          <p14:tracePt t="13338" x="3663950" y="4270375"/>
          <p14:tracePt t="13346" x="3638550" y="4251325"/>
          <p14:tracePt t="13354" x="3600450" y="4219575"/>
          <p14:tracePt t="13359" x="3562350" y="4187825"/>
          <p14:tracePt t="13369" x="3524250" y="4162425"/>
          <p14:tracePt t="13378" x="3486150" y="4137025"/>
          <p14:tracePt t="13383" x="3460750" y="4117975"/>
          <p14:tracePt t="13388" x="3421063" y="4092575"/>
          <p14:tracePt t="13394" x="3402013" y="4079875"/>
          <p14:tracePt t="13402" x="3376613" y="4065588"/>
          <p14:tracePt t="13408" x="3357563" y="4059238"/>
          <p14:tracePt t="13418" x="3344863" y="4052888"/>
          <p14:tracePt t="13427" x="3325813" y="4046538"/>
          <p14:tracePt t="13428" x="3306763" y="4046538"/>
          <p14:tracePt t="13440" x="3294063" y="4040188"/>
          <p14:tracePt t="13449" x="3275013" y="4040188"/>
          <p14:tracePt t="13449" x="3255963" y="4040188"/>
          <p14:tracePt t="13457" x="3243263" y="4040188"/>
          <p14:tracePt t="13463" x="3224213" y="4040188"/>
          <p14:tracePt t="13471" x="3205163" y="4046538"/>
          <p14:tracePt t="13477" x="3186113" y="4052888"/>
          <p14:tracePt t="13485" x="3160713" y="4052888"/>
          <p14:tracePt t="13491" x="3148013" y="4065588"/>
          <p14:tracePt t="13501" x="3122613" y="4079875"/>
          <p14:tracePt t="13506" x="3097213" y="4092575"/>
          <p14:tracePt t="13517" x="3078163" y="4111625"/>
          <p14:tracePt t="13518" x="3052763" y="4124325"/>
          <p14:tracePt t="13526" x="3033713" y="4143375"/>
          <p14:tracePt t="13536" x="3014663" y="4156075"/>
          <p14:tracePt t="13548" x="2976563" y="4200525"/>
          <p14:tracePt t="13554" x="2962275" y="4219575"/>
          <p14:tracePt t="13561" x="2943225" y="4238625"/>
          <p14:tracePt t="13570" x="2930525" y="4257675"/>
          <p14:tracePt t="13578" x="2917825" y="4270375"/>
          <p14:tracePt t="13582" x="2905125" y="4295775"/>
          <p14:tracePt t="13589" x="2892425" y="4327525"/>
          <p14:tracePt t="13595" x="2879725" y="4352925"/>
          <p14:tracePt t="13605" x="2867025" y="4397375"/>
          <p14:tracePt t="13609" x="2860675" y="4441825"/>
          <p14:tracePt t="13616" x="2841625" y="4486275"/>
          <p14:tracePt t="13634" x="2828925" y="4545013"/>
          <p14:tracePt t="13636" x="2828925" y="4564063"/>
          <p14:tracePt t="13644" x="2822575" y="4583113"/>
          <p14:tracePt t="13652" x="2822575" y="4595813"/>
          <p14:tracePt t="13658" x="2822575" y="4608513"/>
          <p14:tracePt t="13665" x="2822575" y="4621213"/>
          <p14:tracePt t="13672" x="2822575" y="4627563"/>
          <p14:tracePt t="13679" x="2822575" y="4633913"/>
          <p14:tracePt t="13686" x="2822575" y="4640263"/>
          <p14:tracePt t="13695" x="2822575" y="4646613"/>
          <p14:tracePt t="13699" x="2822575" y="4652963"/>
          <p14:tracePt t="13708" x="2822575" y="4659313"/>
          <p14:tracePt t="13724" x="2822575" y="4665663"/>
          <p14:tracePt t="13730" x="2822575" y="4672013"/>
          <p14:tracePt t="13757" x="2822575" y="4678363"/>
          <p14:tracePt t="13779" x="2822575" y="4684713"/>
          <p14:tracePt t="13803" x="2828925" y="4684713"/>
          <p14:tracePt t="14095" x="2847975" y="4672013"/>
          <p14:tracePt t="14102" x="2898775" y="4633913"/>
          <p14:tracePt t="14108" x="2936875" y="4602163"/>
          <p14:tracePt t="14115" x="2976563" y="4570413"/>
          <p14:tracePt t="14122" x="3014663" y="4538663"/>
          <p14:tracePt t="14129" x="3071813" y="4486275"/>
          <p14:tracePt t="14136" x="3135313" y="4422775"/>
          <p14:tracePt t="14145" x="3192463" y="4359275"/>
          <p14:tracePt t="14152" x="3281363" y="4251325"/>
          <p14:tracePt t="14161" x="3351213" y="4143375"/>
          <p14:tracePt t="14166" x="3395663" y="4065588"/>
          <p14:tracePt t="14170" x="3421063" y="4008438"/>
          <p14:tracePt t="14185" x="3435350" y="3970338"/>
          <p14:tracePt t="14190" x="3448050" y="3944938"/>
          <p14:tracePt t="14191" x="3454400" y="3925888"/>
          <p14:tracePt t="14198" x="3460750" y="3913188"/>
          <p14:tracePt t="14206" x="3460750" y="3894138"/>
          <p14:tracePt t="14215" x="3460750" y="3875088"/>
          <p14:tracePt t="14219" x="3460750" y="3862388"/>
          <p14:tracePt t="14225" x="3460750" y="3836988"/>
          <p14:tracePt t="14235" x="3460750" y="3817938"/>
          <p14:tracePt t="14242" x="3460750" y="3798888"/>
          <p14:tracePt t="14249" x="3460750" y="3754438"/>
          <p14:tracePt t="14253" x="3460750" y="3709988"/>
          <p14:tracePt t="14261" x="3460750" y="3665538"/>
          <p14:tracePt t="14268" x="3448050" y="3619500"/>
          <p14:tracePt t="14274" x="3441700" y="3575050"/>
          <p14:tracePt t="14282" x="3435350" y="3556000"/>
          <p14:tracePt t="14298" x="3408363" y="3492500"/>
          <p14:tracePt t="14301" x="3395663" y="3467100"/>
          <p14:tracePt t="14309" x="3389313" y="3441700"/>
          <p14:tracePt t="14316" x="3376613" y="3422650"/>
          <p14:tracePt t="14323" x="3370263" y="3409950"/>
          <p14:tracePt t="14330" x="3363913" y="3397250"/>
          <p14:tracePt t="14339" x="3357563" y="3378200"/>
          <p14:tracePt t="14343" x="3351213" y="3365500"/>
          <p14:tracePt t="14351" x="3344863" y="3340100"/>
          <p14:tracePt t="14357" x="3332163" y="3321050"/>
          <p14:tracePt t="14364" x="3325813" y="3302000"/>
          <p14:tracePt t="14372" x="3313113" y="3282950"/>
          <p14:tracePt t="14378" x="3306763" y="3257550"/>
          <p14:tracePt t="14386" x="3300413" y="3232150"/>
          <p14:tracePt t="14392" x="3287713" y="3192463"/>
          <p14:tracePt t="14399" x="3281363" y="3160713"/>
          <p14:tracePt t="14406" x="3275013" y="3128963"/>
          <p14:tracePt t="14413" x="3268663" y="3103563"/>
          <p14:tracePt t="14421" x="3268663" y="3078163"/>
          <p14:tracePt t="14427" x="3262313" y="3059113"/>
          <p14:tracePt t="14436" x="3262313" y="3046413"/>
          <p14:tracePt t="14444" x="3262313" y="3033713"/>
          <p14:tracePt t="14449" x="3255963" y="3014663"/>
          <p14:tracePt t="14454" x="3255963" y="3008313"/>
          <p14:tracePt t="14461" x="3249613" y="2989263"/>
          <p14:tracePt t="14468" x="3249613" y="2970213"/>
          <p14:tracePt t="14475" x="3249613" y="2951163"/>
          <p14:tracePt t="14482" x="3249613" y="2938463"/>
          <p14:tracePt t="14489" x="3249613" y="2919413"/>
          <p14:tracePt t="14496" x="3249613" y="2900363"/>
          <p14:tracePt t="14504" x="3249613" y="2894013"/>
          <p14:tracePt t="14510" x="3249613" y="2874963"/>
          <p14:tracePt t="14517" x="3249613" y="2862263"/>
          <p14:tracePt t="14524" x="3249613" y="2849563"/>
          <p14:tracePt t="14531" x="3243263" y="2830513"/>
          <p14:tracePt t="14538" x="3243263" y="2824163"/>
          <p14:tracePt t="14545" x="3243263" y="2811463"/>
          <p14:tracePt t="14552" x="3243263" y="2798763"/>
          <p14:tracePt t="14561" x="3236913" y="2798763"/>
          <p14:tracePt t="14567" x="3236913" y="2792413"/>
          <p14:tracePt t="14574" x="3236913" y="2784475"/>
          <p14:tracePt t="14580" x="3236913" y="2778125"/>
          <p14:tracePt t="14586" x="3230563" y="2771775"/>
          <p14:tracePt t="14597" x="3230563" y="2765425"/>
          <p14:tracePt t="14609" x="3224213" y="2759075"/>
          <p14:tracePt t="14615" x="3224213" y="2752725"/>
          <p14:tracePt t="14622" x="3224213" y="2746375"/>
          <p14:tracePt t="14644" x="3217863" y="2746375"/>
          <p14:tracePt t="14656" x="3217863" y="2740025"/>
          <p14:tracePt t="14684" x="3211513" y="2740025"/>
          <p14:tracePt t="14705" x="3205163" y="2740025"/>
          <p14:tracePt t="14746" x="3205163" y="2746375"/>
          <p14:tracePt t="14760" x="3205163" y="2752725"/>
          <p14:tracePt t="14775" x="3205163" y="2759075"/>
          <p14:tracePt t="18023" x="3205163" y="2752725"/>
          <p14:tracePt t="18030" x="3205163" y="2740025"/>
          <p14:tracePt t="18045" x="3205163" y="2727325"/>
          <p14:tracePt t="18051" x="3205163" y="2720975"/>
          <p14:tracePt t="18057" x="3205163" y="2708275"/>
          <p14:tracePt t="18062" x="3205163" y="2701925"/>
          <p14:tracePt t="18076" x="3205163" y="2689225"/>
          <p14:tracePt t="18083" x="3205163" y="2682875"/>
          <p14:tracePt t="18096" x="3205163" y="2676525"/>
          <p14:tracePt t="18103" x="3205163" y="2670175"/>
          <p14:tracePt t="18127" x="3205163" y="2663825"/>
          <p14:tracePt t="18142" x="3205163" y="2657475"/>
          <p14:tracePt t="18163" x="3205163" y="2651125"/>
          <p14:tracePt t="18256" x="3205163" y="2657475"/>
          <p14:tracePt t="18270" x="3205163" y="2663825"/>
          <p14:tracePt t="18286" x="3205163" y="2670175"/>
          <p14:tracePt t="18293" x="3205163" y="2676525"/>
          <p14:tracePt t="18308" x="3205163" y="2682875"/>
          <p14:tracePt t="18321" x="3205163" y="2689225"/>
          <p14:tracePt t="18327" x="3205163" y="2695575"/>
          <p14:tracePt t="18355" x="3205163" y="2701925"/>
          <p14:tracePt t="18366" x="3205163" y="2708275"/>
          <p14:tracePt t="18390" x="3205163" y="2714625"/>
          <p14:tracePt t="18403" x="3205163" y="2720975"/>
          <p14:tracePt t="18416" x="3205163" y="2727325"/>
          <p14:tracePt t="18452" x="3205163" y="2733675"/>
          <p14:tracePt t="18466" x="3205163" y="2740025"/>
          <p14:tracePt t="19204" x="3205163" y="2746375"/>
          <p14:tracePt t="19212" x="3205163" y="2752725"/>
          <p14:tracePt t="19218" x="3205163" y="2759075"/>
          <p14:tracePt t="19225" x="3205163" y="2765425"/>
          <p14:tracePt t="19232" x="3205163" y="2771775"/>
          <p14:tracePt t="19240" x="3205163" y="2778125"/>
          <p14:tracePt t="19246" x="3211513" y="2792413"/>
          <p14:tracePt t="19254" x="3211513" y="2805113"/>
          <p14:tracePt t="19260" x="3217863" y="2811463"/>
          <p14:tracePt t="19267" x="3217863" y="2824163"/>
          <p14:tracePt t="19276" x="3224213" y="2836863"/>
          <p14:tracePt t="19283" x="3230563" y="2849563"/>
          <p14:tracePt t="19296" x="3236913" y="2881313"/>
          <p14:tracePt t="19302" x="3243263" y="2900363"/>
          <p14:tracePt t="19309" x="3249613" y="2919413"/>
          <p14:tracePt t="19319" x="3255963" y="2938463"/>
          <p14:tracePt t="19324" x="3262313" y="2963863"/>
          <p14:tracePt t="19329" x="3268663" y="2995613"/>
          <p14:tracePt t="19337" x="3287713" y="3046413"/>
          <p14:tracePt t="19346" x="3294063" y="3097213"/>
          <p14:tracePt t="19353" x="3300413" y="3141663"/>
          <p14:tracePt t="19362" x="3313113" y="3198813"/>
          <p14:tracePt t="19364" x="3313113" y="3232150"/>
          <p14:tracePt t="19371" x="3319463" y="3270250"/>
          <p14:tracePt t="19378" x="3332163" y="3314700"/>
          <p14:tracePt t="19384" x="3338513" y="3346450"/>
          <p14:tracePt t="19392" x="3344863" y="3378200"/>
          <p14:tracePt t="19399" x="3351213" y="3422650"/>
          <p14:tracePt t="19406" x="3357563" y="3467100"/>
          <p14:tracePt t="19413" x="3363913" y="3511550"/>
          <p14:tracePt t="19420" x="3363913" y="3556000"/>
          <p14:tracePt t="19426" x="3376613" y="3600450"/>
          <p14:tracePt t="19433" x="3376613" y="3646488"/>
          <p14:tracePt t="19440" x="3382963" y="3690938"/>
          <p14:tracePt t="19447" x="3382963" y="3722688"/>
          <p14:tracePt t="19458" x="3382963" y="3754438"/>
          <p14:tracePt t="19464" x="3389313" y="3798888"/>
          <p14:tracePt t="19471" x="3389313" y="3843338"/>
          <p14:tracePt t="19479" x="3395663" y="3881438"/>
          <p14:tracePt t="19481" x="3395663" y="3919538"/>
          <p14:tracePt t="19488" x="3395663" y="3957638"/>
          <p14:tracePt t="19496" x="3395663" y="3989388"/>
          <p14:tracePt t="19503" x="3395663" y="4008438"/>
          <p14:tracePt t="19509" x="3395663" y="4033838"/>
          <p14:tracePt t="19516" x="3395663" y="4052888"/>
          <p14:tracePt t="19523" x="3395663" y="4073525"/>
          <p14:tracePt t="19530" x="3395663" y="4079875"/>
          <p14:tracePt t="19538" x="3395663" y="4098925"/>
          <p14:tracePt t="19546" x="3395663" y="4105275"/>
          <p14:tracePt t="19555" x="3395663" y="4124325"/>
          <p14:tracePt t="19563" x="3395663" y="4149725"/>
          <p14:tracePt t="19567" x="3395663" y="4181475"/>
          <p14:tracePt t="19572" x="3395663" y="4225925"/>
          <p14:tracePt t="19580" x="3402013" y="4270375"/>
          <p14:tracePt t="19591" x="3402013" y="4308475"/>
          <p14:tracePt t="19595" x="3402013" y="4352925"/>
          <p14:tracePt t="19601" x="3402013" y="4384675"/>
          <p14:tracePt t="19606" x="3408363" y="4403725"/>
          <p14:tracePt t="19613" x="3408363" y="4416425"/>
          <p14:tracePt t="19629" x="3408363" y="4429125"/>
          <p14:tracePt t="19638" x="3408363" y="4435475"/>
          <p14:tracePt t="19922" x="3408363" y="4448175"/>
          <p14:tracePt t="19927" x="3402013" y="4460875"/>
          <p14:tracePt t="19934" x="3395663" y="4473575"/>
          <p14:tracePt t="19943" x="3395663" y="4486275"/>
          <p14:tracePt t="19946" x="3389313" y="4506913"/>
          <p14:tracePt t="19954" x="3382963" y="4525963"/>
          <p14:tracePt t="19960" x="3376613" y="4545013"/>
          <p14:tracePt t="19967" x="3370263" y="4551363"/>
          <p14:tracePt t="19976" x="3363913" y="4564063"/>
          <p14:tracePt t="19982" x="3357563" y="4576763"/>
          <p14:tracePt t="19986" x="3351213" y="4589463"/>
          <p14:tracePt t="19997" x="3351213" y="4595813"/>
          <p14:tracePt t="20005" x="3344863" y="4608513"/>
          <p14:tracePt t="20014" x="3344863" y="4614863"/>
          <p14:tracePt t="20016" x="3338513" y="4621213"/>
          <p14:tracePt t="20022" x="3332163" y="4633913"/>
          <p14:tracePt t="20037" x="3332163" y="4640263"/>
          <p14:tracePt t="20043" x="3325813" y="4646613"/>
          <p14:tracePt t="20065" x="3319463" y="4659313"/>
          <p14:tracePt t="20069" x="3313113" y="4665663"/>
          <p14:tracePt t="20100" x="3313113" y="4672013"/>
          <p14:tracePt t="20109" x="3306763" y="4672013"/>
          <p14:tracePt t="20113" x="3306763" y="4678363"/>
          <p14:tracePt t="20523" x="3306763" y="4672013"/>
          <p14:tracePt t="20560" x="3306763" y="4665663"/>
          <p14:tracePt t="20569" x="3306763" y="4659313"/>
          <p14:tracePt t="20583" x="3306763" y="4652963"/>
          <p14:tracePt t="20618" x="3306763" y="4646613"/>
          <p14:tracePt t="20633" x="3306763" y="4640263"/>
          <p14:tracePt t="20666" x="3306763" y="4633913"/>
          <p14:tracePt t="20694" x="3313113" y="4633913"/>
          <p14:tracePt t="20715" x="3313113" y="4627563"/>
          <p14:tracePt t="20721" x="3319463" y="4627563"/>
          <p14:tracePt t="20743" x="3319463" y="4621213"/>
          <p14:tracePt t="20752" x="3325813" y="4621213"/>
          <p14:tracePt t="20890" x="3325813" y="4627563"/>
          <p14:tracePt t="20911" x="3325813" y="4633913"/>
          <p14:tracePt t="20929" x="3332163" y="4633913"/>
          <p14:tracePt t="20936" x="3338513" y="4633913"/>
          <p14:tracePt t="20943" x="3344863" y="4633913"/>
          <p14:tracePt t="20950" x="3357563" y="4633913"/>
          <p14:tracePt t="20961" x="3376613" y="4633913"/>
          <p14:tracePt t="20965" x="3395663" y="4633913"/>
          <p14:tracePt t="20974" x="3421063" y="4633913"/>
          <p14:tracePt t="20978" x="3454400" y="4627563"/>
          <p14:tracePt t="20985" x="3498850" y="4614863"/>
          <p14:tracePt t="20992" x="3568700" y="4589463"/>
          <p14:tracePt t="20998" x="3644900" y="4576763"/>
          <p14:tracePt t="21006" x="3708400" y="4551363"/>
          <p14:tracePt t="21012" x="3752850" y="4532313"/>
          <p14:tracePt t="21021" x="3790950" y="4519613"/>
          <p14:tracePt t="21026" x="3829050" y="4498975"/>
          <p14:tracePt t="21033" x="3854450" y="4486275"/>
          <p14:tracePt t="21040" x="3879850" y="4460875"/>
          <p14:tracePt t="21047" x="3919538" y="4441825"/>
          <p14:tracePt t="21053" x="3944938" y="4429125"/>
          <p14:tracePt t="21061" x="3976688" y="4410075"/>
          <p14:tracePt t="21068" x="4002088" y="4397375"/>
          <p14:tracePt t="21075" x="4027488" y="4378325"/>
          <p14:tracePt t="21082" x="4052888" y="4359275"/>
          <p14:tracePt t="21088" x="4078288" y="4333875"/>
          <p14:tracePt t="21095" x="4103688" y="4302125"/>
          <p14:tracePt t="21103" x="4141788" y="4257675"/>
          <p14:tracePt t="21111" x="4186238" y="4194175"/>
          <p14:tracePt t="21119" x="4230688" y="4130675"/>
          <p14:tracePt t="21124" x="4262438" y="4073525"/>
          <p14:tracePt t="21132" x="4300538" y="4021138"/>
          <p14:tracePt t="21143" x="4325938" y="3963988"/>
          <p14:tracePt t="21148" x="4352925" y="3925888"/>
          <p14:tracePt t="21151" x="4365625" y="3894138"/>
          <p14:tracePt t="21158" x="4378325" y="3862388"/>
          <p14:tracePt t="21165" x="4384675" y="3849688"/>
          <p14:tracePt t="21175" x="4391025" y="3824288"/>
          <p14:tracePt t="21183" x="4397375" y="3805238"/>
          <p14:tracePt t="21184" x="4403725" y="3779838"/>
          <p14:tracePt t="21191" x="4403725" y="3767138"/>
          <p14:tracePt t="21199" x="4403725" y="3741738"/>
          <p14:tracePt t="21206" x="4410075" y="3722688"/>
          <p14:tracePt t="21212" x="4410075" y="3697288"/>
          <p14:tracePt t="21221" x="4410075" y="3684588"/>
          <p14:tracePt t="21226" x="4410075" y="3652838"/>
          <p14:tracePt t="21233" x="4403725" y="3613150"/>
          <p14:tracePt t="21240" x="4403725" y="3562350"/>
          <p14:tracePt t="21247" x="4397375" y="3498850"/>
          <p14:tracePt t="21256" x="4391025" y="3422650"/>
          <p14:tracePt t="21260" x="4384675" y="3340100"/>
          <p14:tracePt t="21268" x="4371975" y="3251200"/>
          <p14:tracePt t="21275" x="4359275" y="3173413"/>
          <p14:tracePt t="21285" x="4346575" y="3122613"/>
          <p14:tracePt t="21298" x="4325938" y="3040063"/>
          <p14:tracePt t="21308" x="4313238" y="3001963"/>
          <p14:tracePt t="21310" x="4300538" y="2976563"/>
          <p14:tracePt t="21318" x="4281488" y="2951163"/>
          <p14:tracePt t="21327" x="4275138" y="2932113"/>
          <p14:tracePt t="21331" x="4256088" y="2913063"/>
          <p14:tracePt t="21341" x="4243388" y="2906713"/>
          <p14:tracePt t="21345" x="4224338" y="2894013"/>
          <p14:tracePt t="21352" x="4198938" y="2874963"/>
          <p14:tracePt t="21358" x="4173538" y="2868613"/>
          <p14:tracePt t="21365" x="4148138" y="2855913"/>
          <p14:tracePt t="21373" x="4129088" y="2849563"/>
          <p14:tracePt t="21379" x="4110038" y="2849563"/>
          <p14:tracePt t="21387" x="4084638" y="2843213"/>
          <p14:tracePt t="21393" x="4059238" y="2843213"/>
          <p14:tracePt t="21400" x="4033838" y="2843213"/>
          <p14:tracePt t="21406" x="4021138" y="2843213"/>
          <p14:tracePt t="21419" x="3995738" y="2843213"/>
          <p14:tracePt t="21421" x="3970338" y="2843213"/>
          <p14:tracePt t="21427" x="3944938" y="2843213"/>
          <p14:tracePt t="21435" x="3932238" y="2849563"/>
          <p14:tracePt t="21441" x="3919538" y="2849563"/>
          <p14:tracePt t="21448" x="3906838" y="2849563"/>
          <p14:tracePt t="21456" x="3900488" y="2849563"/>
          <p14:tracePt t="21462" x="3887788" y="2855913"/>
          <p14:tracePt t="21474" x="3873500" y="2855913"/>
          <p14:tracePt t="21481" x="3873500" y="2862263"/>
          <p14:tracePt t="21484" x="3867150" y="2862263"/>
          <p14:tracePt t="21495" x="3860800" y="2862263"/>
          <p14:tracePt t="21496" x="3854450" y="2862263"/>
          <p14:tracePt t="21510" x="3848100" y="2862263"/>
          <p14:tracePt t="21512" x="3841750" y="2862263"/>
          <p14:tracePt t="21595" x="3848100" y="2862263"/>
          <p14:tracePt t="21603" x="3854450" y="2862263"/>
          <p14:tracePt t="21610" x="3867150" y="2862263"/>
          <p14:tracePt t="21618" x="3887788" y="2862263"/>
          <p14:tracePt t="21630" x="3957638" y="2862263"/>
          <p14:tracePt t="21634" x="4021138" y="2874963"/>
          <p14:tracePt t="21642" x="4097338" y="2887663"/>
          <p14:tracePt t="21649" x="4186238" y="2906713"/>
          <p14:tracePt t="21659" x="4281488" y="2938463"/>
          <p14:tracePt t="21666" x="4371975" y="2976563"/>
          <p14:tracePt t="21674" x="4448175" y="3001963"/>
          <p14:tracePt t="21678" x="4518025" y="3033713"/>
          <p14:tracePt t="21684" x="4594225" y="3078163"/>
          <p14:tracePt t="21690" x="4664075" y="3122613"/>
          <p14:tracePt t="21697" x="4708525" y="3173413"/>
          <p14:tracePt t="21705" x="4759325" y="3232150"/>
          <p14:tracePt t="21712" x="4805363" y="3289300"/>
          <p14:tracePt t="21722" x="4837113" y="3359150"/>
          <p14:tracePt t="21728" x="4862513" y="3422650"/>
          <p14:tracePt t="21734" x="4881563" y="3479800"/>
          <p14:tracePt t="21739" x="4894263" y="3543300"/>
          <p14:tracePt t="21746" x="4894263" y="3600450"/>
          <p14:tracePt t="21757" x="4894263" y="3646488"/>
          <p14:tracePt t="21762" x="4894263" y="3729038"/>
          <p14:tracePt t="21766" x="4875213" y="3849688"/>
          <p14:tracePt t="21774" x="4849813" y="3944938"/>
          <p14:tracePt t="21781" x="4811713" y="4033838"/>
          <p14:tracePt t="21788" x="4778375" y="4111625"/>
          <p14:tracePt t="21794" x="4733925" y="4187825"/>
          <p14:tracePt t="21802" x="4702175" y="4238625"/>
          <p14:tracePt t="21808" x="4683125" y="4276725"/>
          <p14:tracePt t="21818" x="4670425" y="4302125"/>
          <p14:tracePt t="21830" x="4632325" y="4333875"/>
          <p14:tracePt t="21837" x="4619625" y="4333875"/>
          <p14:tracePt t="21845" x="4600575" y="4346575"/>
          <p14:tracePt t="21854" x="4587875" y="4352925"/>
          <p14:tracePt t="21860" x="4568825" y="4365625"/>
          <p14:tracePt t="21864" x="4549775" y="4365625"/>
          <p14:tracePt t="21871" x="4537075" y="4371975"/>
          <p14:tracePt t="21878" x="4524375" y="4378325"/>
          <p14:tracePt t="21894" x="4492625" y="4378325"/>
          <p14:tracePt t="21900" x="4486275" y="4378325"/>
          <p14:tracePt t="21905" x="4467225" y="4378325"/>
          <p14:tracePt t="21913" x="4454525" y="4378325"/>
          <p14:tracePt t="21920" x="4441825" y="4378325"/>
          <p14:tracePt t="21926" x="4422775" y="4378325"/>
          <p14:tracePt t="21933" x="4416425" y="4378325"/>
          <p14:tracePt t="21940" x="4397375" y="4371975"/>
          <p14:tracePt t="21947" x="4378325" y="4371975"/>
          <p14:tracePt t="21954" x="4365625" y="4365625"/>
          <p14:tracePt t="21960" x="4365625" y="4359275"/>
          <p14:tracePt t="21968" x="4352925" y="4359275"/>
          <p14:tracePt t="21975" x="4346575" y="4352925"/>
          <p14:tracePt t="21981" x="4346575" y="4346575"/>
          <p14:tracePt t="21989" x="4338638" y="4346575"/>
          <p14:tracePt t="21996" x="4332288" y="4346575"/>
          <p14:tracePt t="22016" x="4325938" y="4340225"/>
          <p14:tracePt t="22031" x="4325938" y="4333875"/>
          <p14:tracePt t="22044" x="4325938" y="4327525"/>
          <p14:tracePt t="22086" x="4332288" y="4327525"/>
          <p14:tracePt t="22095" x="4338638" y="4327525"/>
          <p14:tracePt t="22102" x="4352925" y="4327525"/>
          <p14:tracePt t="22109" x="4371975" y="4321175"/>
          <p14:tracePt t="22113" x="4397375" y="4321175"/>
          <p14:tracePt t="22120" x="4435475" y="4314825"/>
          <p14:tracePt t="22127" x="4479925" y="4308475"/>
          <p14:tracePt t="22134" x="4537075" y="4308475"/>
          <p14:tracePt t="22141" x="4606925" y="4289425"/>
          <p14:tracePt t="22148" x="4695825" y="4283075"/>
          <p14:tracePt t="22155" x="4791075" y="4264025"/>
          <p14:tracePt t="22163" x="4900613" y="4238625"/>
          <p14:tracePt t="22171" x="4983163" y="4219575"/>
          <p14:tracePt t="22179" x="5053013" y="4194175"/>
          <p14:tracePt t="22184" x="5129213" y="4168775"/>
          <p14:tracePt t="22189" x="5186363" y="4149725"/>
          <p14:tracePt t="22200" x="5230813" y="4130675"/>
          <p14:tracePt t="22208" x="5270500" y="4111625"/>
          <p14:tracePt t="22215" x="5295900" y="4092575"/>
          <p14:tracePt t="22218" x="5314950" y="4073525"/>
          <p14:tracePt t="22224" x="5327650" y="4065588"/>
          <p14:tracePt t="22235" x="5340350" y="4052888"/>
          <p14:tracePt t="22238" x="5359400" y="4027488"/>
          <p14:tracePt t="22246" x="5378450" y="3995738"/>
          <p14:tracePt t="22252" x="5403850" y="3938588"/>
          <p14:tracePt t="22259" x="5441950" y="3875088"/>
          <p14:tracePt t="22269" x="5486400" y="3792538"/>
          <p14:tracePt t="22273" x="5543550" y="3703638"/>
          <p14:tracePt t="22280" x="5588000" y="3613150"/>
          <p14:tracePt t="22286" x="5632450" y="3530600"/>
          <p14:tracePt t="22293" x="5657850" y="3460750"/>
          <p14:tracePt t="22303" x="5676900" y="3397250"/>
          <p14:tracePt t="22311" x="5695950" y="3327400"/>
          <p14:tracePt t="22314" x="5716588" y="3270250"/>
          <p14:tracePt t="22324" x="5722938" y="3238500"/>
          <p14:tracePt t="22329" x="5729288" y="3211513"/>
          <p14:tracePt t="22335" x="5729288" y="3186113"/>
          <p14:tracePt t="22341" x="5735638" y="3173413"/>
          <p14:tracePt t="22349" x="5735638" y="3154363"/>
          <p14:tracePt t="22356" x="5735638" y="3141663"/>
          <p14:tracePt t="22362" x="5735638" y="3128963"/>
          <p14:tracePt t="22372" x="5735638" y="3116263"/>
          <p14:tracePt t="22376" x="5735638" y="3097213"/>
          <p14:tracePt t="22383" x="5735638" y="3084513"/>
          <p14:tracePt t="22390" x="5735638" y="3065463"/>
          <p14:tracePt t="22397" x="5735638" y="3046413"/>
          <p14:tracePt t="22404" x="5735638" y="3033713"/>
          <p14:tracePt t="22411" x="5735638" y="3014663"/>
          <p14:tracePt t="22418" x="5735638" y="2995613"/>
          <p14:tracePt t="22425" x="5735638" y="2982913"/>
          <p14:tracePt t="22432" x="5735638" y="2963863"/>
          <p14:tracePt t="22439" x="5729288" y="2938463"/>
          <p14:tracePt t="22446" x="5729288" y="2925763"/>
          <p14:tracePt t="22454" x="5722938" y="2900363"/>
          <p14:tracePt t="22459" x="5722938" y="2881313"/>
          <p14:tracePt t="22467" x="5716588" y="2855913"/>
          <p14:tracePt t="22473" x="5708650" y="2836863"/>
          <p14:tracePt t="22480" x="5702300" y="2824163"/>
          <p14:tracePt t="22487" x="5695950" y="2805113"/>
          <p14:tracePt t="22494" x="5695950" y="2792413"/>
          <p14:tracePt t="22501" x="5695950" y="2784475"/>
          <p14:tracePt t="22510" x="5689600" y="2771775"/>
          <p14:tracePt t="22518" x="5689600" y="2759075"/>
          <p14:tracePt t="22527" x="5683250" y="2759075"/>
          <p14:tracePt t="22532" x="5683250" y="2746375"/>
          <p14:tracePt t="22545" x="5683250" y="2740025"/>
          <p14:tracePt t="22552" x="5683250" y="2733675"/>
          <p14:tracePt t="22556" x="5683250" y="2727325"/>
          <p14:tracePt t="22570" x="5683250" y="2720975"/>
          <p14:tracePt t="22584" x="5683250" y="2714625"/>
          <p14:tracePt t="22612" x="5683250" y="2708275"/>
          <p14:tracePt t="22662" x="5676900" y="2708275"/>
          <p14:tracePt t="22690" x="5676900" y="2714625"/>
          <p14:tracePt t="22980" x="5702300" y="2733675"/>
          <p14:tracePt t="22987" x="5748338" y="2765425"/>
          <p14:tracePt t="22993" x="5799138" y="2792413"/>
          <p14:tracePt t="23000" x="5837238" y="2811463"/>
          <p14:tracePt t="23007" x="5881688" y="2836863"/>
          <p14:tracePt t="23014" x="5926138" y="2849563"/>
          <p14:tracePt t="23021" x="5964238" y="2868613"/>
          <p14:tracePt t="23027" x="6008688" y="2874963"/>
          <p14:tracePt t="23035" x="6040438" y="2881313"/>
          <p14:tracePt t="23041" x="6084888" y="2887663"/>
          <p14:tracePt t="23048" x="6122988" y="2887663"/>
          <p14:tracePt t="23056" x="6142038" y="2887663"/>
          <p14:tracePt t="23062" x="6167438" y="2881313"/>
          <p14:tracePt t="23071" x="6188075" y="2868613"/>
          <p14:tracePt t="23076" x="6207125" y="2862263"/>
          <p14:tracePt t="23083" x="6226175" y="2849563"/>
          <p14:tracePt t="23089" x="6238875" y="2843213"/>
          <p14:tracePt t="23097" x="6257925" y="2830513"/>
          <p14:tracePt t="23104" x="6289675" y="2805113"/>
          <p14:tracePt t="23110" x="6308725" y="2778125"/>
          <p14:tracePt t="23118" x="6334125" y="2746375"/>
          <p14:tracePt t="23124" x="6378575" y="2689225"/>
          <p14:tracePt t="23132" x="6435725" y="2587625"/>
          <p14:tracePt t="23139" x="6499225" y="2428875"/>
          <p14:tracePt t="23145" x="6530975" y="2281238"/>
          <p14:tracePt t="23154" x="6550025" y="2185988"/>
          <p14:tracePt t="23159" x="6556375" y="2141538"/>
          <p14:tracePt t="23168" x="6562725" y="2103438"/>
          <p14:tracePt t="23176" x="6562725" y="2084388"/>
          <p14:tracePt t="23184" x="6562725" y="2071688"/>
          <p14:tracePt t="23192" x="6562725" y="2052638"/>
          <p14:tracePt t="23195" x="6562725" y="2046288"/>
          <p14:tracePt t="23201" x="6562725" y="2033588"/>
          <p14:tracePt t="23208" x="6556375" y="2020888"/>
          <p14:tracePt t="23222" x="6550025" y="2008188"/>
          <p14:tracePt t="23228" x="6537325" y="1995488"/>
          <p14:tracePt t="23236" x="6530975" y="1982788"/>
          <p14:tracePt t="23242" x="6518275" y="1970088"/>
          <p14:tracePt t="23249" x="6511925" y="1951038"/>
          <p14:tracePt t="23257" x="6499225" y="1924050"/>
          <p14:tracePt t="23265" x="6473825" y="1898650"/>
          <p14:tracePt t="23270" x="6448425" y="1866900"/>
          <p14:tracePt t="23277" x="6416675" y="1828800"/>
          <p14:tracePt t="23284" x="6378575" y="1797050"/>
          <p14:tracePt t="23290" x="6327775" y="1758950"/>
          <p14:tracePt t="23298" x="6302375" y="1727200"/>
          <p14:tracePt t="23305" x="6270625" y="1708150"/>
          <p14:tracePt t="23311" x="6238875" y="1695450"/>
          <p14:tracePt t="23319" x="6200775" y="1670050"/>
          <p14:tracePt t="23329" x="6175375" y="1657350"/>
          <p14:tracePt t="23332" x="6148388" y="1651000"/>
          <p14:tracePt t="23340" x="6110288" y="1638300"/>
          <p14:tracePt t="23347" x="6097588" y="1631950"/>
          <p14:tracePt t="23355" x="6072188" y="1631950"/>
          <p14:tracePt t="23360" x="6046788" y="1625600"/>
          <p14:tracePt t="23367" x="6021388" y="1625600"/>
          <p14:tracePt t="23374" x="6002338" y="1625600"/>
          <p14:tracePt t="23383" x="5976938" y="1625600"/>
          <p14:tracePt t="23396" x="5913438" y="1644650"/>
          <p14:tracePt t="23404" x="5868988" y="1670050"/>
          <p14:tracePt t="23411" x="5799138" y="1701800"/>
          <p14:tracePt t="23418" x="5741988" y="1733550"/>
          <p14:tracePt t="23425" x="5664200" y="1790700"/>
          <p14:tracePt t="23433" x="5581650" y="1841500"/>
          <p14:tracePt t="23436" x="5511800" y="1892300"/>
          <p14:tracePt t="23443" x="5467350" y="1938338"/>
          <p14:tracePt t="23453" x="5429250" y="1976438"/>
          <p14:tracePt t="23466" x="5359400" y="2039938"/>
          <p14:tracePt t="23470" x="5327650" y="2078038"/>
          <p14:tracePt t="23481" x="5289550" y="2109788"/>
          <p14:tracePt t="23489" x="5256213" y="2147888"/>
          <p14:tracePt t="23495" x="5243513" y="2166938"/>
          <p14:tracePt t="23498" x="5230813" y="2185988"/>
          <p14:tracePt t="23506" x="5211763" y="2205038"/>
          <p14:tracePt t="23512" x="5199063" y="2224088"/>
          <p14:tracePt t="23520" x="5186363" y="2236788"/>
          <p14:tracePt t="23528" x="5173663" y="2255838"/>
          <p14:tracePt t="23535" x="5160963" y="2268538"/>
          <p14:tracePt t="23542" x="5154613" y="2287588"/>
          <p14:tracePt t="23548" x="5148263" y="2293938"/>
          <p14:tracePt t="23557" x="5141913" y="2300288"/>
          <p14:tracePt t="23560" x="5135563" y="2319338"/>
          <p14:tracePt t="23568" x="5129213" y="2325688"/>
          <p14:tracePt t="23575" x="5122863" y="2338388"/>
          <p14:tracePt t="23584" x="5122863" y="2351088"/>
          <p14:tracePt t="23592" x="5122863" y="2359025"/>
          <p14:tracePt t="23599" x="5116513" y="2378075"/>
          <p14:tracePt t="23604" x="5110163" y="2397125"/>
          <p14:tracePt t="23610" x="5103813" y="2422525"/>
          <p14:tracePt t="23617" x="5097463" y="2441575"/>
          <p14:tracePt t="23623" x="5091113" y="2466975"/>
          <p14:tracePt t="23630" x="5091113" y="2492375"/>
          <p14:tracePt t="23638" x="5091113" y="2524125"/>
          <p14:tracePt t="23646" x="5084763" y="2549525"/>
          <p14:tracePt t="23653" x="5084763" y="2581275"/>
          <p14:tracePt t="23660" x="5084763" y="2600325"/>
          <p14:tracePt t="23666" x="5084763" y="2625725"/>
          <p14:tracePt t="23672" x="5084763" y="2651125"/>
          <p14:tracePt t="23679" x="5084763" y="2676525"/>
          <p14:tracePt t="23685" x="5084763" y="2695575"/>
          <p14:tracePt t="23692" x="5084763" y="2720975"/>
          <p14:tracePt t="23700" x="5084763" y="2733675"/>
          <p14:tracePt t="23706" x="5091113" y="2752725"/>
          <p14:tracePt t="23713" x="5097463" y="2771775"/>
          <p14:tracePt t="23725" x="5097463" y="2778125"/>
          <p14:tracePt t="23731" x="5097463" y="2798763"/>
          <p14:tracePt t="23737" x="5103813" y="2811463"/>
          <p14:tracePt t="23744" x="5103813" y="2824163"/>
          <p14:tracePt t="23749" x="5110163" y="2830513"/>
          <p14:tracePt t="23756" x="5116513" y="2836863"/>
          <p14:tracePt t="23762" x="5122863" y="2849563"/>
          <p14:tracePt t="23769" x="5135563" y="2855913"/>
          <p14:tracePt t="23776" x="5135563" y="2868613"/>
          <p14:tracePt t="23783" x="5141913" y="2874963"/>
          <p14:tracePt t="23789" x="5148263" y="2881313"/>
          <p14:tracePt t="23796" x="5160963" y="2894013"/>
          <p14:tracePt t="23805" x="5167313" y="2906713"/>
          <p14:tracePt t="23810" x="5173663" y="2913063"/>
          <p14:tracePt t="23817" x="5180013" y="2919413"/>
          <p14:tracePt t="23824" x="5186363" y="2925763"/>
          <p14:tracePt t="23831" x="5192713" y="2938463"/>
          <p14:tracePt t="23838" x="5199063" y="2938463"/>
          <p14:tracePt t="23845" x="5205413" y="2944813"/>
          <p14:tracePt t="23852" x="5211763" y="2957513"/>
          <p14:tracePt t="23866" x="5218113" y="2963863"/>
          <p14:tracePt t="23872" x="5224463" y="2970213"/>
          <p14:tracePt t="23880" x="5224463" y="2976563"/>
          <p14:tracePt t="23888" x="5230813" y="2976563"/>
          <p14:tracePt t="23893" x="5237163" y="2982913"/>
          <p14:tracePt t="23900" x="5243513" y="2989263"/>
          <p14:tracePt t="23914" x="5256213" y="2989263"/>
          <p14:tracePt t="23922" x="5264150" y="2995613"/>
          <p14:tracePt t="23928" x="5264150" y="3001963"/>
          <p14:tracePt t="23935" x="5276850" y="3008313"/>
          <p14:tracePt t="23942" x="5283200" y="3008313"/>
          <p14:tracePt t="23948" x="5283200" y="3014663"/>
          <p14:tracePt t="23956" x="5289550" y="3021013"/>
          <p14:tracePt t="23963" x="5295900" y="3021013"/>
          <p14:tracePt t="23971" x="5308600" y="3033713"/>
          <p14:tracePt t="23979" x="5321300" y="3033713"/>
          <p14:tracePt t="23985" x="5340350" y="3040063"/>
          <p14:tracePt t="23993" x="5365750" y="3052763"/>
          <p14:tracePt t="23997" x="5391150" y="3065463"/>
          <p14:tracePt t="24003" x="5416550" y="3078163"/>
          <p14:tracePt t="24011" x="5448300" y="3090863"/>
          <p14:tracePt t="24018" x="5473700" y="3090863"/>
          <p14:tracePt t="24028" x="5511800" y="3103563"/>
          <p14:tracePt t="24034" x="5524500" y="3103563"/>
          <p14:tracePt t="24045" x="5549900" y="3109913"/>
          <p14:tracePt t="24046" x="5575300" y="3116263"/>
          <p14:tracePt t="24055" x="5588000" y="3116263"/>
          <p14:tracePt t="24061" x="5613400" y="3122613"/>
          <p14:tracePt t="24068" x="5626100" y="3122613"/>
          <p14:tracePt t="24073" x="5645150" y="3122613"/>
          <p14:tracePt t="24080" x="5670550" y="3122613"/>
          <p14:tracePt t="24097" x="5695950" y="3122613"/>
          <p14:tracePt t="24101" x="5716588" y="3122613"/>
          <p14:tracePt t="24108" x="5722938" y="3122613"/>
          <p14:tracePt t="24114" x="5741988" y="3122613"/>
          <p14:tracePt t="24122" x="5754688" y="3122613"/>
          <p14:tracePt t="24128" x="5773738" y="3122613"/>
          <p14:tracePt t="24136" x="5786438" y="3122613"/>
          <p14:tracePt t="24142" x="5792788" y="3122613"/>
          <p14:tracePt t="24149" x="5805488" y="3122613"/>
          <p14:tracePt t="24156" x="5824538" y="3122613"/>
          <p14:tracePt t="24170" x="5837238" y="3122613"/>
          <p14:tracePt t="24177" x="5849938" y="3122613"/>
          <p14:tracePt t="24184" x="5856288" y="3116263"/>
          <p14:tracePt t="24191" x="5862638" y="3116263"/>
          <p14:tracePt t="24198" x="5875338" y="3116263"/>
          <p14:tracePt t="24206" x="5881688" y="3109913"/>
          <p14:tracePt t="24214" x="5888038" y="3109913"/>
          <p14:tracePt t="24222" x="5894388" y="3109913"/>
          <p14:tracePt t="24225" x="5900738" y="3109913"/>
          <p14:tracePt t="24232" x="5907088" y="3103563"/>
          <p14:tracePt t="24240" x="5913438" y="3103563"/>
          <p14:tracePt t="24263" x="5926138" y="3103563"/>
          <p14:tracePt t="24267" x="5932488" y="3103563"/>
          <p14:tracePt t="24295" x="5938838" y="3103563"/>
          <p14:tracePt t="24300" x="5945188" y="3103563"/>
          <p14:tracePt t="24336" x="5951538" y="3103563"/>
          <p14:tracePt t="24350" x="5957888" y="3103563"/>
          <p14:tracePt t="24378" x="5957888" y="3097213"/>
          <p14:tracePt t="24518" x="5951538" y="3097213"/>
          <p14:tracePt t="24580" x="5945188" y="3097213"/>
          <p14:tracePt t="24594" x="5938838" y="3097213"/>
          <p14:tracePt t="24629" x="5932488" y="3097213"/>
          <p14:tracePt t="24636" x="5926138" y="3097213"/>
          <p14:tracePt t="24643" x="5919788" y="3097213"/>
          <p14:tracePt t="24656" x="5907088" y="3097213"/>
          <p14:tracePt t="24663" x="5900738" y="3097213"/>
          <p14:tracePt t="24669" x="5888038" y="3097213"/>
          <p14:tracePt t="24676" x="5875338" y="3097213"/>
          <p14:tracePt t="24682" x="5856288" y="3103563"/>
          <p14:tracePt t="24690" x="5843588" y="3103563"/>
          <p14:tracePt t="24696" x="5824538" y="3103563"/>
          <p14:tracePt t="24705" x="5799138" y="3103563"/>
          <p14:tracePt t="24712" x="5786438" y="3103563"/>
          <p14:tracePt t="24719" x="5767388" y="3103563"/>
          <p14:tracePt t="24727" x="5741988" y="3103563"/>
          <p14:tracePt t="24731" x="5729288" y="3097213"/>
          <p14:tracePt t="24737" x="5702300" y="3090863"/>
          <p14:tracePt t="24747" x="5683250" y="3084513"/>
          <p14:tracePt t="24754" x="5664200" y="3078163"/>
          <p14:tracePt t="24763" x="5645150" y="3071813"/>
          <p14:tracePt t="24767" x="5632450" y="3065463"/>
          <p14:tracePt t="24772" x="5619750" y="3052763"/>
          <p14:tracePt t="24781" x="5600700" y="3046413"/>
          <p14:tracePt t="24791" x="5581650" y="3040063"/>
          <p14:tracePt t="24794" x="5575300" y="3027363"/>
          <p14:tracePt t="24802" x="5562600" y="3014663"/>
          <p14:tracePt t="24812" x="5549900" y="2995613"/>
          <p14:tracePt t="24813" x="5530850" y="2989263"/>
          <p14:tracePt t="24823" x="5511800" y="2970213"/>
          <p14:tracePt t="24829" x="5505450" y="2970213"/>
          <p14:tracePt t="24837" x="5492750" y="2957513"/>
          <p14:tracePt t="24844" x="5473700" y="2944813"/>
          <p14:tracePt t="24848" x="5461000" y="2938463"/>
          <p14:tracePt t="24856" x="5454650" y="2925763"/>
          <p14:tracePt t="24863" x="5441950" y="2919413"/>
          <p14:tracePt t="24869" x="5422900" y="2900363"/>
          <p14:tracePt t="24876" x="5410200" y="2881313"/>
          <p14:tracePt t="24882" x="5391150" y="2862263"/>
          <p14:tracePt t="24890" x="5372100" y="2836863"/>
          <p14:tracePt t="24897" x="5346700" y="2798763"/>
          <p14:tracePt t="24904" x="5327650" y="2759075"/>
          <p14:tracePt t="24911" x="5302250" y="2720975"/>
          <p14:tracePt t="24918" x="5283200" y="2682875"/>
          <p14:tracePt t="24928" x="5264150" y="2638425"/>
          <p14:tracePt t="24934" x="5249863" y="2600325"/>
          <p14:tracePt t="24938" x="5243513" y="2581275"/>
          <p14:tracePt t="24947" x="5237163" y="2555875"/>
          <p14:tracePt t="24959" x="5230813" y="2517775"/>
          <p14:tracePt t="24964" x="5224463" y="2492375"/>
          <p14:tracePt t="24965" x="5224463" y="2460625"/>
          <p14:tracePt t="24973" x="5224463" y="2428875"/>
          <p14:tracePt t="24984" x="5224463" y="2397125"/>
          <p14:tracePt t="24988" x="5224463" y="2338388"/>
          <p14:tracePt t="24996" x="5237163" y="2293938"/>
          <p14:tracePt t="25005" x="5243513" y="2262188"/>
          <p14:tracePt t="25014" x="5256213" y="2211388"/>
          <p14:tracePt t="25023" x="5264150" y="2185988"/>
          <p14:tracePt t="25031" x="5270500" y="2173288"/>
          <p14:tracePt t="25041" x="5270500" y="2160588"/>
          <p14:tracePt t="25046" x="5276850" y="2141538"/>
          <p14:tracePt t="25050" x="5289550" y="2122488"/>
          <p14:tracePt t="25056" x="5295900" y="2116138"/>
          <p14:tracePt t="25063" x="5308600" y="2103438"/>
          <p14:tracePt t="25070" x="5314950" y="2090738"/>
          <p14:tracePt t="25077" x="5321300" y="2084388"/>
          <p14:tracePt t="25084" x="5334000" y="2071688"/>
          <p14:tracePt t="25091" x="5346700" y="2065338"/>
          <p14:tracePt t="25097" x="5365750" y="2052638"/>
          <p14:tracePt t="25106" x="5372100" y="2046288"/>
          <p14:tracePt t="25111" x="5391150" y="2027238"/>
          <p14:tracePt t="25119" x="5410200" y="2020888"/>
          <p14:tracePt t="25148" x="5486400" y="1995488"/>
          <p14:tracePt t="25157" x="5511800" y="1989138"/>
          <p14:tracePt t="25162" x="5537200" y="1989138"/>
          <p14:tracePt t="25167" x="5568950" y="1989138"/>
          <p14:tracePt t="25176" x="5626100" y="1995488"/>
          <p14:tracePt t="25181" x="5695950" y="2008188"/>
          <p14:tracePt t="25189" x="5773738" y="2027238"/>
          <p14:tracePt t="25195" x="5843588" y="2046288"/>
          <p14:tracePt t="25202" x="5900738" y="2058988"/>
          <p14:tracePt t="25208" x="5951538" y="2084388"/>
          <p14:tracePt t="25218" x="6008688" y="2103438"/>
          <p14:tracePt t="25226" x="6053138" y="2116138"/>
          <p14:tracePt t="25234" x="6084888" y="2128838"/>
          <p14:tracePt t="25236" x="6110288" y="2141538"/>
          <p14:tracePt t="25243" x="6135688" y="2154238"/>
          <p14:tracePt t="25253" x="6161088" y="2185988"/>
          <p14:tracePt t="25261" x="6194425" y="2211388"/>
          <p14:tracePt t="25265" x="6232525" y="2249488"/>
          <p14:tracePt t="25271" x="6276975" y="2312988"/>
          <p14:tracePt t="25277" x="6327775" y="2378075"/>
          <p14:tracePt t="25286" x="6365875" y="2428875"/>
          <p14:tracePt t="25299" x="6416675" y="2505075"/>
          <p14:tracePt t="25305" x="6429375" y="2530475"/>
          <p14:tracePt t="25315" x="6448425" y="2555875"/>
          <p14:tracePt t="25328" x="6454775" y="2593975"/>
          <p14:tracePt t="25333" x="6461125" y="2600325"/>
          <p14:tracePt t="25340" x="6461125" y="2613025"/>
          <p14:tracePt t="25352" x="6461125" y="2625725"/>
          <p14:tracePt t="25354" x="6461125" y="2644775"/>
          <p14:tracePt t="25363" x="6461125" y="2663825"/>
          <p14:tracePt t="25371" x="6461125" y="2695575"/>
          <p14:tracePt t="25378" x="6454775" y="2740025"/>
          <p14:tracePt t="25382" x="6442075" y="2778125"/>
          <p14:tracePt t="25389" x="6423025" y="2824163"/>
          <p14:tracePt t="25395" x="6410325" y="2862263"/>
          <p14:tracePt t="25407" x="6384925" y="2919413"/>
          <p14:tracePt t="25413" x="6353175" y="2982913"/>
          <p14:tracePt t="25415" x="6321425" y="3040063"/>
          <p14:tracePt t="25423" x="6289675" y="3097213"/>
          <p14:tracePt t="25432" x="6257925" y="3148013"/>
          <p14:tracePt t="25443" x="6232525" y="3186113"/>
          <p14:tracePt t="25446" x="6207125" y="3211513"/>
          <p14:tracePt t="25451" x="6175375" y="3244850"/>
          <p14:tracePt t="25458" x="6122988" y="3276600"/>
          <p14:tracePt t="25465" x="6072188" y="3302000"/>
          <p14:tracePt t="25473" x="6002338" y="3321050"/>
          <p14:tracePt t="25482" x="5938838" y="3333750"/>
          <p14:tracePt t="25486" x="5875338" y="3340100"/>
          <p14:tracePt t="25492" x="5818188" y="3340100"/>
          <p14:tracePt t="25499" x="5761038" y="3333750"/>
          <p14:tracePt t="25506" x="5729288" y="3314700"/>
          <p14:tracePt t="25515" x="5702300" y="3302000"/>
          <p14:tracePt t="25524" x="5670550" y="3282950"/>
          <p14:tracePt t="25530" x="5657850" y="3270250"/>
          <p14:tracePt t="25533" x="5638800" y="3257550"/>
          <p14:tracePt t="25541" x="5619750" y="3244850"/>
          <p14:tracePt t="25550" x="5594350" y="3225800"/>
          <p14:tracePt t="25555" x="5575300" y="3211513"/>
          <p14:tracePt t="25562" x="5556250" y="3198813"/>
          <p14:tracePt t="25578" x="5511800" y="3148013"/>
          <p14:tracePt t="25584" x="5492750" y="3128963"/>
          <p14:tracePt t="25591" x="5461000" y="3109913"/>
          <p14:tracePt t="25597" x="5435600" y="3071813"/>
          <p14:tracePt t="25612" x="5372100" y="2976563"/>
          <p14:tracePt t="25619" x="5334000" y="2906713"/>
          <p14:tracePt t="25624" x="5308600" y="2830513"/>
          <p14:tracePt t="25631" x="5283200" y="2720975"/>
          <p14:tracePt t="25644" x="5264150" y="2638425"/>
          <p14:tracePt t="25648" x="5249863" y="2568575"/>
          <p14:tracePt t="25653" x="5249863" y="2486025"/>
          <p14:tracePt t="25660" x="5249863" y="2416175"/>
          <p14:tracePt t="25665" x="5249863" y="2359025"/>
          <p14:tracePt t="25673" x="5249863" y="2332038"/>
          <p14:tracePt t="25679" x="5249863" y="2319338"/>
          <p14:tracePt t="25688" x="5249863" y="2306638"/>
          <p14:tracePt t="25698" x="5249863" y="2293938"/>
          <p14:tracePt t="25704" x="5249863" y="2287588"/>
          <p14:tracePt t="25707" x="5249863" y="2281238"/>
          <p14:tracePt t="25714" x="5256213" y="2274888"/>
          <p14:tracePt t="25728" x="5256213" y="2268538"/>
          <p14:tracePt t="25735" x="5264150" y="2262188"/>
          <p14:tracePt t="25741" x="5270500" y="2255838"/>
          <p14:tracePt t="25756" x="5270500" y="2249488"/>
          <p14:tracePt t="25765" x="5283200" y="2243138"/>
          <p14:tracePt t="25773" x="5289550" y="2243138"/>
          <p14:tracePt t="25780" x="5295900" y="2236788"/>
          <p14:tracePt t="25785" x="5308600" y="2224088"/>
          <p14:tracePt t="25792" x="5327650" y="2211388"/>
          <p14:tracePt t="25798" x="5353050" y="2205038"/>
          <p14:tracePt t="25805" x="5378450" y="2192338"/>
          <p14:tracePt t="25811" x="5410200" y="2179638"/>
          <p14:tracePt t="25818" x="5448300" y="2173288"/>
          <p14:tracePt t="25825" x="5473700" y="2160588"/>
          <p14:tracePt t="25834" x="5499100" y="2147888"/>
          <p14:tracePt t="25842" x="5530850" y="2141538"/>
          <p14:tracePt t="25849" x="5562600" y="2122488"/>
          <p14:tracePt t="25853" x="5575300" y="2122488"/>
          <p14:tracePt t="25859" x="5594350" y="2122488"/>
          <p14:tracePt t="25866" x="5607050" y="2122488"/>
          <p14:tracePt t="25873" x="5613400" y="2116138"/>
          <p14:tracePt t="25880" x="5626100" y="2116138"/>
          <p14:tracePt t="25888" x="5632450" y="2116138"/>
          <p14:tracePt t="25909" x="5651500" y="2116138"/>
          <p14:tracePt t="25922" x="5664200" y="2116138"/>
          <p14:tracePt t="25938" x="5670550" y="2116138"/>
          <p14:tracePt t="25942" x="5676900" y="2116138"/>
          <p14:tracePt t="25950" x="5683250" y="2116138"/>
          <p14:tracePt t="25964" x="5689600" y="2116138"/>
          <p14:tracePt t="25975" x="5695950" y="2116138"/>
          <p14:tracePt t="26007" x="5702300" y="2116138"/>
          <p14:tracePt t="26023" x="5708650" y="2116138"/>
          <p14:tracePt t="26132" x="5702300" y="2116138"/>
          <p14:tracePt t="26155" x="5695950" y="2116138"/>
          <p14:tracePt t="26165" x="5689600" y="2116138"/>
          <p14:tracePt t="26181" x="5676900" y="2116138"/>
          <p14:tracePt t="26189" x="5670550" y="2116138"/>
          <p14:tracePt t="26191" x="5664200" y="2116138"/>
          <p14:tracePt t="26202" x="5651500" y="2122488"/>
          <p14:tracePt t="26209" x="5638800" y="2128838"/>
          <p14:tracePt t="26212" x="5632450" y="2135188"/>
          <p14:tracePt t="26220" x="5619750" y="2141538"/>
          <p14:tracePt t="26229" x="5600700" y="2141538"/>
          <p14:tracePt t="26236" x="5581650" y="2154238"/>
          <p14:tracePt t="26245" x="5568950" y="2166938"/>
          <p14:tracePt t="26247" x="5537200" y="2192338"/>
          <p14:tracePt t="26254" x="5499100" y="2224088"/>
          <p14:tracePt t="26263" x="5473700" y="2262188"/>
          <p14:tracePt t="26271" x="5422900" y="2332038"/>
          <p14:tracePt t="26277" x="5340350" y="2454275"/>
          <p14:tracePt t="26283" x="5249863" y="2581275"/>
          <p14:tracePt t="26289" x="5180013" y="2689225"/>
          <p14:tracePt t="26296" x="5141913" y="2778125"/>
          <p14:tracePt t="26304" x="5091113" y="2894013"/>
          <p14:tracePt t="26309" x="5065713" y="2989263"/>
          <p14:tracePt t="26317" x="5040313" y="3065463"/>
          <p14:tracePt t="26324" x="5021263" y="3135313"/>
          <p14:tracePt t="26330" x="5021263" y="3173413"/>
          <p14:tracePt t="26338" x="5014913" y="3192463"/>
          <p14:tracePt t="26344" x="5014913" y="3219450"/>
          <p14:tracePt t="26351" x="5014913" y="3238500"/>
          <p14:tracePt t="26360" x="5014913" y="3251200"/>
          <p14:tracePt t="26367" x="5014913" y="3270250"/>
          <p14:tracePt t="26375" x="5021263" y="3295650"/>
          <p14:tracePt t="26378" x="5033963" y="3321050"/>
          <p14:tracePt t="26387" x="5040313" y="3346450"/>
          <p14:tracePt t="26396" x="5065713" y="3390900"/>
          <p14:tracePt t="26399" x="5097463" y="3448050"/>
          <p14:tracePt t="26406" x="5129213" y="3505200"/>
          <p14:tracePt t="26413" x="5173663" y="3556000"/>
          <p14:tracePt t="26421" x="5224463" y="3606800"/>
          <p14:tracePt t="26429" x="5295900" y="3678238"/>
          <p14:tracePt t="26437" x="5372100" y="3754438"/>
          <p14:tracePt t="26445" x="5435600" y="3817938"/>
          <p14:tracePt t="26448" x="5492750" y="3856038"/>
          <p14:tracePt t="26459" x="5537200" y="3887788"/>
          <p14:tracePt t="26462" x="5562600" y="3900488"/>
          <p14:tracePt t="26473" x="5581650" y="3913188"/>
          <p14:tracePt t="26480" x="5600700" y="3919538"/>
          <p14:tracePt t="26483" x="5619750" y="3925888"/>
          <p14:tracePt t="26490" x="5632450" y="3925888"/>
          <p14:tracePt t="26496" x="5651500" y="3932238"/>
          <p14:tracePt t="26508" x="5670550" y="3932238"/>
          <p14:tracePt t="26513" x="5689600" y="3938588"/>
          <p14:tracePt t="26518" x="5708650" y="3938588"/>
          <p14:tracePt t="26524" x="5729288" y="3938588"/>
          <p14:tracePt t="26531" x="5754688" y="3938588"/>
          <p14:tracePt t="26539" x="5773738" y="3938588"/>
          <p14:tracePt t="26547" x="5811838" y="3938588"/>
          <p14:tracePt t="26560" x="5843588" y="3925888"/>
          <p14:tracePt t="26563" x="5881688" y="3919538"/>
          <p14:tracePt t="26565" x="5926138" y="3894138"/>
          <p14:tracePt t="26573" x="5970588" y="3868738"/>
          <p14:tracePt t="26580" x="6021388" y="3836988"/>
          <p14:tracePt t="26586" x="6078538" y="3798888"/>
          <p14:tracePt t="26593" x="6129338" y="3735388"/>
          <p14:tracePt t="26600" x="6188075" y="3678238"/>
          <p14:tracePt t="26607" x="6232525" y="3587750"/>
          <p14:tracePt t="26615" x="6276975" y="3498850"/>
          <p14:tracePt t="26621" x="6302375" y="3416300"/>
          <p14:tracePt t="26628" x="6315075" y="3340100"/>
          <p14:tracePt t="26635" x="6321425" y="3282950"/>
          <p14:tracePt t="26644" x="6327775" y="3251200"/>
          <p14:tracePt t="26653" x="6334125" y="3232150"/>
          <p14:tracePt t="26659" x="6340475" y="3205163"/>
          <p14:tracePt t="26665" x="6340475" y="3192463"/>
          <p14:tracePt t="26673" x="6340475" y="3179763"/>
          <p14:tracePt t="26676" x="6340475" y="3154363"/>
          <p14:tracePt t="26684" x="6340475" y="3122613"/>
          <p14:tracePt t="26693" x="6346825" y="3090863"/>
          <p14:tracePt t="26699" x="6346825" y="3027363"/>
          <p14:tracePt t="26705" x="6353175" y="2963863"/>
          <p14:tracePt t="26712" x="6365875" y="2887663"/>
          <p14:tracePt t="26718" x="6378575" y="2817813"/>
          <p14:tracePt t="26725" x="6378575" y="2778125"/>
          <p14:tracePt t="26734" x="6378575" y="2733675"/>
          <p14:tracePt t="26742" x="6378575" y="2714625"/>
          <p14:tracePt t="26750" x="6378575" y="2689225"/>
          <p14:tracePt t="26752" x="6378575" y="2676525"/>
          <p14:tracePt t="26760" x="6378575" y="2651125"/>
          <p14:tracePt t="26767" x="6378575" y="2638425"/>
          <p14:tracePt t="26774" x="6378575" y="2625725"/>
          <p14:tracePt t="26781" x="6378575" y="2613025"/>
          <p14:tracePt t="26789" x="6378575" y="2593975"/>
          <p14:tracePt t="26794" x="6372225" y="2581275"/>
          <p14:tracePt t="26802" x="6372225" y="2568575"/>
          <p14:tracePt t="26808" x="6372225" y="2549525"/>
          <p14:tracePt t="26815" x="6372225" y="2543175"/>
          <p14:tracePt t="26823" x="6365875" y="2524125"/>
          <p14:tracePt t="26829" x="6359525" y="2505075"/>
          <p14:tracePt t="26845" x="6346825" y="2479675"/>
          <p14:tracePt t="26853" x="6334125" y="2460625"/>
          <p14:tracePt t="26858" x="6327775" y="2441575"/>
          <p14:tracePt t="26864" x="6315075" y="2422525"/>
          <p14:tracePt t="26871" x="6302375" y="2397125"/>
          <p14:tracePt t="26877" x="6289675" y="2390775"/>
          <p14:tracePt t="26885" x="6283325" y="2371725"/>
          <p14:tracePt t="26892" x="6264275" y="2351088"/>
          <p14:tracePt t="26898" x="6245225" y="2338388"/>
          <p14:tracePt t="26906" x="6219825" y="2319338"/>
          <p14:tracePt t="26912" x="6181725" y="2293938"/>
          <p14:tracePt t="26920" x="6148388" y="2268538"/>
          <p14:tracePt t="26926" x="6122988" y="2249488"/>
          <p14:tracePt t="26933" x="6084888" y="2224088"/>
          <p14:tracePt t="26940" x="6059488" y="2211388"/>
          <p14:tracePt t="26947" x="6034088" y="2192338"/>
          <p14:tracePt t="26953" x="6008688" y="2179638"/>
          <p14:tracePt t="26961" x="5989638" y="2166938"/>
          <p14:tracePt t="26968" x="5970588" y="2160588"/>
          <p14:tracePt t="26977" x="5951538" y="2154238"/>
          <p14:tracePt t="26985" x="5938838" y="2147888"/>
          <p14:tracePt t="26991" x="5919788" y="2147888"/>
          <p14:tracePt t="26998" x="5900738" y="2141538"/>
          <p14:tracePt t="27007" x="5888038" y="2141538"/>
          <p14:tracePt t="27011" x="5862638" y="2141538"/>
          <p14:tracePt t="27016" x="5837238" y="2147888"/>
          <p14:tracePt t="27023" x="5818188" y="2154238"/>
          <p14:tracePt t="27030" x="5799138" y="2154238"/>
          <p14:tracePt t="27038" x="5786438" y="2160588"/>
          <p14:tracePt t="27044" x="5773738" y="2166938"/>
          <p14:tracePt t="27050" x="5761038" y="2173288"/>
          <p14:tracePt t="27058" x="5754688" y="2179638"/>
          <p14:tracePt t="27081" x="5722938" y="2211388"/>
          <p14:tracePt t="27086" x="5708650" y="2217738"/>
          <p14:tracePt t="27095" x="5702300" y="2224088"/>
          <p14:tracePt t="27101" x="5689600" y="2243138"/>
          <p14:tracePt t="27107" x="5670550" y="2262188"/>
          <p14:tracePt t="27113" x="5657850" y="2281238"/>
          <p14:tracePt t="27124" x="5638800" y="2306638"/>
          <p14:tracePt t="27131" x="5619750" y="2332038"/>
          <p14:tracePt t="27135" x="5594350" y="2371725"/>
          <p14:tracePt t="27140" x="5575300" y="2409825"/>
          <p14:tracePt t="27148" x="5556250" y="2447925"/>
          <p14:tracePt t="27156" x="5543550" y="2473325"/>
          <p14:tracePt t="27163" x="5537200" y="2492375"/>
          <p14:tracePt t="27169" x="5530850" y="2505075"/>
          <p14:tracePt t="27175" x="5524500" y="2517775"/>
          <p14:tracePt t="27182" x="5518150" y="2530475"/>
          <p14:tracePt t="27190" x="5511800" y="2536825"/>
          <p14:tracePt t="27198" x="5505450" y="2536825"/>
          <p14:tracePt t="27210" x="5505450" y="2543175"/>
          <p14:tracePt t="27215" x="5505450" y="2549525"/>
          <p14:tracePt t="27238" x="5505450" y="2555875"/>
          <p14:tracePt t="27252" x="5505450" y="2562225"/>
          <p14:tracePt t="27335" x="5505450" y="2555875"/>
          <p14:tracePt t="27374" x="5505450" y="2549525"/>
          <p14:tracePt t="27383" x="5505450" y="2543175"/>
          <p14:tracePt t="27397" x="5505450" y="2536825"/>
          <p14:tracePt t="27405" x="5505450" y="2530475"/>
          <p14:tracePt t="27411" x="5505450" y="2524125"/>
          <p14:tracePt t="27432" x="5505450" y="2517775"/>
          <p14:tracePt t="27439" x="5505450" y="2511425"/>
          <p14:tracePt t="27453" x="5505450" y="2505075"/>
          <p14:tracePt t="27460" x="5505450" y="2498725"/>
          <p14:tracePt t="27469" x="5505450" y="2492375"/>
          <p14:tracePt t="27492" x="5505450" y="2479675"/>
          <p14:tracePt t="27496" x="5505450" y="2473325"/>
          <p14:tracePt t="27503" x="5505450" y="2466975"/>
          <p14:tracePt t="27510" x="5505450" y="2454275"/>
          <p14:tracePt t="27515" x="5505450" y="2447925"/>
          <p14:tracePt t="27522" x="5505450" y="2422525"/>
          <p14:tracePt t="27530" x="5505450" y="2403475"/>
          <p14:tracePt t="27536" x="5505450" y="2384425"/>
          <p14:tracePt t="27542" x="5505450" y="2359025"/>
          <p14:tracePt t="27550" x="5505450" y="2332038"/>
          <p14:tracePt t="27557" x="5505450" y="2300288"/>
          <p14:tracePt t="27564" x="5505450" y="2274888"/>
          <p14:tracePt t="27570" x="5505450" y="2255838"/>
          <p14:tracePt t="27577" x="5505450" y="2236788"/>
          <p14:tracePt t="27584" x="5505450" y="2211388"/>
          <p14:tracePt t="27591" x="5505450" y="2198688"/>
          <p14:tracePt t="27598" x="5505450" y="2173288"/>
          <p14:tracePt t="27605" x="5511800" y="2147888"/>
          <p14:tracePt t="27614" x="5524500" y="2122488"/>
          <p14:tracePt t="27621" x="5549900" y="2071688"/>
          <p14:tracePt t="27629" x="5594350" y="2008188"/>
          <p14:tracePt t="27635" x="5657850" y="1898650"/>
          <p14:tracePt t="27640" x="5761038" y="1765300"/>
          <p14:tracePt t="27647" x="5907088" y="1625600"/>
          <p14:tracePt t="27653" x="6027738" y="1497013"/>
          <p14:tracePt t="27660" x="6122988" y="1420813"/>
          <p14:tracePt t="27668" x="6200775" y="1370013"/>
          <p14:tracePt t="27674" x="6283325" y="1325563"/>
          <p14:tracePt t="27681" x="6359525" y="1293813"/>
          <p14:tracePt t="27688" x="6435725" y="1262063"/>
          <p14:tracePt t="27695" x="6511925" y="1230313"/>
          <p14:tracePt t="27704" x="6588125" y="1204913"/>
          <p14:tracePt t="27714" x="6665913" y="1192213"/>
          <p14:tracePt t="27719" x="6742113" y="1173163"/>
          <p14:tracePt t="27725" x="6818313" y="1166813"/>
          <p14:tracePt t="27729" x="6900863" y="1147763"/>
          <p14:tracePt t="27738" x="6945313" y="1141413"/>
          <p14:tracePt t="27743" x="6989763" y="1141413"/>
          <p14:tracePt t="27750" x="7021513" y="1141413"/>
          <p14:tracePt t="27757" x="7040563" y="1141413"/>
          <p14:tracePt t="27764" x="7059613" y="1141413"/>
          <p14:tracePt t="27774" x="7065963" y="1141413"/>
          <p14:tracePt t="27779" x="7085013" y="1141413"/>
          <p14:tracePt t="27788" x="7105650" y="1147763"/>
          <p14:tracePt t="27795" x="7118350" y="1154113"/>
          <p14:tracePt t="27799" x="7156450" y="1160463"/>
          <p14:tracePt t="27806" x="7175500" y="1166813"/>
          <p14:tracePt t="27813" x="7226300" y="1179513"/>
          <p14:tracePt t="27822" x="7258050" y="1185863"/>
          <p14:tracePt t="27826" x="7302500" y="1192213"/>
          <p14:tracePt t="27833" x="7346950" y="1211263"/>
          <p14:tracePt t="27843" x="7385050" y="1217613"/>
          <p14:tracePt t="27850" x="7416800" y="1223963"/>
          <p14:tracePt t="27858" x="7442200" y="1230313"/>
          <p14:tracePt t="27864" x="7461250" y="1236663"/>
          <p14:tracePt t="27867" x="7480300" y="1243013"/>
          <p14:tracePt t="27877" x="7493000" y="1243013"/>
          <p14:tracePt t="27883" x="7505700" y="1249363"/>
          <p14:tracePt t="27891" x="7518400" y="1249363"/>
          <p14:tracePt t="27895" x="7524750" y="1249363"/>
          <p14:tracePt t="27908" x="7531100" y="1249363"/>
          <p14:tracePt t="27914" x="7537450" y="1249363"/>
          <p14:tracePt t="27916" x="7545388" y="1255713"/>
          <p14:tracePt t="27924" x="7551738" y="1255713"/>
          <p14:tracePt t="27930" x="7551738" y="1262063"/>
          <p14:tracePt t="27937" x="7558088" y="1262063"/>
          <p14:tracePt t="27944" x="7564438" y="1262063"/>
          <p14:tracePt t="27954" x="7570788" y="1262063"/>
          <p14:tracePt t="27967" x="7570788" y="1268413"/>
          <p14:tracePt t="27975" x="7577138" y="1268413"/>
          <p14:tracePt t="27980" x="7577138" y="1274763"/>
          <p14:tracePt t="28487" x="7577138" y="1287463"/>
          <p14:tracePt t="28494" x="7564438" y="1319213"/>
          <p14:tracePt t="28501" x="7545388" y="1350963"/>
          <p14:tracePt t="28513" x="7512050" y="1414463"/>
          <p14:tracePt t="28521" x="7499350" y="1452563"/>
          <p14:tracePt t="28526" x="7480300" y="1490663"/>
          <p14:tracePt t="28533" x="7461250" y="1524000"/>
          <p14:tracePt t="28540" x="7442200" y="1562100"/>
          <p14:tracePt t="28547" x="7429500" y="1600200"/>
          <p14:tracePt t="28554" x="7404100" y="1638300"/>
          <p14:tracePt t="28562" x="7385050" y="1676400"/>
          <p14:tracePt t="28567" x="7366000" y="1708150"/>
          <p14:tracePt t="28575" x="7346950" y="1758950"/>
          <p14:tracePt t="28582" x="7321550" y="1790700"/>
          <p14:tracePt t="28589" x="7302500" y="1828800"/>
          <p14:tracePt t="28596" x="7277100" y="1866900"/>
          <p14:tracePt t="28605" x="7258050" y="1892300"/>
          <p14:tracePt t="28609" x="7239000" y="1924050"/>
          <p14:tracePt t="28618" x="7213600" y="1951038"/>
          <p14:tracePt t="28627" x="7194550" y="1976438"/>
          <p14:tracePt t="28632" x="7162800" y="2008188"/>
          <p14:tracePt t="28640" x="7143750" y="2033588"/>
          <p14:tracePt t="28644" x="7118350" y="2065338"/>
          <p14:tracePt t="28651" x="7092950" y="2090738"/>
          <p14:tracePt t="28658" x="7065963" y="2109788"/>
          <p14:tracePt t="28665" x="7040563" y="2141538"/>
          <p14:tracePt t="28672" x="7021513" y="2160588"/>
          <p14:tracePt t="28679" x="7002463" y="2179638"/>
          <p14:tracePt t="28686" x="6983413" y="2198688"/>
          <p14:tracePt t="28692" x="6964363" y="2211388"/>
          <p14:tracePt t="28699" x="6945313" y="2217738"/>
          <p14:tracePt t="28706" x="6932613" y="2230438"/>
          <p14:tracePt t="28713" x="6913563" y="2243138"/>
          <p14:tracePt t="28721" x="6894513" y="2262188"/>
          <p14:tracePt t="28727" x="6875463" y="2274888"/>
          <p14:tracePt t="28734" x="6850063" y="2293938"/>
          <p14:tracePt t="28741" x="6824663" y="2306638"/>
          <p14:tracePt t="28748" x="6799263" y="2319338"/>
          <p14:tracePt t="28757" x="6773863" y="2332038"/>
          <p14:tracePt t="28762" x="6754813" y="2344738"/>
          <p14:tracePt t="28769" x="6723063" y="2351088"/>
          <p14:tracePt t="28778" x="6697663" y="2359025"/>
          <p14:tracePt t="28785" x="6678613" y="2365375"/>
          <p14:tracePt t="28797" x="6659563" y="2371725"/>
          <p14:tracePt t="28800" x="6646863" y="2371725"/>
          <p14:tracePt t="28803" x="6626225" y="2378075"/>
          <p14:tracePt t="28812" x="6613525" y="2378075"/>
          <p14:tracePt t="28822" x="6594475" y="2384425"/>
          <p14:tracePt t="28829" x="6581775" y="2384425"/>
          <p14:tracePt t="28831" x="6569075" y="2390775"/>
          <p14:tracePt t="28838" x="6550025" y="2390775"/>
          <p14:tracePt t="28845" x="6537325" y="2390775"/>
          <p14:tracePt t="28852" x="6518275" y="2390775"/>
          <p14:tracePt t="28858" x="6499225" y="2390775"/>
          <p14:tracePt t="28865" x="6486525" y="2397125"/>
          <p14:tracePt t="28873" x="6467475" y="2397125"/>
          <p14:tracePt t="28880" x="6448425" y="2397125"/>
          <p14:tracePt t="28888" x="6442075" y="2397125"/>
          <p14:tracePt t="28905" x="6416675" y="2397125"/>
          <p14:tracePt t="28907" x="6403975" y="2397125"/>
          <p14:tracePt t="28914" x="6391275" y="2397125"/>
          <p14:tracePt t="28926" x="6378575" y="2397125"/>
          <p14:tracePt t="28932" x="6365875" y="2403475"/>
          <p14:tracePt t="28937" x="6346825" y="2403475"/>
          <p14:tracePt t="28946" x="6321425" y="2409825"/>
          <p14:tracePt t="28948" x="6308725" y="2409825"/>
          <p14:tracePt t="28956" x="6283325" y="2409825"/>
          <p14:tracePt t="28962" x="6264275" y="2416175"/>
          <p14:tracePt t="28971" x="6245225" y="2416175"/>
          <p14:tracePt t="28976" x="6232525" y="2416175"/>
          <p14:tracePt t="28984" x="6213475" y="2416175"/>
          <p14:tracePt t="28990" x="6207125" y="2416175"/>
          <p14:tracePt t="29000" x="6194425" y="2416175"/>
          <p14:tracePt t="29014" x="6181725" y="2416175"/>
          <p14:tracePt t="29019" x="6175375" y="2416175"/>
          <p14:tracePt t="29027" x="6167438" y="2416175"/>
          <p14:tracePt t="29033" x="6161088" y="2416175"/>
          <p14:tracePt t="29046" x="6154738" y="2416175"/>
          <p14:tracePt t="29055" x="6148388" y="2416175"/>
          <p14:tracePt t="29075" x="6142038" y="2416175"/>
          <p14:tracePt t="29090" x="6135688" y="2416175"/>
          <p14:tracePt t="29192" x="6135688" y="2422525"/>
          <p14:tracePt t="29269" x="6135688" y="2428875"/>
          <p14:tracePt t="29284" x="6142038" y="2428875"/>
          <p14:tracePt t="29302" x="6142038" y="2435225"/>
          <p14:tracePt t="29321" x="6148388" y="2441575"/>
          <p14:tracePt t="29331" x="6154738" y="2441575"/>
          <p14:tracePt t="29337" x="6154738" y="2447925"/>
          <p14:tracePt t="29344" x="6161088" y="2460625"/>
          <p14:tracePt t="29350" x="6161088" y="2466975"/>
          <p14:tracePt t="29360" x="6167438" y="2479675"/>
          <p14:tracePt t="29366" x="6181725" y="2492375"/>
          <p14:tracePt t="29372" x="6188075" y="2511425"/>
          <p14:tracePt t="29377" x="6194425" y="2524125"/>
          <p14:tracePt t="29393" x="6219825" y="2555875"/>
          <p14:tracePt t="29398" x="6226175" y="2574925"/>
          <p14:tracePt t="29406" x="6232525" y="2581275"/>
          <p14:tracePt t="29412" x="6245225" y="2593975"/>
          <p14:tracePt t="29424" x="6264275" y="2606675"/>
          <p14:tracePt t="29434" x="6283325" y="2632075"/>
          <p14:tracePt t="29440" x="6296025" y="2632075"/>
          <p14:tracePt t="29447" x="6302375" y="2638425"/>
          <p14:tracePt t="29455" x="6308725" y="2644775"/>
          <p14:tracePt t="29461" x="6321425" y="2651125"/>
          <p14:tracePt t="29468" x="6334125" y="2657475"/>
          <p14:tracePt t="29478" x="6346825" y="2663825"/>
          <p14:tracePt t="29484" x="6353175" y="2663825"/>
          <p14:tracePt t="29492" x="6372225" y="2663825"/>
          <p14:tracePt t="29497" x="6378575" y="2663825"/>
          <p14:tracePt t="29505" x="6397625" y="2663825"/>
          <p14:tracePt t="29510" x="6416675" y="2663825"/>
          <p14:tracePt t="29517" x="6423025" y="2663825"/>
          <p14:tracePt t="29523" x="6442075" y="2663825"/>
          <p14:tracePt t="29530" x="6454775" y="2663825"/>
          <p14:tracePt t="29542" x="6467475" y="2663825"/>
          <p14:tracePt t="29546" x="6486525" y="2663825"/>
          <p14:tracePt t="29553" x="6499225" y="2663825"/>
          <p14:tracePt t="29559" x="6518275" y="2657475"/>
          <p14:tracePt t="29565" x="6530975" y="2651125"/>
          <p14:tracePt t="29572" x="6550025" y="2644775"/>
          <p14:tracePt t="29579" x="6562725" y="2632075"/>
          <p14:tracePt t="29586" x="6581775" y="2625725"/>
          <p14:tracePt t="29593" x="6594475" y="2613025"/>
          <p14:tracePt t="29599" x="6607175" y="2606675"/>
          <p14:tracePt t="29606" x="6619875" y="2600325"/>
          <p14:tracePt t="29613" x="6634163" y="2581275"/>
          <p14:tracePt t="29620" x="6653213" y="2568575"/>
          <p14:tracePt t="29627" x="6659563" y="2549525"/>
          <p14:tracePt t="29634" x="6672263" y="2530475"/>
          <p14:tracePt t="29643" x="6684963" y="2517775"/>
          <p14:tracePt t="29650" x="6697663" y="2492375"/>
          <p14:tracePt t="29656" x="6710363" y="2473325"/>
          <p14:tracePt t="29664" x="6723063" y="2454275"/>
          <p14:tracePt t="29669" x="6729413" y="2435225"/>
          <p14:tracePt t="29678" x="6735763" y="2422525"/>
          <p14:tracePt t="29685" x="6742113" y="2403475"/>
          <p14:tracePt t="29694" x="6754813" y="2378075"/>
          <p14:tracePt t="29697" x="6754813" y="2351088"/>
          <p14:tracePt t="29703" x="6761163" y="2332038"/>
          <p14:tracePt t="29711" x="6767513" y="2300288"/>
          <p14:tracePt t="29717" x="6773863" y="2274888"/>
          <p14:tracePt t="29725" x="6773863" y="2243138"/>
          <p14:tracePt t="29731" x="6773863" y="2217738"/>
          <p14:tracePt t="29739" x="6773863" y="2198688"/>
          <p14:tracePt t="29745" x="6773863" y="2173288"/>
          <p14:tracePt t="29755" x="6773863" y="2147888"/>
          <p14:tracePt t="29760" x="6773863" y="2128838"/>
          <p14:tracePt t="29767" x="6773863" y="2116138"/>
          <p14:tracePt t="29776" x="6773863" y="2097088"/>
          <p14:tracePt t="29778" x="6767513" y="2078038"/>
          <p14:tracePt t="29789" x="6761163" y="2065338"/>
          <p14:tracePt t="29793" x="6754813" y="2052638"/>
          <p14:tracePt t="29799" x="6748463" y="2039938"/>
          <p14:tracePt t="29806" x="6735763" y="2020888"/>
          <p14:tracePt t="29814" x="6723063" y="2008188"/>
          <p14:tracePt t="29820" x="6716713" y="2001838"/>
          <p14:tracePt t="29828" x="6704013" y="1989138"/>
          <p14:tracePt t="29835" x="6684963" y="1976438"/>
          <p14:tracePt t="29841" x="6665913" y="1957388"/>
          <p14:tracePt t="29848" x="6646863" y="1944688"/>
          <p14:tracePt t="29856" x="6634163" y="1931988"/>
          <p14:tracePt t="29862" x="6613525" y="1924050"/>
          <p14:tracePt t="29870" x="6588125" y="1898650"/>
          <p14:tracePt t="29878" x="6562725" y="1885950"/>
          <p14:tracePt t="29884" x="6524625" y="1873250"/>
          <p14:tracePt t="29891" x="6480175" y="1860550"/>
          <p14:tracePt t="29899" x="6435725" y="1854200"/>
          <p14:tracePt t="29908" x="6397625" y="1841500"/>
          <p14:tracePt t="29911" x="6353175" y="1835150"/>
          <p14:tracePt t="29917" x="6308725" y="1835150"/>
          <p14:tracePt t="29925" x="6270625" y="1835150"/>
          <p14:tracePt t="29931" x="6213475" y="1835150"/>
          <p14:tracePt t="29939" x="6175375" y="1835150"/>
          <p14:tracePt t="29946" x="6129338" y="1835150"/>
          <p14:tracePt t="29952" x="6078538" y="1847850"/>
          <p14:tracePt t="29959" x="6046788" y="1847850"/>
          <p14:tracePt t="29968" x="6015038" y="1854200"/>
          <p14:tracePt t="29976" x="5976938" y="1860550"/>
          <p14:tracePt t="29983" x="5945188" y="1866900"/>
          <p14:tracePt t="29986" x="5919788" y="1873250"/>
          <p14:tracePt t="29994" x="5894388" y="1885950"/>
          <p14:tracePt t="30004" x="5868988" y="1892300"/>
          <p14:tracePt t="30011" x="5843588" y="1898650"/>
          <p14:tracePt t="30017" x="5830888" y="1911350"/>
          <p14:tracePt t="30022" x="5805488" y="1924050"/>
          <p14:tracePt t="30029" x="5786438" y="1938338"/>
          <p14:tracePt t="30037" x="5761038" y="1957388"/>
          <p14:tracePt t="30042" x="5741988" y="1970088"/>
          <p14:tracePt t="30049" x="5729288" y="1976438"/>
          <p14:tracePt t="30057" x="5708650" y="1982788"/>
          <p14:tracePt t="30063" x="5702300" y="1995488"/>
          <p14:tracePt t="30071" x="5689600" y="2008188"/>
          <p14:tracePt t="30078" x="5676900" y="2014538"/>
          <p14:tracePt t="30084" x="5664200" y="2027238"/>
          <p14:tracePt t="30093" x="5651500" y="2039938"/>
          <p14:tracePt t="30102" x="5645150" y="2058988"/>
          <p14:tracePt t="30107" x="5626100" y="2078038"/>
          <p14:tracePt t="30112" x="5613400" y="2097088"/>
          <p14:tracePt t="30119" x="5600700" y="2122488"/>
          <p14:tracePt t="30127" x="5588000" y="2154238"/>
          <p14:tracePt t="30135" x="5562600" y="2192338"/>
          <p14:tracePt t="30144" x="5549900" y="2236788"/>
          <p14:tracePt t="30145" x="5530850" y="2293938"/>
          <p14:tracePt t="30156" x="5518150" y="2332038"/>
          <p14:tracePt t="30162" x="5505450" y="2365375"/>
          <p14:tracePt t="30166" x="5499100" y="2390775"/>
          <p14:tracePt t="30174" x="5492750" y="2428875"/>
          <p14:tracePt t="30181" x="5486400" y="2454275"/>
          <p14:tracePt t="30188" x="5473700" y="2486025"/>
          <p14:tracePt t="30197" x="5473700" y="2511425"/>
          <p14:tracePt t="30206" x="5461000" y="2543175"/>
          <p14:tracePt t="30212" x="5461000" y="2574925"/>
          <p14:tracePt t="30216" x="5461000" y="2613025"/>
          <p14:tracePt t="30223" x="5454650" y="2638425"/>
          <p14:tracePt t="30229" x="5454650" y="2670175"/>
          <p14:tracePt t="30237" x="5454650" y="2682875"/>
          <p14:tracePt t="30243" x="5454650" y="2701925"/>
          <p14:tracePt t="30250" x="5454650" y="2720975"/>
          <p14:tracePt t="30260" x="5454650" y="2733675"/>
          <p14:tracePt t="30266" x="5454650" y="2752725"/>
          <p14:tracePt t="30275" x="5454650" y="2778125"/>
          <p14:tracePt t="30280" x="5454650" y="2792413"/>
          <p14:tracePt t="30284" x="5454650" y="2811463"/>
          <p14:tracePt t="30292" x="5461000" y="2836863"/>
          <p14:tracePt t="30298" x="5467350" y="2855913"/>
          <p14:tracePt t="30306" x="5473700" y="2881313"/>
          <p14:tracePt t="30312" x="5480050" y="2894013"/>
          <p14:tracePt t="30323" x="5486400" y="2919413"/>
          <p14:tracePt t="30331" x="5492750" y="2938463"/>
          <p14:tracePt t="30335" x="5499100" y="2957513"/>
          <p14:tracePt t="30340" x="5505450" y="2970213"/>
          <p14:tracePt t="30349" x="5511800" y="2989263"/>
          <p14:tracePt t="30359" x="5518150" y="3008313"/>
          <p14:tracePt t="30365" x="5524500" y="3021013"/>
          <p14:tracePt t="30369" x="5524500" y="3033713"/>
          <p14:tracePt t="30374" x="5530850" y="3040063"/>
          <p14:tracePt t="30381" x="5537200" y="3052763"/>
          <p14:tracePt t="30390" x="5543550" y="3052763"/>
          <p14:tracePt t="30395" x="5543550" y="3065463"/>
          <p14:tracePt t="30403" x="5543550" y="3071813"/>
          <p14:tracePt t="30410" x="5549900" y="3071813"/>
          <p14:tracePt t="30422" x="5556250" y="3084513"/>
          <p14:tracePt t="30424" x="5562600" y="3084513"/>
          <p14:tracePt t="30430" x="5562600" y="3090863"/>
          <p14:tracePt t="30446" x="5562600" y="3097213"/>
          <p14:tracePt t="30460" x="5568950" y="3097213"/>
          <p14:tracePt t="30467" x="5568950" y="3103563"/>
          <p14:tracePt t="30473" x="5575300" y="3103563"/>
          <p14:tracePt t="30550" x="5581650" y="3103563"/>
          <p14:tracePt t="31096" x="5568950" y="3103563"/>
          <p14:tracePt t="31104" x="5556250" y="3103563"/>
          <p14:tracePt t="31108" x="5549900" y="3103563"/>
          <p14:tracePt t="31116" x="5530850" y="3097213"/>
          <p14:tracePt t="31123" x="5518150" y="3084513"/>
          <p14:tracePt t="31130" x="5505450" y="3078163"/>
          <p14:tracePt t="31136" x="5492750" y="3059113"/>
          <p14:tracePt t="31146" x="5473700" y="3046413"/>
          <p14:tracePt t="31152" x="5448300" y="3027363"/>
          <p14:tracePt t="31160" x="5429250" y="3014663"/>
          <p14:tracePt t="31165" x="5403850" y="2989263"/>
          <p14:tracePt t="31172" x="5378450" y="2963863"/>
          <p14:tracePt t="31179" x="5365750" y="2944813"/>
          <p14:tracePt t="31189" x="5353050" y="2925763"/>
          <p14:tracePt t="31195" x="5340350" y="2900363"/>
          <p14:tracePt t="31201" x="5327650" y="2881313"/>
          <p14:tracePt t="31206" x="5314950" y="2868613"/>
          <p14:tracePt t="31213" x="5308600" y="2855913"/>
          <p14:tracePt t="31221" x="5302250" y="2843213"/>
          <p14:tracePt t="31227" x="5295900" y="2830513"/>
          <p14:tracePt t="31234" x="5289550" y="2824163"/>
          <p14:tracePt t="31240" x="5289550" y="2811463"/>
          <p14:tracePt t="31247" x="5289550" y="2805113"/>
          <p14:tracePt t="31256" x="5283200" y="2798763"/>
          <p14:tracePt t="31261" x="5283200" y="2792413"/>
          <p14:tracePt t="31269" x="5276850" y="2778125"/>
          <p14:tracePt t="31275" x="5276850" y="2771775"/>
          <p14:tracePt t="31282" x="5270500" y="2765425"/>
          <p14:tracePt t="31289" x="5270500" y="2759075"/>
          <p14:tracePt t="31296" x="5264150" y="2746375"/>
          <p14:tracePt t="31304" x="5264150" y="2733675"/>
          <p14:tracePt t="31310" x="5264150" y="2727325"/>
          <p14:tracePt t="31317" x="5264150" y="2714625"/>
          <p14:tracePt t="31323" x="5264150" y="2701925"/>
          <p14:tracePt t="31331" x="5264150" y="2689225"/>
          <p14:tracePt t="31337" x="5264150" y="2676525"/>
          <p14:tracePt t="31345" x="5264150" y="2670175"/>
          <p14:tracePt t="31352" x="5264150" y="2663825"/>
          <p14:tracePt t="31358" x="5264150" y="2651125"/>
          <p14:tracePt t="31367" x="5264150" y="2644775"/>
          <p14:tracePt t="31375" x="5264150" y="2638425"/>
          <p14:tracePt t="31381" x="5264150" y="2632075"/>
          <p14:tracePt t="31391" x="5264150" y="2619375"/>
          <p14:tracePt t="31399" x="5264150" y="2606675"/>
          <p14:tracePt t="31408" x="5264150" y="2593975"/>
          <p14:tracePt t="31414" x="5264150" y="2581275"/>
          <p14:tracePt t="31421" x="5270500" y="2574925"/>
          <p14:tracePt t="31427" x="5270500" y="2568575"/>
          <p14:tracePt t="31434" x="5276850" y="2555875"/>
          <p14:tracePt t="31441" x="5276850" y="2543175"/>
          <p14:tracePt t="31449" x="5283200" y="2530475"/>
          <p14:tracePt t="31458" x="5289550" y="2517775"/>
          <p14:tracePt t="31464" x="5295900" y="2498725"/>
          <p14:tracePt t="31469" x="5295900" y="2486025"/>
          <p14:tracePt t="31477" x="5302250" y="2466975"/>
          <p14:tracePt t="31486" x="5308600" y="2460625"/>
          <p14:tracePt t="31491" x="5314950" y="2441575"/>
          <p14:tracePt t="31498" x="5321300" y="2422525"/>
          <p14:tracePt t="31503" x="5327650" y="2409825"/>
          <p14:tracePt t="31511" x="5334000" y="2397125"/>
          <p14:tracePt t="31518" x="5340350" y="2378075"/>
          <p14:tracePt t="31524" x="5346700" y="2365375"/>
          <p14:tracePt t="31533" x="5346700" y="2359025"/>
          <p14:tracePt t="31546" x="5353050" y="2338388"/>
          <p14:tracePt t="31552" x="5365750" y="2332038"/>
          <p14:tracePt t="31559" x="5372100" y="2319338"/>
          <p14:tracePt t="31566" x="5372100" y="2306638"/>
          <p14:tracePt t="31573" x="5378450" y="2300288"/>
          <p14:tracePt t="31580" x="5391150" y="2293938"/>
          <p14:tracePt t="31593" x="5397500" y="2281238"/>
          <p14:tracePt t="31597" x="5403850" y="2268538"/>
          <p14:tracePt t="31602" x="5410200" y="2255838"/>
          <p14:tracePt t="31607" x="5416550" y="2249488"/>
          <p14:tracePt t="31614" x="5429250" y="2243138"/>
          <p14:tracePt t="31622" x="5435600" y="2230438"/>
          <p14:tracePt t="31628" x="5448300" y="2217738"/>
          <p14:tracePt t="31636" x="5454650" y="2217738"/>
          <p14:tracePt t="31642" x="5467350" y="2205038"/>
          <p14:tracePt t="31650" x="5473700" y="2192338"/>
          <p14:tracePt t="31656" x="5486400" y="2179638"/>
          <p14:tracePt t="31663" x="5492750" y="2173288"/>
          <p14:tracePt t="31675" x="5505450" y="2166938"/>
          <p14:tracePt t="31681" x="5524500" y="2154238"/>
          <p14:tracePt t="31686" x="5543550" y="2135188"/>
          <p14:tracePt t="31694" x="5562600" y="2122488"/>
          <p14:tracePt t="31697" x="5575300" y="2109788"/>
          <p14:tracePt t="31705" x="5600700" y="2097088"/>
          <p14:tracePt t="31711" x="5613400" y="2090738"/>
          <p14:tracePt t="31718" x="5632450" y="2084388"/>
          <p14:tracePt t="31725" x="5651500" y="2078038"/>
          <p14:tracePt t="31732" x="5670550" y="2065338"/>
          <p14:tracePt t="31739" x="5683250" y="2058988"/>
          <p14:tracePt t="31746" x="5702300" y="2052638"/>
          <p14:tracePt t="31755" x="5729288" y="2046288"/>
          <p14:tracePt t="31760" x="5748338" y="2039938"/>
          <p14:tracePt t="31767" x="5761038" y="2033588"/>
          <p14:tracePt t="31776" x="5786438" y="2033588"/>
          <p14:tracePt t="31783" x="5805488" y="2027238"/>
          <p14:tracePt t="31793" x="5824538" y="2027238"/>
          <p14:tracePt t="31798" x="5837238" y="2027238"/>
          <p14:tracePt t="31807" x="5856288" y="2027238"/>
          <p14:tracePt t="31810" x="5881688" y="2027238"/>
          <p14:tracePt t="31815" x="5888038" y="2027238"/>
          <p14:tracePt t="31823" x="5907088" y="2027238"/>
          <p14:tracePt t="31831" x="5919788" y="2027238"/>
          <p14:tracePt t="31843" x="5938838" y="2033588"/>
          <p14:tracePt t="31849" x="5945188" y="2033588"/>
          <p14:tracePt t="31860" x="5951538" y="2033588"/>
          <p14:tracePt t="31865" x="5957888" y="2039938"/>
          <p14:tracePt t="31872" x="5964238" y="2039938"/>
          <p14:tracePt t="31877" x="5970588" y="2046288"/>
          <p14:tracePt t="31885" x="5976938" y="2046288"/>
          <p14:tracePt t="31892" x="5983288" y="2052638"/>
          <p14:tracePt t="31899" x="5983288" y="2058988"/>
          <p14:tracePt t="31905" x="5989638" y="2058988"/>
          <p14:tracePt t="31913" x="5989638" y="2071688"/>
          <p14:tracePt t="31919" x="5995988" y="2071688"/>
          <p14:tracePt t="31926" x="5995988" y="2078038"/>
          <p14:tracePt t="31933" x="6008688" y="2090738"/>
          <p14:tracePt t="31940" x="6015038" y="2090738"/>
          <p14:tracePt t="31947" x="6021388" y="2097088"/>
          <p14:tracePt t="31955" x="6034088" y="2109788"/>
          <p14:tracePt t="31960" x="6040438" y="2116138"/>
          <p14:tracePt t="31968" x="6046788" y="2122488"/>
          <p14:tracePt t="31976" x="6053138" y="2122488"/>
          <p14:tracePt t="31989" x="6065838" y="2135188"/>
          <p14:tracePt t="31995" x="6072188" y="2135188"/>
          <p14:tracePt t="32004" x="6078538" y="2141538"/>
          <p14:tracePt t="32009" x="6084888" y="2141538"/>
          <p14:tracePt t="32019" x="6097588" y="2147888"/>
          <p14:tracePt t="32027" x="6103938" y="2154238"/>
          <p14:tracePt t="32033" x="6110288" y="2160588"/>
          <p14:tracePt t="32041" x="6116638" y="2160588"/>
          <p14:tracePt t="32044" x="6129338" y="2166938"/>
          <p14:tracePt t="32051" x="6129338" y="2173288"/>
          <p14:tracePt t="32058" x="6142038" y="2173288"/>
          <p14:tracePt t="32065" x="6148388" y="2173288"/>
          <p14:tracePt t="32072" x="6148388" y="2179638"/>
          <p14:tracePt t="32078" x="6154738" y="2185988"/>
          <p14:tracePt t="32086" x="6161088" y="2185988"/>
          <p14:tracePt t="32092" x="6167438" y="2192338"/>
          <p14:tracePt t="32105" x="6175375" y="2192338"/>
          <p14:tracePt t="32116" x="6188075" y="2192338"/>
          <p14:tracePt t="32122" x="6194425" y="2192338"/>
          <p14:tracePt t="32126" x="6200775" y="2198688"/>
          <p14:tracePt t="32141" x="6200775" y="2205038"/>
          <p14:tracePt t="32148" x="6207125" y="2205038"/>
          <p14:tracePt t="32155" x="6213475" y="2205038"/>
          <p14:tracePt t="32162" x="6213475" y="2211388"/>
          <p14:tracePt t="32168" x="6219825" y="2211388"/>
          <p14:tracePt t="32175" x="6226175" y="2211388"/>
          <p14:tracePt t="32182" x="6232525" y="2211388"/>
          <p14:tracePt t="32210" x="6238875" y="2211388"/>
          <p14:tracePt t="32224" x="6245225" y="2211388"/>
          <p14:tracePt t="32302" x="6238875" y="2211388"/>
          <p14:tracePt t="32308" x="6238875" y="2205038"/>
          <p14:tracePt t="32324" x="6232525" y="2198688"/>
          <p14:tracePt t="32328" x="6226175" y="2198688"/>
          <p14:tracePt t="32334" x="6219825" y="2198688"/>
          <p14:tracePt t="32344" x="6213475" y="2192338"/>
          <p14:tracePt t="32350" x="6200775" y="2185988"/>
          <p14:tracePt t="32359" x="6181725" y="2179638"/>
          <p14:tracePt t="32363" x="6167438" y="2166938"/>
          <p14:tracePt t="32370" x="6142038" y="2154238"/>
          <p14:tracePt t="32377" x="6116638" y="2147888"/>
          <p14:tracePt t="32384" x="6078538" y="2135188"/>
          <p14:tracePt t="32390" x="6053138" y="2122488"/>
          <p14:tracePt t="32396" x="6027738" y="2116138"/>
          <p14:tracePt t="32408" x="6002338" y="2103438"/>
          <p14:tracePt t="32415" x="5976938" y="2090738"/>
          <p14:tracePt t="32418" x="5951538" y="2084388"/>
          <p14:tracePt t="32424" x="5932488" y="2071688"/>
          <p14:tracePt t="32431" x="5907088" y="2065338"/>
          <p14:tracePt t="32438" x="5888038" y="2058988"/>
          <p14:tracePt t="32447" x="5862638" y="2052638"/>
          <p14:tracePt t="32458" x="5837238" y="2039938"/>
          <p14:tracePt t="32463" x="5818188" y="2033588"/>
          <p14:tracePt t="32465" x="5792788" y="2027238"/>
          <p14:tracePt t="32473" x="5767388" y="2020888"/>
          <p14:tracePt t="32479" x="5748338" y="2020888"/>
          <p14:tracePt t="32487" x="5729288" y="2014538"/>
          <p14:tracePt t="32495" x="5708650" y="2014538"/>
          <p14:tracePt t="32502" x="5683250" y="2014538"/>
          <p14:tracePt t="32510" x="5664200" y="2014538"/>
          <p14:tracePt t="32515" x="5657850" y="2014538"/>
          <p14:tracePt t="32522" x="5638800" y="2020888"/>
          <p14:tracePt t="32528" x="5619750" y="2020888"/>
          <p14:tracePt t="32535" x="5613400" y="2020888"/>
          <p14:tracePt t="32541" x="5600700" y="2027238"/>
          <p14:tracePt t="32551" x="5588000" y="2033588"/>
          <p14:tracePt t="32560" x="5581650" y="2039938"/>
          <p14:tracePt t="32564" x="5575300" y="2039938"/>
          <p14:tracePt t="32570" x="5562600" y="2046288"/>
          <p14:tracePt t="32577" x="5556250" y="2058988"/>
          <p14:tracePt t="32583" x="5543550" y="2071688"/>
          <p14:tracePt t="32590" x="5537200" y="2078038"/>
          <p14:tracePt t="32597" x="5524500" y="2090738"/>
          <p14:tracePt t="32605" x="5511800" y="2109788"/>
          <p14:tracePt t="32611" x="5492750" y="2128838"/>
          <p14:tracePt t="32618" x="5480050" y="2154238"/>
          <p14:tracePt t="32625" x="5467350" y="2192338"/>
          <p14:tracePt t="32632" x="5441950" y="2236788"/>
          <p14:tracePt t="32639" x="5429250" y="2281238"/>
          <p14:tracePt t="32645" x="5403850" y="2351088"/>
          <p14:tracePt t="32653" x="5378450" y="2397125"/>
          <p14:tracePt t="32659" x="5365750" y="2454275"/>
          <p14:tracePt t="32666" x="5346700" y="2511425"/>
          <p14:tracePt t="32674" x="5334000" y="2543175"/>
          <p14:tracePt t="32680" x="5327650" y="2581275"/>
          <p14:tracePt t="32688" x="5314950" y="2625725"/>
          <p14:tracePt t="32696" x="5314950" y="2657475"/>
          <p14:tracePt t="32704" x="5308600" y="2701925"/>
          <p14:tracePt t="32712" x="5295900" y="2740025"/>
          <p14:tracePt t="32718" x="5289550" y="2784475"/>
          <p14:tracePt t="32722" x="5289550" y="2824163"/>
          <p14:tracePt t="32734" x="5289550" y="2849563"/>
          <p14:tracePt t="32741" x="5289550" y="2881313"/>
          <p14:tracePt t="32743" x="5289550" y="2913063"/>
          <p14:tracePt t="32749" x="5289550" y="2938463"/>
          <p14:tracePt t="32757" x="5289550" y="2957513"/>
          <p14:tracePt t="32765" x="5289550" y="2976563"/>
          <p14:tracePt t="32774" x="5295900" y="2995613"/>
          <p14:tracePt t="32781" x="5302250" y="3021013"/>
          <p14:tracePt t="32786" x="5314950" y="3059113"/>
          <p14:tracePt t="32791" x="5334000" y="3090863"/>
          <p14:tracePt t="32798" x="5353050" y="3141663"/>
          <p14:tracePt t="32805" x="5378450" y="3186113"/>
          <p14:tracePt t="32812" x="5403850" y="3232150"/>
          <p14:tracePt t="32831" x="5454650" y="3308350"/>
          <p14:tracePt t="32833" x="5467350" y="3333750"/>
          <p14:tracePt t="32840" x="5480050" y="3352800"/>
          <p14:tracePt t="32847" x="5486400" y="3365500"/>
          <p14:tracePt t="32857" x="5492750" y="3371850"/>
          <p14:tracePt t="32863" x="5499100" y="3384550"/>
          <p14:tracePt t="32869" x="5511800" y="3390900"/>
          <p14:tracePt t="32879" x="5518150" y="3397250"/>
          <p14:tracePt t="32882" x="5518150" y="3403600"/>
          <p14:tracePt t="32888" x="5530850" y="3409950"/>
          <p14:tracePt t="32895" x="5543550" y="3409950"/>
          <p14:tracePt t="32902" x="5549900" y="3416300"/>
          <p14:tracePt t="32909" x="5562600" y="3422650"/>
          <p14:tracePt t="32916" x="5581650" y="3429000"/>
          <p14:tracePt t="32923" x="5600700" y="3435350"/>
          <p14:tracePt t="32930" x="5626100" y="3441700"/>
          <p14:tracePt t="32936" x="5638800" y="3448050"/>
          <p14:tracePt t="32943" x="5657850" y="3448050"/>
          <p14:tracePt t="32951" x="5683250" y="3448050"/>
          <p14:tracePt t="32958" x="5695950" y="3448050"/>
          <p14:tracePt t="32964" x="5722938" y="3448050"/>
          <p14:tracePt t="32972" x="5748338" y="3448050"/>
          <p14:tracePt t="32977" x="5773738" y="3448050"/>
          <p14:tracePt t="32985" x="5786438" y="3448050"/>
          <p14:tracePt t="32995" x="5818188" y="3448050"/>
          <p14:tracePt t="33001" x="5856288" y="3441700"/>
          <p14:tracePt t="33008" x="5900738" y="3422650"/>
          <p14:tracePt t="33014" x="5957888" y="3409950"/>
          <p14:tracePt t="33020" x="6002338" y="3390900"/>
          <p14:tracePt t="33030" x="6065838" y="3365500"/>
          <p14:tracePt t="33036" x="6116638" y="3333750"/>
          <p14:tracePt t="33042" x="6167438" y="3302000"/>
          <p14:tracePt t="33048" x="6213475" y="3282950"/>
          <p14:tracePt t="33055" x="6251575" y="3251200"/>
          <p14:tracePt t="33061" x="6289675" y="3211513"/>
          <p14:tracePt t="33070" x="6321425" y="3173413"/>
          <p14:tracePt t="33077" x="6353175" y="3135313"/>
          <p14:tracePt t="33082" x="6378575" y="3097213"/>
          <p14:tracePt t="33089" x="6410325" y="3065463"/>
          <p14:tracePt t="33096" x="6429375" y="3040063"/>
          <p14:tracePt t="33106" x="6448425" y="3014663"/>
          <p14:tracePt t="33110" x="6461125" y="2995613"/>
          <p14:tracePt t="33117" x="6473825" y="2976563"/>
          <p14:tracePt t="33124" x="6480175" y="2957513"/>
          <p14:tracePt t="33130" x="6492875" y="2938463"/>
          <p14:tracePt t="33140" x="6505575" y="2913063"/>
          <p14:tracePt t="33145" x="6518275" y="2887663"/>
          <p14:tracePt t="33154" x="6524625" y="2862263"/>
          <p14:tracePt t="33159" x="6537325" y="2817813"/>
          <p14:tracePt t="33164" x="6550025" y="2771775"/>
          <p14:tracePt t="33172" x="6556375" y="2740025"/>
          <p14:tracePt t="33179" x="6562725" y="2701925"/>
          <p14:tracePt t="33187" x="6562725" y="2682875"/>
          <p14:tracePt t="33192" x="6569075" y="2657475"/>
          <p14:tracePt t="33200" x="6575425" y="2632075"/>
          <p14:tracePt t="33207" x="6581775" y="2613025"/>
          <p14:tracePt t="33214" x="6581775" y="2593975"/>
          <p14:tracePt t="33220" x="6588125" y="2581275"/>
          <p14:tracePt t="33227" x="6588125" y="2555875"/>
          <p14:tracePt t="33234" x="6588125" y="2536825"/>
          <p14:tracePt t="33241" x="6588125" y="2517775"/>
          <p14:tracePt t="33248" x="6588125" y="2498725"/>
          <p14:tracePt t="33256" x="6588125" y="2473325"/>
          <p14:tracePt t="33264" x="6581775" y="2454275"/>
          <p14:tracePt t="33275" x="6569075" y="2428875"/>
          <p14:tracePt t="33280" x="6562725" y="2416175"/>
          <p14:tracePt t="33284" x="6556375" y="2390775"/>
          <p14:tracePt t="33291" x="6550025" y="2371725"/>
          <p14:tracePt t="33297" x="6537325" y="2344738"/>
          <p14:tracePt t="33304" x="6530975" y="2332038"/>
          <p14:tracePt t="33310" x="6518275" y="2325688"/>
          <p14:tracePt t="33317" x="6511925" y="2306638"/>
          <p14:tracePt t="33324" x="6505575" y="2293938"/>
          <p14:tracePt t="33331" x="6492875" y="2281238"/>
          <p14:tracePt t="33339" x="6480175" y="2274888"/>
          <p14:tracePt t="33345" x="6467475" y="2268538"/>
          <p14:tracePt t="33353" x="6461125" y="2255838"/>
          <p14:tracePt t="33359" x="6448425" y="2243138"/>
          <p14:tracePt t="33368" x="6435725" y="2236788"/>
          <p14:tracePt t="33378" x="6423025" y="2224088"/>
          <p14:tracePt t="33385" x="6403975" y="2217738"/>
          <p14:tracePt t="33387" x="6397625" y="2205038"/>
          <p14:tracePt t="33394" x="6378575" y="2192338"/>
          <p14:tracePt t="33401" x="6353175" y="2179638"/>
          <p14:tracePt t="33407" x="6327775" y="2160588"/>
          <p14:tracePt t="33414" x="6289675" y="2135188"/>
          <p14:tracePt t="33421" x="6251575" y="2122488"/>
          <p14:tracePt t="33428" x="6207125" y="2097088"/>
          <p14:tracePt t="33436" x="6154738" y="2084388"/>
          <p14:tracePt t="33442" x="6103938" y="2058988"/>
          <p14:tracePt t="33449" x="6053138" y="2046288"/>
          <p14:tracePt t="33456" x="6008688" y="2027238"/>
          <p14:tracePt t="33463" x="5964238" y="2020888"/>
          <p14:tracePt t="33469" x="5938838" y="2008188"/>
          <p14:tracePt t="33477" x="5907088" y="2008188"/>
          <p14:tracePt t="33484" x="5881688" y="2001838"/>
          <p14:tracePt t="33490" x="5849938" y="1995488"/>
          <p14:tracePt t="33498" x="5811838" y="1995488"/>
          <p14:tracePt t="33506" x="5792788" y="1995488"/>
          <p14:tracePt t="33511" x="5761038" y="1995488"/>
          <p14:tracePt t="33521" x="5741988" y="1995488"/>
          <p14:tracePt t="33530" x="5716588" y="1995488"/>
          <p14:tracePt t="33536" x="5689600" y="1995488"/>
          <p14:tracePt t="33543" x="5670550" y="2001838"/>
          <p14:tracePt t="33546" x="5651500" y="2001838"/>
          <p14:tracePt t="33555" x="5638800" y="2008188"/>
          <p14:tracePt t="33559" x="5632450" y="2014538"/>
          <p14:tracePt t="33569" x="5619750" y="2014538"/>
          <p14:tracePt t="33579" x="5607050" y="2020888"/>
          <p14:tracePt t="33583" x="5594350" y="2027238"/>
          <p14:tracePt t="33587" x="5594350" y="2033588"/>
          <p14:tracePt t="33595" x="5581650" y="2039938"/>
          <p14:tracePt t="33602" x="5568950" y="2039938"/>
          <p14:tracePt t="33608" x="5568950" y="2052638"/>
          <p14:tracePt t="33615" x="5556250" y="2058988"/>
          <p14:tracePt t="33622" x="5543550" y="2078038"/>
          <p14:tracePt t="33629" x="5530850" y="2090738"/>
          <p14:tracePt t="33642" x="5524500" y="2103438"/>
          <p14:tracePt t="33647" x="5511800" y="2128838"/>
          <p14:tracePt t="33653" x="5492750" y="2147888"/>
          <p14:tracePt t="33660" x="5480050" y="2173288"/>
          <p14:tracePt t="33663" x="5461000" y="2211388"/>
          <p14:tracePt t="33672" x="5448300" y="2249488"/>
          <p14:tracePt t="33678" x="5422900" y="2306638"/>
          <p14:tracePt t="33685" x="5403850" y="2365375"/>
          <p14:tracePt t="33691" x="5391150" y="2416175"/>
          <p14:tracePt t="33698" x="5372100" y="2492375"/>
          <p14:tracePt t="33705" x="5353050" y="2562225"/>
          <p14:tracePt t="33712" x="5346700" y="2593975"/>
          <p14:tracePt t="33720" x="5346700" y="2638425"/>
          <p14:tracePt t="33726" x="5346700" y="2682875"/>
          <p14:tracePt t="33733" x="5346700" y="2720975"/>
          <p14:tracePt t="33740" x="5346700" y="2765425"/>
          <p14:tracePt t="33747" x="5346700" y="2798763"/>
          <p14:tracePt t="33754" x="5346700" y="2824163"/>
          <p14:tracePt t="33760" x="5353050" y="2849563"/>
          <p14:tracePt t="33768" x="5359400" y="2868613"/>
          <p14:tracePt t="33775" x="5359400" y="2881313"/>
          <p14:tracePt t="33784" x="5372100" y="2900363"/>
          <p14:tracePt t="33792" x="5378450" y="2913063"/>
          <p14:tracePt t="33799" x="5384800" y="2925763"/>
          <p14:tracePt t="33802" x="5397500" y="2944813"/>
          <p14:tracePt t="33809" x="5403850" y="2951163"/>
          <p14:tracePt t="33816" x="5410200" y="2957513"/>
          <p14:tracePt t="33823" x="5416550" y="2970213"/>
          <p14:tracePt t="33830" x="5429250" y="2982913"/>
          <p14:tracePt t="33839" x="5448300" y="2989263"/>
          <p14:tracePt t="33844" x="5435600" y="298926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21311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21311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323850" y="1203325"/>
            <a:ext cx="5650865" cy="2252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Do XOR operation of initial state matrix and cipher key K</a:t>
            </a:r>
            <a:r>
              <a:rPr lang="en-US" sz="1600" baseline="-25000"/>
              <a:t>0</a:t>
            </a:r>
            <a:r>
              <a:rPr lang="en-US" sz="160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XOR corresponding cells of state matrix and K</a:t>
            </a:r>
            <a:r>
              <a:rPr lang="en-US" sz="1600" baseline="-25000"/>
              <a:t>0</a:t>
            </a:r>
            <a:r>
              <a:rPr lang="en-US" sz="1600"/>
              <a:t> matrix.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The new state matrix will be passed for further   rounds(Round 1 - Round 10).</a:t>
            </a: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6350635" y="194945"/>
            <a:ext cx="253555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Initial Round</a:t>
            </a:r>
          </a:p>
        </p:txBody>
      </p:sp>
      <p:cxnSp>
        <p:nvCxnSpPr>
          <p:cNvPr id="5" name="Google Shape;298;p26"/>
          <p:cNvCxnSpPr/>
          <p:nvPr/>
        </p:nvCxnSpPr>
        <p:spPr>
          <a:xfrm>
            <a:off x="6373495" y="554990"/>
            <a:ext cx="251269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cyber-security-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1548" y="1268248"/>
            <a:ext cx="2377972" cy="214519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787BC6-D9F3-4A59-B3C0-21231BB43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45"/>
    </mc:Choice>
    <mc:Fallback xmlns="">
      <p:transition spd="slow" advTm="29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3" x="5518150" y="2932113"/>
          <p14:tracePt t="949" x="5626100" y="2862263"/>
          <p14:tracePt t="956" x="5702300" y="2798763"/>
          <p14:tracePt t="962" x="5767388" y="2740025"/>
          <p14:tracePt t="968" x="5818188" y="2670175"/>
          <p14:tracePt t="978" x="5868988" y="2587625"/>
          <p14:tracePt t="982" x="5919788" y="2511425"/>
          <p14:tracePt t="988" x="5957888" y="2454275"/>
          <p14:tracePt t="995" x="5995988" y="2397125"/>
          <p14:tracePt t="1002" x="6040438" y="2344738"/>
          <p14:tracePt t="1009" x="6072188" y="2287588"/>
          <p14:tracePt t="1016" x="6110288" y="2217738"/>
          <p14:tracePt t="1023" x="6167438" y="2141538"/>
          <p14:tracePt t="1029" x="6232525" y="2052638"/>
          <p14:tracePt t="1037" x="6283325" y="1963738"/>
          <p14:tracePt t="1043" x="6365875" y="1879600"/>
          <p14:tracePt t="1050" x="6423025" y="1809750"/>
          <p14:tracePt t="1058" x="6499225" y="1720850"/>
          <p14:tracePt t="1066" x="6581775" y="1606550"/>
          <p14:tracePt t="1074" x="6691313" y="1433513"/>
          <p14:tracePt t="1081" x="6767513" y="1306513"/>
          <p14:tracePt t="1084" x="6824663" y="1230313"/>
          <p14:tracePt t="1093" x="6894513" y="1160463"/>
          <p14:tracePt t="1098" x="6958013" y="1077913"/>
          <p14:tracePt t="1110" x="7027863" y="1000125"/>
          <p14:tracePt t="1115" x="7131050" y="873125"/>
          <p14:tracePt t="1119" x="7213600" y="765175"/>
          <p14:tracePt t="1126" x="7283450" y="695325"/>
          <p14:tracePt t="1133" x="7334250" y="630238"/>
          <p14:tracePt t="1142" x="7397750" y="560388"/>
          <p14:tracePt t="1147" x="7454900" y="509588"/>
          <p14:tracePt t="1154" x="7505700" y="452438"/>
          <p14:tracePt t="1161" x="7558088" y="395288"/>
          <p14:tracePt t="1168" x="7589838" y="344488"/>
          <p14:tracePt t="1175" x="7627938" y="306388"/>
          <p14:tracePt t="1182" x="7653338" y="268288"/>
          <p14:tracePt t="1196" x="7666038" y="261938"/>
          <p14:tracePt t="1203" x="7672388" y="242888"/>
          <p14:tracePt t="1204" x="7685088" y="236538"/>
          <p14:tracePt t="1210" x="7691438" y="223838"/>
          <p14:tracePt t="1218" x="7697788" y="217488"/>
          <p14:tracePt t="1232" x="7697788" y="209550"/>
          <p14:tracePt t="1238" x="7704138" y="209550"/>
          <p14:tracePt t="1244" x="7704138" y="203200"/>
          <p14:tracePt t="1275" x="7704138" y="196850"/>
          <p14:tracePt t="1292" x="7704138" y="190500"/>
          <p14:tracePt t="1364" x="7697788" y="190500"/>
          <p14:tracePt t="1378" x="7691438" y="190500"/>
          <p14:tracePt t="1413" x="7685088" y="190500"/>
          <p14:tracePt t="1420" x="7685088" y="196850"/>
          <p14:tracePt t="1433" x="7678738" y="196850"/>
          <p14:tracePt t="1446" x="7672388" y="203200"/>
          <p14:tracePt t="1453" x="7672388" y="209550"/>
          <p14:tracePt t="1459" x="7666038" y="209550"/>
          <p14:tracePt t="1466" x="7659688" y="209550"/>
          <p14:tracePt t="1474" x="7653338" y="223838"/>
          <p14:tracePt t="1479" x="7653338" y="230188"/>
          <p14:tracePt t="1494" x="7646988" y="236538"/>
          <p14:tracePt t="1503" x="7640638" y="242888"/>
          <p14:tracePt t="1517" x="7640638" y="249238"/>
          <p14:tracePt t="1525" x="7634288" y="249238"/>
          <p14:tracePt t="1531" x="7627938" y="255588"/>
          <p14:tracePt t="1535" x="7621588" y="268288"/>
          <p14:tracePt t="1549" x="7621588" y="274638"/>
          <p14:tracePt t="1558" x="7615238" y="280988"/>
          <p14:tracePt t="1563" x="7608888" y="287338"/>
          <p14:tracePt t="1573" x="7602538" y="300038"/>
          <p14:tracePt t="1585" x="7589838" y="319088"/>
          <p14:tracePt t="1591" x="7583488" y="331788"/>
          <p14:tracePt t="1600" x="7570788" y="350838"/>
          <p14:tracePt t="1608" x="7558088" y="363538"/>
          <p14:tracePt t="1613" x="7551738" y="382588"/>
          <p14:tracePt t="1618" x="7545388" y="388938"/>
          <p14:tracePt t="1625" x="7531100" y="407988"/>
          <p14:tracePt t="1634" x="7518400" y="420688"/>
          <p14:tracePt t="1646" x="7512050" y="439738"/>
          <p14:tracePt t="1647" x="7499350" y="446088"/>
          <p14:tracePt t="1658" x="7486650" y="465138"/>
          <p14:tracePt t="1662" x="7480300" y="484188"/>
          <p14:tracePt t="1666" x="7473950" y="496888"/>
          <p14:tracePt t="1677" x="7461250" y="509588"/>
          <p14:tracePt t="1683" x="7448550" y="515938"/>
          <p14:tracePt t="1687" x="7442200" y="528638"/>
          <p14:tracePt t="1694" x="7435850" y="534988"/>
          <p14:tracePt t="1701" x="7429500" y="541338"/>
          <p14:tracePt t="1713" x="7429500" y="547688"/>
          <p14:tracePt t="1718" x="7423150" y="554038"/>
          <p14:tracePt t="1725" x="7416800" y="560388"/>
          <p14:tracePt t="1729" x="7416800" y="566738"/>
          <p14:tracePt t="1736" x="7410450" y="573088"/>
          <p14:tracePt t="1744" x="7404100" y="573088"/>
          <p14:tracePt t="1750" x="7404100" y="579438"/>
          <p14:tracePt t="1756" x="7404100" y="585788"/>
          <p14:tracePt t="1764" x="7397750" y="592138"/>
          <p14:tracePt t="1770" x="7391400" y="592138"/>
          <p14:tracePt t="1785" x="7385050" y="598488"/>
          <p14:tracePt t="1791" x="7385050" y="604838"/>
          <p14:tracePt t="1812" x="7385050" y="611188"/>
          <p14:tracePt t="1820" x="7385050" y="623888"/>
          <p14:tracePt t="1826" x="7385050" y="617538"/>
          <p14:tracePt t="2098" x="7289800" y="623888"/>
          <p14:tracePt t="2106" x="7207250" y="644525"/>
          <p14:tracePt t="2110" x="7118350" y="657225"/>
          <p14:tracePt t="2117" x="7065963" y="663575"/>
          <p14:tracePt t="2127" x="7021513" y="663575"/>
          <p14:tracePt t="2131" x="6989763" y="663575"/>
          <p14:tracePt t="2137" x="6951663" y="663575"/>
          <p14:tracePt t="2144" x="6932613" y="663575"/>
          <p14:tracePt t="2151" x="6913563" y="663575"/>
          <p14:tracePt t="2158" x="6888163" y="663575"/>
          <p14:tracePt t="2167" x="6875463" y="657225"/>
          <p14:tracePt t="2178" x="6856413" y="657225"/>
          <p14:tracePt t="2183" x="6843713" y="650875"/>
          <p14:tracePt t="2187" x="6837363" y="650875"/>
          <p14:tracePt t="2194" x="6824663" y="644525"/>
          <p14:tracePt t="2200" x="6811963" y="644525"/>
          <p14:tracePt t="2206" x="6805613" y="636588"/>
          <p14:tracePt t="2214" x="6792913" y="636588"/>
          <p14:tracePt t="2221" x="6780213" y="636588"/>
          <p14:tracePt t="2227" x="6773863" y="630238"/>
          <p14:tracePt t="2234" x="6767513" y="623888"/>
          <p14:tracePt t="2243" x="6754813" y="617538"/>
          <p14:tracePt t="2259" x="6748463" y="611188"/>
          <p14:tracePt t="2264" x="6735763" y="611188"/>
          <p14:tracePt t="2269" x="6735763" y="604838"/>
          <p14:tracePt t="2276" x="6735763" y="598488"/>
          <p14:tracePt t="2283" x="6729413" y="598488"/>
          <p14:tracePt t="2290" x="6723063" y="592138"/>
          <p14:tracePt t="2297" x="6723063" y="585788"/>
          <p14:tracePt t="2304" x="6723063" y="579438"/>
          <p14:tracePt t="2310" x="6723063" y="573088"/>
          <p14:tracePt t="2317" x="6723063" y="566738"/>
          <p14:tracePt t="2325" x="6723063" y="560388"/>
          <p14:tracePt t="2331" x="6723063" y="554038"/>
          <p14:tracePt t="2342" x="6723063" y="547688"/>
          <p14:tracePt t="2349" x="6723063" y="541338"/>
          <p14:tracePt t="2362" x="6723063" y="534988"/>
          <p14:tracePt t="2366" x="6729413" y="528638"/>
          <p14:tracePt t="2380" x="6735763" y="522288"/>
          <p14:tracePt t="2389" x="6742113" y="515938"/>
          <p14:tracePt t="2403" x="6742113" y="509588"/>
          <p14:tracePt t="2412" x="6748463" y="509588"/>
          <p14:tracePt t="2415" x="6754813" y="509588"/>
          <p14:tracePt t="2424" x="6761163" y="509588"/>
          <p14:tracePt t="2436" x="6773863" y="509588"/>
          <p14:tracePt t="2444" x="6780213" y="509588"/>
          <p14:tracePt t="2450" x="6792913" y="509588"/>
          <p14:tracePt t="2459" x="6818313" y="509588"/>
          <p14:tracePt t="2464" x="6843713" y="509588"/>
          <p14:tracePt t="2471" x="6862763" y="509588"/>
          <p14:tracePt t="2479" x="6888163" y="515938"/>
          <p14:tracePt t="2485" x="6907213" y="522288"/>
          <p14:tracePt t="2490" x="6932613" y="522288"/>
          <p14:tracePt t="2498" x="6951663" y="528638"/>
          <p14:tracePt t="2509" x="6989763" y="534988"/>
          <p14:tracePt t="2515" x="7015163" y="541338"/>
          <p14:tracePt t="2521" x="7046913" y="547688"/>
          <p14:tracePt t="2525" x="7092950" y="566738"/>
          <p14:tracePt t="2534" x="7150100" y="573088"/>
          <p14:tracePt t="2545" x="7194550" y="585788"/>
          <p14:tracePt t="2549" x="7232650" y="604838"/>
          <p14:tracePt t="2553" x="7264400" y="617538"/>
          <p14:tracePt t="2560" x="7302500" y="623888"/>
          <p14:tracePt t="2567" x="7327900" y="636588"/>
          <p14:tracePt t="2573" x="7346950" y="644525"/>
          <p14:tracePt t="2581" x="7359650" y="650875"/>
          <p14:tracePt t="2588" x="7378700" y="657225"/>
          <p14:tracePt t="2594" x="7391400" y="663575"/>
          <p14:tracePt t="2603" x="7410450" y="663575"/>
          <p14:tracePt t="2609" x="7423150" y="669925"/>
          <p14:tracePt t="2617" x="7442200" y="676275"/>
          <p14:tracePt t="2622" x="7461250" y="676275"/>
          <p14:tracePt t="2629" x="7480300" y="676275"/>
          <p14:tracePt t="2636" x="7499350" y="676275"/>
          <p14:tracePt t="2643" x="7524750" y="682625"/>
          <p14:tracePt t="2650" x="7551738" y="682625"/>
          <p14:tracePt t="2665" x="7627938" y="688975"/>
          <p14:tracePt t="2673" x="7678738" y="688975"/>
          <p14:tracePt t="2681" x="7735888" y="688975"/>
          <p14:tracePt t="2686" x="7818438" y="682625"/>
          <p14:tracePt t="2691" x="7900988" y="682625"/>
          <p14:tracePt t="2698" x="8023225" y="663575"/>
          <p14:tracePt t="2715" x="8220075" y="623888"/>
          <p14:tracePt t="2718" x="8270875" y="604838"/>
          <p14:tracePt t="2726" x="8315325" y="592138"/>
          <p14:tracePt t="2738" x="8353425" y="579438"/>
          <p14:tracePt t="2739" x="8397875" y="573088"/>
          <p14:tracePt t="2750" x="8423275" y="560388"/>
          <p14:tracePt t="2756" x="8442325" y="554038"/>
          <p14:tracePt t="2767" x="8469313" y="547688"/>
          <p14:tracePt t="2778" x="8488363" y="547688"/>
          <p14:tracePt t="2784" x="8494713" y="547688"/>
          <p14:tracePt t="2795" x="8501063" y="547688"/>
          <p14:tracePt t="2809" x="8507413" y="547688"/>
          <p14:tracePt t="3184" x="8513763" y="547688"/>
          <p14:tracePt t="3191" x="8520113" y="547688"/>
          <p14:tracePt t="3198" x="8532813" y="547688"/>
          <p14:tracePt t="3210" x="8551863" y="547688"/>
          <p14:tracePt t="3218" x="8564563" y="547688"/>
          <p14:tracePt t="3225" x="8583613" y="547688"/>
          <p14:tracePt t="3231" x="8602663" y="547688"/>
          <p14:tracePt t="3239" x="8615363" y="547688"/>
          <p14:tracePt t="3245" x="8634413" y="547688"/>
          <p14:tracePt t="3252" x="8653463" y="541338"/>
          <p14:tracePt t="3259" x="8672513" y="541338"/>
          <p14:tracePt t="3266" x="8685213" y="534988"/>
          <p14:tracePt t="3274" x="8704263" y="534988"/>
          <p14:tracePt t="3281" x="8723313" y="528638"/>
          <p14:tracePt t="3289" x="8736013" y="522288"/>
          <p14:tracePt t="3297" x="8755063" y="515938"/>
          <p14:tracePt t="3303" x="8767763" y="509588"/>
          <p14:tracePt t="3307" x="8780463" y="509588"/>
          <p14:tracePt t="3315" x="8780463" y="503238"/>
          <p14:tracePt t="3321" x="8793163" y="503238"/>
          <p14:tracePt t="3328" x="8799513" y="496888"/>
          <p14:tracePt t="3335" x="8799513" y="490538"/>
          <p14:tracePt t="3346" x="8812213" y="484188"/>
          <p14:tracePt t="3360" x="8818563" y="484188"/>
          <p14:tracePt t="3365" x="8818563" y="477838"/>
          <p14:tracePt t="3369" x="8824913" y="471488"/>
          <p14:tracePt t="3376" x="8831263" y="471488"/>
          <p14:tracePt t="3391" x="8831263" y="465138"/>
          <p14:tracePt t="3399" x="8831263" y="458788"/>
          <p14:tracePt t="3415" x="8837613" y="458788"/>
          <p14:tracePt t="3420" x="8837613" y="452438"/>
          <p14:tracePt t="3433" x="8837613" y="446088"/>
          <p14:tracePt t="3447" x="8837613" y="439738"/>
          <p14:tracePt t="3460" x="8837613" y="433388"/>
          <p14:tracePt t="3467" x="8837613" y="427038"/>
          <p14:tracePt t="3474" x="8831263" y="420688"/>
          <p14:tracePt t="3480" x="8824913" y="420688"/>
          <p14:tracePt t="3487" x="8824913" y="414338"/>
          <p14:tracePt t="3494" x="8818563" y="407988"/>
          <p14:tracePt t="3501" x="8805863" y="407988"/>
          <p14:tracePt t="3510" x="8799513" y="401638"/>
          <p14:tracePt t="3516" x="8786813" y="388938"/>
          <p14:tracePt t="3531" x="8755063" y="376238"/>
          <p14:tracePt t="3536" x="8736013" y="363538"/>
          <p14:tracePt t="3542" x="8723313" y="357188"/>
          <p14:tracePt t="3550" x="8704263" y="350838"/>
          <p14:tracePt t="3558" x="8678863" y="338138"/>
          <p14:tracePt t="3566" x="8653463" y="331788"/>
          <p14:tracePt t="3574" x="8628063" y="325438"/>
          <p14:tracePt t="3581" x="8596313" y="312738"/>
          <p14:tracePt t="3584" x="8545513" y="300038"/>
          <p14:tracePt t="3592" x="8494713" y="280988"/>
          <p14:tracePt t="3600" x="8435975" y="268288"/>
          <p14:tracePt t="3616" x="8264525" y="242888"/>
          <p14:tracePt t="3618" x="8169275" y="230188"/>
          <p14:tracePt t="3626" x="8074025" y="217488"/>
          <p14:tracePt t="3633" x="7977188" y="203200"/>
          <p14:tracePt t="3640" x="7856538" y="196850"/>
          <p14:tracePt t="3646" x="7761288" y="196850"/>
          <p14:tracePt t="3654" x="7697788" y="196850"/>
          <p14:tracePt t="3660" x="7646988" y="203200"/>
          <p14:tracePt t="3667" x="7602538" y="203200"/>
          <p14:tracePt t="3675" x="7570788" y="217488"/>
          <p14:tracePt t="3681" x="7531100" y="223838"/>
          <p14:tracePt t="3689" x="7486650" y="223838"/>
          <p14:tracePt t="3695" x="7454900" y="230188"/>
          <p14:tracePt t="3703" x="7416800" y="236538"/>
          <p14:tracePt t="3709" x="7385050" y="242888"/>
          <p14:tracePt t="3716" x="7366000" y="242888"/>
          <p14:tracePt t="3723" x="7346950" y="249238"/>
          <p14:tracePt t="3732" x="7321550" y="249238"/>
          <p14:tracePt t="3739" x="7289800" y="255588"/>
          <p14:tracePt t="3749" x="7264400" y="261938"/>
          <p14:tracePt t="3753" x="7239000" y="261938"/>
          <p14:tracePt t="3761" x="7219950" y="268288"/>
          <p14:tracePt t="3765" x="7207250" y="274638"/>
          <p14:tracePt t="3771" x="7181850" y="280988"/>
          <p14:tracePt t="3778" x="7156450" y="287338"/>
          <p14:tracePt t="3787" x="7137400" y="287338"/>
          <p14:tracePt t="3793" x="7118350" y="293688"/>
          <p14:tracePt t="3800" x="7105650" y="300038"/>
          <p14:tracePt t="3808" x="7085013" y="306388"/>
          <p14:tracePt t="3813" x="7065963" y="312738"/>
          <p14:tracePt t="3820" x="7046913" y="319088"/>
          <p14:tracePt t="3827" x="7034213" y="325438"/>
          <p14:tracePt t="3834" x="7021513" y="331788"/>
          <p14:tracePt t="3842" x="7008813" y="338138"/>
          <p14:tracePt t="3848" x="7002463" y="344488"/>
          <p14:tracePt t="3855" x="6996113" y="344488"/>
          <p14:tracePt t="3863" x="6983413" y="344488"/>
          <p14:tracePt t="3883" x="6977063" y="350838"/>
          <p14:tracePt t="3886" x="6964363" y="357188"/>
          <p14:tracePt t="3895" x="6964363" y="363538"/>
          <p14:tracePt t="3898" x="6958013" y="363538"/>
          <p14:tracePt t="3903" x="6945313" y="369888"/>
          <p14:tracePt t="3910" x="6945313" y="376238"/>
          <p14:tracePt t="3917" x="6938963" y="376238"/>
          <p14:tracePt t="3934" x="6926263" y="382588"/>
          <p14:tracePt t="3940" x="6926263" y="388938"/>
          <p14:tracePt t="3944" x="6919913" y="395288"/>
          <p14:tracePt t="3952" x="6913563" y="401638"/>
          <p14:tracePt t="3958" x="6907213" y="407988"/>
          <p14:tracePt t="3965" x="6900863" y="427038"/>
          <p14:tracePt t="3973" x="6888163" y="446088"/>
          <p14:tracePt t="3979" x="6875463" y="471488"/>
          <p14:tracePt t="3987" x="6862763" y="496888"/>
          <p14:tracePt t="3993" x="6850063" y="509588"/>
          <p14:tracePt t="4002" x="6831013" y="528638"/>
          <p14:tracePt t="4010" x="6824663" y="547688"/>
          <p14:tracePt t="4018" x="6811963" y="566738"/>
          <p14:tracePt t="4024" x="6805613" y="579438"/>
          <p14:tracePt t="4028" x="6799263" y="585788"/>
          <p14:tracePt t="4037" x="6792913" y="598488"/>
          <p14:tracePt t="4045" x="6792913" y="604838"/>
          <p14:tracePt t="4048" x="6786563" y="604838"/>
          <p14:tracePt t="4055" x="6780213" y="617538"/>
          <p14:tracePt t="4062" x="6773863" y="623888"/>
          <p14:tracePt t="4080" x="6773863" y="630238"/>
          <p14:tracePt t="4087" x="6773863" y="636588"/>
          <p14:tracePt t="5484" x="6710363" y="636588"/>
          <p14:tracePt t="5494" x="6594475" y="636588"/>
          <p14:tracePt t="5499" x="6492875" y="636588"/>
          <p14:tracePt t="5506" x="6346825" y="636588"/>
          <p14:tracePt t="5510" x="6175375" y="636588"/>
          <p14:tracePt t="5516" x="5995988" y="636588"/>
          <p14:tracePt t="5527" x="5824538" y="636588"/>
          <p14:tracePt t="5531" x="5716588" y="636588"/>
          <p14:tracePt t="5539" x="5613400" y="636588"/>
          <p14:tracePt t="5545" x="5480050" y="644525"/>
          <p14:tracePt t="5552" x="5365750" y="644525"/>
          <p14:tracePt t="5558" x="5243513" y="663575"/>
          <p14:tracePt t="5564" x="5129213" y="663575"/>
          <p14:tracePt t="5571" x="5002213" y="663575"/>
          <p14:tracePt t="5578" x="4881563" y="682625"/>
          <p14:tracePt t="5585" x="4772025" y="682625"/>
          <p14:tracePt t="5592" x="4670425" y="682625"/>
          <p14:tracePt t="5599" x="4575175" y="682625"/>
          <p14:tracePt t="5607" x="4467225" y="695325"/>
          <p14:tracePt t="5615" x="4384675" y="695325"/>
          <p14:tracePt t="5620" x="4275138" y="701675"/>
          <p14:tracePt t="5627" x="4179888" y="720725"/>
          <p14:tracePt t="5634" x="4103688" y="733425"/>
          <p14:tracePt t="5642" x="4040188" y="746125"/>
          <p14:tracePt t="5648" x="3963988" y="752475"/>
          <p14:tracePt t="5655" x="3887788" y="771525"/>
          <p14:tracePt t="5662" x="3822700" y="784225"/>
          <p14:tracePt t="5669" x="3752850" y="809625"/>
          <p14:tracePt t="5675" x="3689350" y="828675"/>
          <p14:tracePt t="5683" x="3625850" y="835025"/>
          <p14:tracePt t="5699" x="3517900" y="873125"/>
          <p14:tracePt t="5702" x="3473450" y="892175"/>
          <p14:tracePt t="5713" x="3448050" y="911225"/>
          <p14:tracePt t="5725" x="3421063" y="930275"/>
          <p14:tracePt t="5729" x="3389313" y="949325"/>
          <p14:tracePt t="5730" x="3370263" y="968375"/>
          <p14:tracePt t="5738" x="3357563" y="987425"/>
          <p14:tracePt t="5749" x="3344863" y="1006475"/>
          <p14:tracePt t="5755" x="3325813" y="1019175"/>
          <p14:tracePt t="5759" x="3306763" y="1038225"/>
          <p14:tracePt t="5765" x="3294063" y="1057275"/>
          <p14:tracePt t="5773" x="3281363" y="1069975"/>
          <p14:tracePt t="5779" x="3262313" y="1084263"/>
          <p14:tracePt t="5786" x="3249613" y="1103313"/>
          <p14:tracePt t="5793" x="3255963" y="1090613"/>
          <p14:tracePt t="6051" x="3116263" y="1135063"/>
          <p14:tracePt t="6059" x="2784475" y="1236663"/>
          <p14:tracePt t="6066" x="2524125" y="1319213"/>
          <p14:tracePt t="6074" x="2332038" y="1382713"/>
          <p14:tracePt t="6083" x="2179638" y="1408113"/>
          <p14:tracePt t="6086" x="2084388" y="1427163"/>
          <p14:tracePt t="6092" x="2000250" y="1452563"/>
          <p14:tracePt t="6099" x="1917700" y="1477963"/>
          <p14:tracePt t="6107" x="1854200" y="1497013"/>
          <p14:tracePt t="6112" x="1797050" y="1511300"/>
          <p14:tracePt t="6118" x="1733550" y="1530350"/>
          <p14:tracePt t="6126" x="1689100" y="1536700"/>
          <p14:tracePt t="6134" x="1651000" y="1549400"/>
          <p14:tracePt t="6143" x="1619250" y="1562100"/>
          <p14:tracePt t="6149" x="1573213" y="1568450"/>
          <p14:tracePt t="6154" x="1528763" y="1581150"/>
          <p14:tracePt t="6161" x="1471613" y="1587500"/>
          <p14:tracePt t="6167" x="1414463" y="1606550"/>
          <p14:tracePt t="6176" x="1350963" y="1619250"/>
          <p14:tracePt t="6180" x="1274763" y="1638300"/>
          <p14:tracePt t="6188" x="1211263" y="1657350"/>
          <p14:tracePt t="6194" x="1154113" y="1670050"/>
          <p14:tracePt t="6201" x="1095375" y="1695450"/>
          <p14:tracePt t="6212" x="1038225" y="1720850"/>
          <p14:tracePt t="6218" x="981075" y="1733550"/>
          <p14:tracePt t="6227" x="936625" y="1752600"/>
          <p14:tracePt t="6232" x="898525" y="1771650"/>
          <p14:tracePt t="6238" x="866775" y="1778000"/>
          <p14:tracePt t="6244" x="841375" y="1790700"/>
          <p14:tracePt t="6250" x="815975" y="1797050"/>
          <p14:tracePt t="6257" x="803275" y="1803400"/>
          <p14:tracePt t="6264" x="784225" y="1809750"/>
          <p14:tracePt t="6271" x="777875" y="1816100"/>
          <p14:tracePt t="6278" x="765175" y="1816100"/>
          <p14:tracePt t="6285" x="746125" y="1822450"/>
          <p14:tracePt t="6292" x="746125" y="1828800"/>
          <p14:tracePt t="6299" x="733425" y="1828800"/>
          <p14:tracePt t="6307" x="727075" y="1828800"/>
          <p14:tracePt t="6320" x="714375" y="1828800"/>
          <p14:tracePt t="6327" x="714375" y="1835150"/>
          <p14:tracePt t="6337" x="708025" y="1835150"/>
          <p14:tracePt t="6343" x="708025" y="1841500"/>
          <p14:tracePt t="6351" x="701675" y="1841500"/>
          <p14:tracePt t="6355" x="695325" y="1841500"/>
          <p14:tracePt t="6799" x="701675" y="1841500"/>
          <p14:tracePt t="6806" x="714375" y="1841500"/>
          <p14:tracePt t="6814" x="727075" y="1841500"/>
          <p14:tracePt t="6821" x="746125" y="1841500"/>
          <p14:tracePt t="6825" x="765175" y="1841500"/>
          <p14:tracePt t="6834" x="784225" y="1841500"/>
          <p14:tracePt t="6847" x="828675" y="1835150"/>
          <p14:tracePt t="6854" x="841375" y="1828800"/>
          <p14:tracePt t="6860" x="860425" y="1828800"/>
          <p14:tracePt t="6867" x="879475" y="1828800"/>
          <p14:tracePt t="6875" x="898525" y="1822450"/>
          <p14:tracePt t="6882" x="904875" y="1822450"/>
          <p14:tracePt t="6892" x="917575" y="1816100"/>
          <p14:tracePt t="6895" x="923925" y="1816100"/>
          <p14:tracePt t="6903" x="930275" y="1816100"/>
          <p14:tracePt t="6914" x="936625" y="1809750"/>
          <p14:tracePt t="6917" x="942975" y="1809750"/>
          <p14:tracePt t="6921" x="949325" y="1809750"/>
          <p14:tracePt t="6928" x="955675" y="1809750"/>
          <p14:tracePt t="6943" x="962025" y="1809750"/>
          <p14:tracePt t="6949" x="968375" y="1809750"/>
          <p14:tracePt t="6958" x="974725" y="1809750"/>
          <p14:tracePt t="6984" x="981075" y="1809750"/>
          <p14:tracePt t="7005" x="987425" y="1809750"/>
          <p14:tracePt t="7291" x="993775" y="1803400"/>
          <p14:tracePt t="7305" x="1000125" y="1803400"/>
          <p14:tracePt t="7317" x="1000125" y="1797050"/>
          <p14:tracePt t="7324" x="1006475" y="1797050"/>
          <p14:tracePt t="7351" x="1012825" y="1797050"/>
          <p14:tracePt t="7366" x="1012825" y="1790700"/>
          <p14:tracePt t="7371" x="1019175" y="1790700"/>
          <p14:tracePt t="7388" x="1025525" y="1790700"/>
          <p14:tracePt t="7399" x="1031875" y="1790700"/>
          <p14:tracePt t="7410" x="1038225" y="1790700"/>
          <p14:tracePt t="7423" x="1044575" y="1790700"/>
          <p14:tracePt t="7431" x="1050925" y="1790700"/>
          <p14:tracePt t="7448" x="1057275" y="1784350"/>
          <p14:tracePt t="7455" x="1063625" y="1784350"/>
          <p14:tracePt t="7462" x="1069975" y="1784350"/>
          <p14:tracePt t="7483" x="1076325" y="1784350"/>
          <p14:tracePt t="7491" x="1082675" y="1784350"/>
          <p14:tracePt t="7496" x="1082675" y="1778000"/>
          <p14:tracePt t="7510" x="1089025" y="1778000"/>
          <p14:tracePt t="7517" x="1095375" y="1778000"/>
          <p14:tracePt t="7528" x="1101725" y="1778000"/>
          <p14:tracePt t="7541" x="1114425" y="1778000"/>
          <p14:tracePt t="7555" x="1127125" y="1778000"/>
          <p14:tracePt t="7559" x="1147763" y="1778000"/>
          <p14:tracePt t="7566" x="1160463" y="1771650"/>
          <p14:tracePt t="7575" x="1185863" y="1771650"/>
          <p14:tracePt t="7579" x="1217613" y="1765300"/>
          <p14:tracePt t="7586" x="1249363" y="1765300"/>
          <p14:tracePt t="7594" x="1293813" y="1765300"/>
          <p14:tracePt t="7603" x="1350963" y="1752600"/>
          <p14:tracePt t="7617" x="1471613" y="1739900"/>
          <p14:tracePt t="7621" x="1522413" y="1739900"/>
          <p14:tracePt t="7628" x="1579563" y="1720850"/>
          <p14:tracePt t="7635" x="1625600" y="1714500"/>
          <p14:tracePt t="7642" x="1676400" y="1708150"/>
          <p14:tracePt t="7649" x="1746250" y="1689100"/>
          <p14:tracePt t="7656" x="1822450" y="1682750"/>
          <p14:tracePt t="7662" x="1892300" y="1676400"/>
          <p14:tracePt t="7669" x="1981200" y="1657350"/>
          <p14:tracePt t="7679" x="2058988" y="1651000"/>
          <p14:tracePt t="7686" x="2122488" y="1631950"/>
          <p14:tracePt t="7694" x="2185988" y="1625600"/>
          <p14:tracePt t="7700" x="2243138" y="1625600"/>
          <p14:tracePt t="7706" x="2306638" y="1625600"/>
          <p14:tracePt t="7711" x="2370138" y="1625600"/>
          <p14:tracePt t="7717" x="2433638" y="1625600"/>
          <p14:tracePt t="7726" x="2497138" y="1625600"/>
          <p14:tracePt t="7732" x="2562225" y="1625600"/>
          <p14:tracePt t="7743" x="2606675" y="1625600"/>
          <p14:tracePt t="7749" x="2638425" y="1625600"/>
          <p14:tracePt t="7752" x="2670175" y="1625600"/>
          <p14:tracePt t="7760" x="2695575" y="1625600"/>
          <p14:tracePt t="7775" x="2733675" y="1625600"/>
          <p14:tracePt t="7783" x="2752725" y="1625600"/>
          <p14:tracePt t="7787" x="2759075" y="1625600"/>
          <p14:tracePt t="7798" x="2778125" y="1625600"/>
          <p14:tracePt t="7807" x="2784475" y="1625600"/>
          <p14:tracePt t="7811" x="2790825" y="1625600"/>
          <p14:tracePt t="7815" x="2797175" y="1625600"/>
          <p14:tracePt t="7821" x="2803525" y="1625600"/>
          <p14:tracePt t="7842" x="2809875" y="1625600"/>
          <p14:tracePt t="7858" x="2816225" y="1625600"/>
          <p14:tracePt t="8152" x="2822575" y="1625600"/>
          <p14:tracePt t="8158" x="2828925" y="1631950"/>
          <p14:tracePt t="8164" x="2847975" y="1638300"/>
          <p14:tracePt t="8170" x="2860675" y="1644650"/>
          <p14:tracePt t="8180" x="2879725" y="1651000"/>
          <p14:tracePt t="8183" x="2886075" y="1657350"/>
          <p14:tracePt t="8198" x="2917825" y="1670050"/>
          <p14:tracePt t="8202" x="2936875" y="1676400"/>
          <p14:tracePt t="8210" x="2949575" y="1689100"/>
          <p14:tracePt t="8216" x="2962275" y="1689100"/>
          <p14:tracePt t="8228" x="2982913" y="1695450"/>
          <p14:tracePt t="8232" x="3001963" y="1701800"/>
          <p14:tracePt t="8239" x="3014663" y="1708150"/>
          <p14:tracePt t="8246" x="3033713" y="1714500"/>
          <p14:tracePt t="8252" x="3052763" y="1720850"/>
          <p14:tracePt t="8259" x="3065463" y="1727200"/>
          <p14:tracePt t="8266" x="3071813" y="1733550"/>
          <p14:tracePt t="8276" x="3084513" y="1739900"/>
          <p14:tracePt t="8281" x="3097213" y="1739900"/>
          <p14:tracePt t="8286" x="3103563" y="1739900"/>
          <p14:tracePt t="8293" x="3116263" y="1739900"/>
          <p14:tracePt t="8302" x="3122613" y="1746250"/>
          <p14:tracePt t="8316" x="3135313" y="1752600"/>
          <p14:tracePt t="8322" x="3141663" y="1752600"/>
          <p14:tracePt t="8331" x="3148013" y="1752600"/>
          <p14:tracePt t="8334" x="3160713" y="1758950"/>
          <p14:tracePt t="8342" x="3167063" y="1758950"/>
          <p14:tracePt t="8348" x="3173413" y="1758950"/>
          <p14:tracePt t="8358" x="3186113" y="1758950"/>
          <p14:tracePt t="8366" x="3192463" y="1758950"/>
          <p14:tracePt t="8370" x="3205163" y="1758950"/>
          <p14:tracePt t="8380" x="3211513" y="1758950"/>
          <p14:tracePt t="8382" x="3224213" y="1758950"/>
          <p14:tracePt t="8390" x="3236913" y="1758950"/>
          <p14:tracePt t="8397" x="3243263" y="1758950"/>
          <p14:tracePt t="8404" x="3255963" y="1758950"/>
          <p14:tracePt t="8410" x="3275013" y="1758950"/>
          <p14:tracePt t="8417" x="3275013" y="1752600"/>
          <p14:tracePt t="8425" x="3287713" y="1752600"/>
          <p14:tracePt t="8431" x="3300413" y="1746250"/>
          <p14:tracePt t="8438" x="3306763" y="1746250"/>
          <p14:tracePt t="8445" x="3313113" y="1746250"/>
          <p14:tracePt t="8452" x="3319463" y="1746250"/>
          <p14:tracePt t="8459" x="3325813" y="1739900"/>
          <p14:tracePt t="8466" x="3332163" y="1739900"/>
          <p14:tracePt t="8474" x="3338513" y="1739900"/>
          <p14:tracePt t="8487" x="3344863" y="1733550"/>
          <p14:tracePt t="8494" x="3351213" y="1733550"/>
          <p14:tracePt t="8501" x="3351213" y="1727200"/>
          <p14:tracePt t="8515" x="3357563" y="1727200"/>
          <p14:tracePt t="8529" x="3363913" y="1720850"/>
          <p14:tracePt t="8550" x="3370263" y="1714500"/>
          <p14:tracePt t="8580" x="3370263" y="1708150"/>
          <p14:tracePt t="8600" x="3370263" y="1701800"/>
          <p14:tracePt t="8614" x="3370263" y="1695450"/>
          <p14:tracePt t="8633" x="3363913" y="1695450"/>
          <p14:tracePt t="8640" x="3357563" y="1695450"/>
          <p14:tracePt t="8648" x="3351213" y="1689100"/>
          <p14:tracePt t="8657" x="3344863" y="1689100"/>
          <p14:tracePt t="8663" x="3338513" y="1682750"/>
          <p14:tracePt t="8669" x="3325813" y="1682750"/>
          <p14:tracePt t="8674" x="3306763" y="1676400"/>
          <p14:tracePt t="8683" x="3294063" y="1676400"/>
          <p14:tracePt t="8690" x="3268663" y="1670050"/>
          <p14:tracePt t="8696" x="3249613" y="1670050"/>
          <p14:tracePt t="8702" x="3230563" y="1670050"/>
          <p14:tracePt t="8708" x="3211513" y="1670050"/>
          <p14:tracePt t="8715" x="3186113" y="1670050"/>
          <p14:tracePt t="8727" x="3160713" y="1670050"/>
          <p14:tracePt t="8732" x="3135313" y="1670050"/>
          <p14:tracePt t="8738" x="3122613" y="1676400"/>
          <p14:tracePt t="8744" x="3097213" y="1682750"/>
          <p14:tracePt t="8750" x="3078163" y="1689100"/>
          <p14:tracePt t="8760" x="3052763" y="1689100"/>
          <p14:tracePt t="8765" x="3040063" y="1695450"/>
          <p14:tracePt t="8771" x="3014663" y="1701800"/>
          <p14:tracePt t="8777" x="2995613" y="1708150"/>
          <p14:tracePt t="8784" x="2976563" y="1720850"/>
          <p14:tracePt t="8792" x="2955925" y="1727200"/>
          <p14:tracePt t="8798" x="2949575" y="1727200"/>
          <p14:tracePt t="8806" x="2936875" y="1733550"/>
          <p14:tracePt t="8812" x="2930525" y="1733550"/>
          <p14:tracePt t="8819" x="2924175" y="1746250"/>
          <p14:tracePt t="8826" x="2911475" y="1752600"/>
          <p14:tracePt t="8835" x="2898775" y="1758950"/>
          <p14:tracePt t="8849" x="2892425" y="1765300"/>
          <p14:tracePt t="8856" x="2886075" y="1771650"/>
          <p14:tracePt t="8861" x="2879725" y="1778000"/>
          <p14:tracePt t="8870" x="2873375" y="1778000"/>
          <p14:tracePt t="8882" x="2867025" y="1784350"/>
          <p14:tracePt t="8892" x="2867025" y="1790700"/>
          <p14:tracePt t="8895" x="2860675" y="1790700"/>
          <p14:tracePt t="8902" x="2860675" y="1797050"/>
          <p14:tracePt t="8911" x="2854325" y="1803400"/>
          <p14:tracePt t="8917" x="2854325" y="1809750"/>
          <p14:tracePt t="8937" x="2854325" y="1816100"/>
          <p14:tracePt t="8944" x="2854325" y="1822450"/>
          <p14:tracePt t="8979" x="2854325" y="1828800"/>
          <p14:tracePt t="8993" x="2854325" y="1835150"/>
          <p14:tracePt t="8999" x="2860675" y="1835150"/>
          <p14:tracePt t="9011" x="2860675" y="1841500"/>
          <p14:tracePt t="9016" x="2860675" y="1847850"/>
          <p14:tracePt t="9030" x="2873375" y="1854200"/>
          <p14:tracePt t="9033" x="2873375" y="1866900"/>
          <p14:tracePt t="9041" x="2879725" y="1873250"/>
          <p14:tracePt t="9048" x="2886075" y="1873250"/>
          <p14:tracePt t="9058" x="2898775" y="1885950"/>
          <p14:tracePt t="9064" x="2898775" y="1892300"/>
          <p14:tracePt t="9072" x="2911475" y="1898650"/>
          <p14:tracePt t="9075" x="2924175" y="1911350"/>
          <p14:tracePt t="9082" x="2936875" y="1924050"/>
          <p14:tracePt t="9091" x="2949575" y="1931988"/>
          <p14:tracePt t="9096" x="2968625" y="1944688"/>
          <p14:tracePt t="9103" x="2995613" y="1957388"/>
          <p14:tracePt t="9110" x="3014663" y="1963738"/>
          <p14:tracePt t="9117" x="3040063" y="1989138"/>
          <p14:tracePt t="9125" x="3065463" y="2001838"/>
          <p14:tracePt t="9131" x="3090863" y="2014538"/>
          <p14:tracePt t="9138" x="3116263" y="2033588"/>
          <p14:tracePt t="9144" x="3141663" y="2039938"/>
          <p14:tracePt t="9151" x="3167063" y="2052638"/>
          <p14:tracePt t="9159" x="3198813" y="2065338"/>
          <p14:tracePt t="9168" x="3211513" y="2071688"/>
          <p14:tracePt t="9179" x="3230563" y="2078038"/>
          <p14:tracePt t="9185" x="3249613" y="2084388"/>
          <p14:tracePt t="9189" x="3262313" y="2084388"/>
          <p14:tracePt t="9193" x="3287713" y="2090738"/>
          <p14:tracePt t="9200" x="3306763" y="2090738"/>
          <p14:tracePt t="9212" x="3332163" y="2090738"/>
          <p14:tracePt t="9217" x="3363913" y="2090738"/>
          <p14:tracePt t="9221" x="3395663" y="2090738"/>
          <p14:tracePt t="9227" x="3441700" y="2090738"/>
          <p14:tracePt t="9234" x="3492500" y="2078038"/>
          <p14:tracePt t="9242" x="3536950" y="2078038"/>
          <p14:tracePt t="9249" x="3581400" y="2071688"/>
          <p14:tracePt t="9255" x="3619500" y="2065338"/>
          <p14:tracePt t="9262" x="3644900" y="2058988"/>
          <p14:tracePt t="9272" x="3676650" y="2052638"/>
          <p14:tracePt t="9280" x="3695700" y="2039938"/>
          <p14:tracePt t="9286" x="3708400" y="2033588"/>
          <p14:tracePt t="9289" x="3727450" y="2027238"/>
          <p14:tracePt t="9296" x="3746500" y="2014538"/>
          <p14:tracePt t="9308" x="3771900" y="2008188"/>
          <p14:tracePt t="9318" x="3803650" y="2001838"/>
          <p14:tracePt t="9325" x="3829050" y="1989138"/>
          <p14:tracePt t="9331" x="3854450" y="1976438"/>
          <p14:tracePt t="9341" x="3887788" y="1963738"/>
          <p14:tracePt t="9347" x="3913188" y="1938338"/>
          <p14:tracePt t="9353" x="3932238" y="1924050"/>
          <p14:tracePt t="9359" x="3957638" y="1905000"/>
          <p14:tracePt t="9366" x="3983038" y="1885950"/>
          <p14:tracePt t="9375" x="4014788" y="1860550"/>
          <p14:tracePt t="9380" x="4040188" y="1835150"/>
          <p14:tracePt t="9387" x="4071938" y="1809750"/>
          <p14:tracePt t="9394" x="4090988" y="1778000"/>
          <p14:tracePt t="9401" x="4110038" y="1765300"/>
          <p14:tracePt t="9409" x="4122738" y="1746250"/>
          <p14:tracePt t="9414" x="4129088" y="1733550"/>
          <p14:tracePt t="9421" x="4135438" y="1720850"/>
          <p14:tracePt t="9428" x="4141788" y="1720850"/>
          <p14:tracePt t="9435" x="4148138" y="1714500"/>
          <p14:tracePt t="9442" x="4148138" y="1708150"/>
          <p14:tracePt t="9449" x="4148138" y="1701800"/>
          <p14:tracePt t="9458" x="4154488" y="1701800"/>
          <p14:tracePt t="9462" x="4154488" y="1695450"/>
          <p14:tracePt t="9472" x="4154488" y="1689100"/>
          <p14:tracePt t="9479" x="4160838" y="1689100"/>
          <p14:tracePt t="9484" x="4160838" y="1682750"/>
          <p14:tracePt t="9490" x="4167188" y="1676400"/>
          <p14:tracePt t="9510" x="4167188" y="1670050"/>
          <p14:tracePt t="9520" x="4167188" y="1663700"/>
          <p14:tracePt t="9540" x="4167188" y="1657350"/>
          <p14:tracePt t="9561" x="4167188" y="1651000"/>
          <p14:tracePt t="9573" x="4167188" y="1644650"/>
          <p14:tracePt t="9584" x="4167188" y="1638300"/>
          <p14:tracePt t="9594" x="4167188" y="1631950"/>
          <p14:tracePt t="9602" x="4167188" y="1625600"/>
          <p14:tracePt t="9615" x="4160838" y="1619250"/>
          <p14:tracePt t="9622" x="4160838" y="1612900"/>
          <p14:tracePt t="9628" x="4154488" y="1606550"/>
          <p14:tracePt t="9636" x="4148138" y="1606550"/>
          <p14:tracePt t="9643" x="4141788" y="1600200"/>
          <p14:tracePt t="9650" x="4135438" y="1587500"/>
          <p14:tracePt t="9664" x="4129088" y="1581150"/>
          <p14:tracePt t="9672" x="4116388" y="1574800"/>
          <p14:tracePt t="9677" x="4103688" y="1562100"/>
          <p14:tracePt t="9684" x="4097338" y="1555750"/>
          <p14:tracePt t="9692" x="4078288" y="1543050"/>
          <p14:tracePt t="9698" x="4059238" y="1530350"/>
          <p14:tracePt t="9705" x="4040188" y="1524000"/>
          <p14:tracePt t="9712" x="4014788" y="1511300"/>
          <p14:tracePt t="9719" x="3976688" y="1484313"/>
          <p14:tracePt t="9726" x="3944938" y="1471613"/>
          <p14:tracePt t="9734" x="3906838" y="1458913"/>
          <p14:tracePt t="9743" x="3873500" y="1446213"/>
          <p14:tracePt t="9751" x="3835400" y="1439863"/>
          <p14:tracePt t="9756" x="3790950" y="1420813"/>
          <p14:tracePt t="9760" x="3752850" y="1414463"/>
          <p14:tracePt t="9767" x="3721100" y="1408113"/>
          <p14:tracePt t="9775" x="3676650" y="1401763"/>
          <p14:tracePt t="9783" x="3632200" y="1395413"/>
          <p14:tracePt t="9791" x="3575050" y="1382713"/>
          <p14:tracePt t="9799" x="3536950" y="1382713"/>
          <p14:tracePt t="9801" x="3473450" y="1382713"/>
          <p14:tracePt t="9809" x="3408363" y="1382713"/>
          <p14:tracePt t="9816" x="3351213" y="1382713"/>
          <p14:tracePt t="9824" x="3300413" y="1389063"/>
          <p14:tracePt t="9830" x="3255963" y="1389063"/>
          <p14:tracePt t="9836" x="3211513" y="1395413"/>
          <p14:tracePt t="9844" x="3173413" y="1401763"/>
          <p14:tracePt t="9854" x="3141663" y="1408113"/>
          <p14:tracePt t="9863" x="3116263" y="1408113"/>
          <p14:tracePt t="9869" x="3090863" y="1420813"/>
          <p14:tracePt t="9873" x="3065463" y="1427163"/>
          <p14:tracePt t="9878" x="3033713" y="1433513"/>
          <p14:tracePt t="9892" x="2982913" y="1458913"/>
          <p14:tracePt t="9900" x="2955925" y="1471613"/>
          <p14:tracePt t="9907" x="2924175" y="1484313"/>
          <p14:tracePt t="9913" x="2911475" y="1497013"/>
          <p14:tracePt t="9920" x="2886075" y="1511300"/>
          <p14:tracePt t="9927" x="2867025" y="1524000"/>
          <p14:tracePt t="9934" x="2847975" y="1536700"/>
          <p14:tracePt t="9940" x="2835275" y="1549400"/>
          <p14:tracePt t="9947" x="2822575" y="1555750"/>
          <p14:tracePt t="9955" x="2816225" y="1562100"/>
          <p14:tracePt t="9961" x="2803525" y="1574800"/>
          <p14:tracePt t="9968" x="2797175" y="1581150"/>
          <p14:tracePt t="9975" x="2790825" y="1587500"/>
          <p14:tracePt t="9982" x="2778125" y="1587500"/>
          <p14:tracePt t="9991" x="2765425" y="1600200"/>
          <p14:tracePt t="9996" x="2759075" y="1612900"/>
          <p14:tracePt t="10003" x="2752725" y="1625600"/>
          <p14:tracePt t="10010" x="2740025" y="1651000"/>
          <p14:tracePt t="10019" x="2727325" y="1663700"/>
          <p14:tracePt t="10028" x="2720975" y="1682750"/>
          <p14:tracePt t="10037" x="2695575" y="1720850"/>
          <p14:tracePt t="10045" x="2689225" y="1739900"/>
          <p14:tracePt t="10055" x="2689225" y="1746250"/>
          <p14:tracePt t="10062" x="2682875" y="1758950"/>
          <p14:tracePt t="10067" x="2676525" y="1771650"/>
          <p14:tracePt t="10072" x="2676525" y="1778000"/>
          <p14:tracePt t="10079" x="2676525" y="1784350"/>
          <p14:tracePt t="10090" x="2676525" y="1797050"/>
          <p14:tracePt t="10096" x="2670175" y="1803400"/>
          <p14:tracePt t="10101" x="2670175" y="1816100"/>
          <p14:tracePt t="10107" x="2670175" y="1822450"/>
          <p14:tracePt t="10120" x="2670175" y="1835150"/>
          <p14:tracePt t="10128" x="2670175" y="1841500"/>
          <p14:tracePt t="10142" x="2670175" y="1847850"/>
          <p14:tracePt t="10148" x="2670175" y="1854200"/>
          <p14:tracePt t="10156" x="2676525" y="1860550"/>
          <p14:tracePt t="10162" x="2682875" y="1873250"/>
          <p14:tracePt t="10172" x="2682875" y="1879600"/>
          <p14:tracePt t="10181" x="2682875" y="1885950"/>
          <p14:tracePt t="10185" x="2689225" y="1898650"/>
          <p14:tracePt t="10190" x="2695575" y="1905000"/>
          <p14:tracePt t="10197" x="2708275" y="1911350"/>
          <p14:tracePt t="10204" x="2714625" y="1924050"/>
          <p14:tracePt t="10211" x="2720975" y="1938338"/>
          <p14:tracePt t="10217" x="2727325" y="1944688"/>
          <p14:tracePt t="10225" x="2740025" y="1957388"/>
          <p14:tracePt t="10232" x="2752725" y="1963738"/>
          <p14:tracePt t="10239" x="2765425" y="1976438"/>
          <p14:tracePt t="10245" x="2771775" y="1982788"/>
          <p14:tracePt t="10252" x="2784475" y="1989138"/>
          <p14:tracePt t="10259" x="2797175" y="1989138"/>
          <p14:tracePt t="10268" x="2803525" y="1995488"/>
          <p14:tracePt t="10279" x="2816225" y="2001838"/>
          <p14:tracePt t="10283" x="2822575" y="2008188"/>
          <p14:tracePt t="10288" x="2828925" y="2014538"/>
          <p14:tracePt t="10294" x="2841625" y="2014538"/>
          <p14:tracePt t="10301" x="2854325" y="2020888"/>
          <p14:tracePt t="10309" x="2854325" y="2027238"/>
          <p14:tracePt t="10315" x="2867025" y="2027238"/>
          <p14:tracePt t="10321" x="2879725" y="2033588"/>
          <p14:tracePt t="10335" x="2892425" y="2039938"/>
          <p14:tracePt t="10342" x="2905125" y="2039938"/>
          <p14:tracePt t="10349" x="2911475" y="2039938"/>
          <p14:tracePt t="10357" x="2917825" y="2039938"/>
          <p14:tracePt t="10363" x="2924175" y="2039938"/>
          <p14:tracePt t="10370" x="2943225" y="2039938"/>
          <p14:tracePt t="10377" x="2955925" y="2039938"/>
          <p14:tracePt t="10384" x="2968625" y="2039938"/>
          <p14:tracePt t="10391" x="2982913" y="2039938"/>
          <p14:tracePt t="10398" x="3001963" y="2033588"/>
          <p14:tracePt t="10406" x="3014663" y="2033588"/>
          <p14:tracePt t="10412" x="3033713" y="2027238"/>
          <p14:tracePt t="10419" x="3052763" y="2020888"/>
          <p14:tracePt t="10426" x="3071813" y="2014538"/>
          <p14:tracePt t="10432" x="3078163" y="2008188"/>
          <p14:tracePt t="10439" x="3090863" y="2001838"/>
          <p14:tracePt t="10448" x="3103563" y="2001838"/>
          <p14:tracePt t="10458" x="3109913" y="1995488"/>
          <p14:tracePt t="10464" x="3116263" y="1995488"/>
          <p14:tracePt t="10469" x="3122613" y="1989138"/>
          <p14:tracePt t="10474" x="3128963" y="1989138"/>
          <p14:tracePt t="10482" x="3135313" y="1982788"/>
          <p14:tracePt t="10488" x="3141663" y="1982788"/>
          <p14:tracePt t="10501" x="3148013" y="1982788"/>
          <p14:tracePt t="10509" x="3154363" y="1976438"/>
          <p14:tracePt t="10515" x="3160713" y="1976438"/>
          <p14:tracePt t="10529" x="3167063" y="1970088"/>
          <p14:tracePt t="10543" x="3173413" y="1970088"/>
          <p14:tracePt t="10557" x="3179763" y="1970088"/>
          <p14:tracePt t="10563" x="3186113" y="1963738"/>
          <p14:tracePt t="10584" x="3198813" y="1957388"/>
          <p14:tracePt t="10595" x="3205163" y="1951038"/>
          <p14:tracePt t="10608" x="3217863" y="1951038"/>
          <p14:tracePt t="10612" x="3224213" y="1951038"/>
          <p14:tracePt t="10626" x="3236913" y="1944688"/>
          <p14:tracePt t="10633" x="3243263" y="1944688"/>
          <p14:tracePt t="10642" x="3249613" y="1938338"/>
          <p14:tracePt t="10646" x="3262313" y="1938338"/>
          <p14:tracePt t="10654" x="3268663" y="1931988"/>
          <p14:tracePt t="10663" x="3275013" y="1931988"/>
          <p14:tracePt t="10671" x="3287713" y="1924050"/>
          <p14:tracePt t="10677" x="3300413" y="1924050"/>
          <p14:tracePt t="10683" x="3313113" y="1924050"/>
          <p14:tracePt t="10694" x="3332163" y="1924050"/>
          <p14:tracePt t="10697" x="3338513" y="1924050"/>
          <p14:tracePt t="10703" x="3357563" y="1917700"/>
          <p14:tracePt t="10712" x="3370263" y="1917700"/>
          <p14:tracePt t="10719" x="3382963" y="1911350"/>
          <p14:tracePt t="10724" x="3402013" y="1911350"/>
          <p14:tracePt t="10730" x="3414713" y="1911350"/>
          <p14:tracePt t="10737" x="3427413" y="1905000"/>
          <p14:tracePt t="10744" x="3441700" y="1905000"/>
          <p14:tracePt t="10753" x="3454400" y="1898650"/>
          <p14:tracePt t="10765" x="3460750" y="1898650"/>
          <p14:tracePt t="10770" x="3479800" y="1892300"/>
          <p14:tracePt t="10771" x="3492500" y="1892300"/>
          <p14:tracePt t="10788" x="3505200" y="1885950"/>
          <p14:tracePt t="10796" x="3517900" y="1885950"/>
          <p14:tracePt t="10800" x="3524250" y="1885950"/>
          <p14:tracePt t="10808" x="3530600" y="1879600"/>
          <p14:tracePt t="10815" x="3536950" y="1879600"/>
          <p14:tracePt t="10822" x="3543300" y="1879600"/>
          <p14:tracePt t="10829" x="3556000" y="1879600"/>
          <p14:tracePt t="10841" x="3562350" y="1879600"/>
          <p14:tracePt t="10851" x="3568700" y="1879600"/>
          <p14:tracePt t="10857" x="3575050" y="1879600"/>
          <p14:tracePt t="10863" x="3581400" y="1879600"/>
          <p14:tracePt t="10869" x="3587750" y="1879600"/>
          <p14:tracePt t="10892" x="3594100" y="1879600"/>
          <p14:tracePt t="10897" x="3600450" y="1879600"/>
          <p14:tracePt t="10917" x="3606800" y="1879600"/>
          <p14:tracePt t="10945" x="3613150" y="1879600"/>
          <p14:tracePt t="11875" x="3613150" y="1885950"/>
          <p14:tracePt t="11930" x="3613150" y="1892300"/>
          <p14:tracePt t="12160" x="3613150" y="1898650"/>
          <p14:tracePt t="12491" x="3619500" y="1898650"/>
          <p14:tracePt t="12496" x="3625850" y="1905000"/>
          <p14:tracePt t="12504" x="3638550" y="1905000"/>
          <p14:tracePt t="12510" x="3657600" y="1911350"/>
          <p14:tracePt t="12518" x="3670300" y="1911350"/>
          <p14:tracePt t="12528" x="3689350" y="1917700"/>
          <p14:tracePt t="12532" x="3708400" y="1917700"/>
          <p14:tracePt t="12537" x="3721100" y="1924050"/>
          <p14:tracePt t="12547" x="3740150" y="1924050"/>
          <p14:tracePt t="12554" x="3759200" y="1924050"/>
          <p14:tracePt t="12559" x="3778250" y="1924050"/>
          <p14:tracePt t="12567" x="3790950" y="1924050"/>
          <p14:tracePt t="12581" x="3822700" y="1931988"/>
          <p14:tracePt t="12585" x="3835400" y="1938338"/>
          <p14:tracePt t="12593" x="3848100" y="1938338"/>
          <p14:tracePt t="12601" x="3873500" y="1938338"/>
          <p14:tracePt t="12607" x="3879850" y="1938338"/>
          <p14:tracePt t="12616" x="3906838" y="1938338"/>
          <p14:tracePt t="12625" x="3925888" y="1938338"/>
          <p14:tracePt t="12632" x="3938588" y="1938338"/>
          <p14:tracePt t="12636" x="3957638" y="1938338"/>
          <p14:tracePt t="12646" x="3983038" y="1938338"/>
          <p14:tracePt t="12649" x="4002088" y="1938338"/>
          <p14:tracePt t="12663" x="4059238" y="1938338"/>
          <p14:tracePt t="12670" x="4084638" y="1938338"/>
          <p14:tracePt t="12676" x="4110038" y="1938338"/>
          <p14:tracePt t="12683" x="4129088" y="1938338"/>
          <p14:tracePt t="12692" x="4148138" y="1931988"/>
          <p14:tracePt t="12697" x="4173538" y="1931988"/>
          <p14:tracePt t="12704" x="4198938" y="1924050"/>
          <p14:tracePt t="12710" x="4211638" y="1924050"/>
          <p14:tracePt t="12718" x="4230688" y="1924050"/>
          <p14:tracePt t="12725" x="4249738" y="1924050"/>
          <p14:tracePt t="12732" x="4268788" y="1924050"/>
          <p14:tracePt t="12748" x="4294188" y="1917700"/>
          <p14:tracePt t="12756" x="4306888" y="1911350"/>
          <p14:tracePt t="12768" x="4319588" y="1905000"/>
          <p14:tracePt t="12777" x="4325938" y="1905000"/>
          <p14:tracePt t="12788" x="4338638" y="1898650"/>
          <p14:tracePt t="12796" x="4346575" y="1898650"/>
          <p14:tracePt t="13075" x="4492625" y="1898650"/>
          <p14:tracePt t="13083" x="4727575" y="1898650"/>
          <p14:tracePt t="13088" x="4849813" y="1898650"/>
          <p14:tracePt t="13094" x="4932363" y="1898650"/>
          <p14:tracePt t="13099" x="5008563" y="1898650"/>
          <p14:tracePt t="13109" x="5059363" y="1898650"/>
          <p14:tracePt t="13114" x="5103813" y="1898650"/>
          <p14:tracePt t="13120" x="5148263" y="1898650"/>
          <p14:tracePt t="13127" x="5186363" y="1898650"/>
          <p14:tracePt t="13134" x="5205413" y="1898650"/>
          <p14:tracePt t="13140" x="5224463" y="1898650"/>
          <p14:tracePt t="13148" x="5230813" y="1898650"/>
          <p14:tracePt t="13154" x="5243513" y="1898650"/>
          <p14:tracePt t="13161" x="5249863" y="1898650"/>
          <p14:tracePt t="13168" x="5264150" y="1898650"/>
          <p14:tracePt t="13176" x="5276850" y="1898650"/>
          <p14:tracePt t="13194" x="5289550" y="1898650"/>
          <p14:tracePt t="13201" x="5295900" y="1898650"/>
          <p14:tracePt t="13208" x="5302250" y="1898650"/>
          <p14:tracePt t="13213" x="5314950" y="1898650"/>
          <p14:tracePt t="13218" x="5321300" y="1898650"/>
          <p14:tracePt t="13224" x="5334000" y="1898650"/>
          <p14:tracePt t="13230" x="5340350" y="1898650"/>
          <p14:tracePt t="13237" x="5353050" y="1898650"/>
          <p14:tracePt t="13244" x="5372100" y="1898650"/>
          <p14:tracePt t="13253" x="5378450" y="1898650"/>
          <p14:tracePt t="13261" x="5397500" y="1898650"/>
          <p14:tracePt t="13268" x="5410200" y="1898650"/>
          <p14:tracePt t="13272" x="5422900" y="1898650"/>
          <p14:tracePt t="13279" x="5441950" y="1898650"/>
          <p14:tracePt t="13289" x="5454650" y="1898650"/>
          <p14:tracePt t="13296" x="5467350" y="1898650"/>
          <p14:tracePt t="13301" x="5480050" y="1898650"/>
          <p14:tracePt t="13307" x="5499100" y="1898650"/>
          <p14:tracePt t="13314" x="5505450" y="1898650"/>
          <p14:tracePt t="13323" x="5518150" y="1898650"/>
          <p14:tracePt t="13330" x="5524500" y="1898650"/>
          <p14:tracePt t="13334" x="5530850" y="1898650"/>
          <p14:tracePt t="13342" x="5543550" y="1898650"/>
          <p14:tracePt t="13356" x="5549900" y="1898650"/>
          <p14:tracePt t="13362" x="5556250" y="1898650"/>
          <p14:tracePt t="13377" x="5562600" y="1898650"/>
          <p14:tracePt t="13398" x="5568950" y="1898650"/>
          <p14:tracePt t="13409" x="5575300" y="1898650"/>
          <p14:tracePt t="14645" x="5581650" y="1898650"/>
          <p14:tracePt t="15024" x="5588000" y="1898650"/>
          <p14:tracePt t="15059" x="5594350" y="1898650"/>
          <p14:tracePt t="15073" x="5600700" y="1892300"/>
          <p14:tracePt t="15086" x="5607050" y="1885950"/>
          <p14:tracePt t="15122" x="5613400" y="1879600"/>
          <p14:tracePt t="15128" x="5619750" y="1879600"/>
          <p14:tracePt t="15135" x="5619750" y="1873250"/>
          <p14:tracePt t="15150" x="5619750" y="1866900"/>
          <p14:tracePt t="15162" x="5626100" y="1866900"/>
          <p14:tracePt t="15169" x="5632450" y="1866900"/>
          <p14:tracePt t="15190" x="5638800" y="1866900"/>
          <p14:tracePt t="15220" x="5645150" y="1860550"/>
          <p14:tracePt t="15234" x="5651500" y="1854200"/>
          <p14:tracePt t="15267" x="5657850" y="1854200"/>
          <p14:tracePt t="15281" x="5664200" y="1854200"/>
          <p14:tracePt t="15294" x="5664200" y="1847850"/>
          <p14:tracePt t="15301" x="5670550" y="1847850"/>
          <p14:tracePt t="15308" x="5670550" y="1841500"/>
          <p14:tracePt t="15322" x="5676900" y="1835150"/>
          <p14:tracePt t="15333" x="5683250" y="1835150"/>
          <p14:tracePt t="15345" x="5689600" y="1835150"/>
          <p14:tracePt t="15358" x="5695950" y="1828800"/>
          <p14:tracePt t="15363" x="5702300" y="1828800"/>
          <p14:tracePt t="15373" x="5702300" y="1822450"/>
          <p14:tracePt t="15379" x="5708650" y="1822450"/>
          <p14:tracePt t="15385" x="5716588" y="1822450"/>
          <p14:tracePt t="15391" x="5716588" y="1816100"/>
          <p14:tracePt t="15398" x="5722938" y="1809750"/>
          <p14:tracePt t="15412" x="5729288" y="1803400"/>
          <p14:tracePt t="15418" x="5735638" y="1797050"/>
          <p14:tracePt t="15425" x="5735638" y="1790700"/>
          <p14:tracePt t="15446" x="5741988" y="1790700"/>
          <p14:tracePt t="15460" x="5748338" y="1784350"/>
          <p14:tracePt t="15474" x="5748338" y="1778000"/>
          <p14:tracePt t="15512" x="5748338" y="1771650"/>
          <p14:tracePt t="15525" x="5748338" y="1765300"/>
          <p14:tracePt t="15533" x="5748338" y="1758950"/>
          <p14:tracePt t="15543" x="5748338" y="1752600"/>
          <p14:tracePt t="15550" x="5748338" y="1746250"/>
          <p14:tracePt t="15564" x="5748338" y="1739900"/>
          <p14:tracePt t="15573" x="5735638" y="1733550"/>
          <p14:tracePt t="15586" x="5722938" y="1695450"/>
          <p14:tracePt t="15593" x="5708650" y="1682750"/>
          <p14:tracePt t="15598" x="5695950" y="1670050"/>
          <p14:tracePt t="15606" x="5683250" y="1651000"/>
          <p14:tracePt t="15611" x="5670550" y="1638300"/>
          <p14:tracePt t="15620" x="5657850" y="1619250"/>
          <p14:tracePt t="15627" x="5645150" y="1612900"/>
          <p14:tracePt t="15633" x="5638800" y="1600200"/>
          <p14:tracePt t="15647" x="5626100" y="1587500"/>
          <p14:tracePt t="15652" x="5619750" y="1574800"/>
          <p14:tracePt t="15655" x="5607050" y="1568450"/>
          <p14:tracePt t="15663" x="5594350" y="1562100"/>
          <p14:tracePt t="15670" x="5594350" y="1549400"/>
          <p14:tracePt t="15681" x="5575300" y="1530350"/>
          <p14:tracePt t="15689" x="5568950" y="1524000"/>
          <p14:tracePt t="15698" x="5556250" y="1511300"/>
          <p14:tracePt t="15705" x="5543550" y="1504950"/>
          <p14:tracePt t="15712" x="5537200" y="1497013"/>
          <p14:tracePt t="15716" x="5530850" y="1490663"/>
          <p14:tracePt t="15723" x="5524500" y="1484313"/>
          <p14:tracePt t="15732" x="5511800" y="1477963"/>
          <p14:tracePt t="15744" x="5505450" y="1471613"/>
          <p14:tracePt t="15751" x="5492750" y="1465263"/>
          <p14:tracePt t="15759" x="5492750" y="1458913"/>
          <p14:tracePt t="15767" x="5486400" y="1458913"/>
          <p14:tracePt t="15771" x="5480050" y="1452563"/>
          <p14:tracePt t="15779" x="5473700" y="1452563"/>
          <p14:tracePt t="15786" x="5467350" y="1446213"/>
          <p14:tracePt t="15793" x="5461000" y="1446213"/>
          <p14:tracePt t="15802" x="5454650" y="1439863"/>
          <p14:tracePt t="15810" x="5441950" y="1439863"/>
          <p14:tracePt t="15817" x="5435600" y="1433513"/>
          <p14:tracePt t="15821" x="5422900" y="1433513"/>
          <p14:tracePt t="15828" x="5416550" y="1433513"/>
          <p14:tracePt t="15836" x="5410200" y="1427163"/>
          <p14:tracePt t="15844" x="5391150" y="1427163"/>
          <p14:tracePt t="15848" x="5372100" y="1420813"/>
          <p14:tracePt t="15860" x="5353050" y="1420813"/>
          <p14:tracePt t="15865" x="5334000" y="1420813"/>
          <p14:tracePt t="15868" x="5314950" y="1414463"/>
          <p14:tracePt t="15876" x="5289550" y="1414463"/>
          <p14:tracePt t="15883" x="5276850" y="1408113"/>
          <p14:tracePt t="15892" x="5243513" y="1408113"/>
          <p14:tracePt t="15896" x="5218113" y="1408113"/>
          <p14:tracePt t="15903" x="5186363" y="1408113"/>
          <p14:tracePt t="15913" x="5154613" y="1408113"/>
          <p14:tracePt t="15920" x="5110163" y="1414463"/>
          <p14:tracePt t="15933" x="5021263" y="1420813"/>
          <p14:tracePt t="15941" x="4989513" y="1420813"/>
          <p14:tracePt t="15945" x="4964113" y="1420813"/>
          <p14:tracePt t="15951" x="4938713" y="1427163"/>
          <p14:tracePt t="15959" x="4926013" y="1433513"/>
          <p14:tracePt t="15966" x="4900613" y="1433513"/>
          <p14:tracePt t="15974" x="4881563" y="1439863"/>
          <p14:tracePt t="15979" x="4868863" y="1439863"/>
          <p14:tracePt t="15986" x="4856163" y="1446213"/>
          <p14:tracePt t="15994" x="4843463" y="1452563"/>
          <p14:tracePt t="16000" x="4824413" y="1458913"/>
          <p14:tracePt t="16008" x="4805363" y="1465263"/>
          <p14:tracePt t="16014" x="4797425" y="1477963"/>
          <p14:tracePt t="16024" x="4778375" y="1484313"/>
          <p14:tracePt t="16034" x="4765675" y="1490663"/>
          <p14:tracePt t="16039" x="4746625" y="1490663"/>
          <p14:tracePt t="16042" x="4740275" y="1504950"/>
          <p14:tracePt t="16049" x="4727575" y="1511300"/>
          <p14:tracePt t="16056" x="4714875" y="1517650"/>
          <p14:tracePt t="16062" x="4702175" y="1524000"/>
          <p14:tracePt t="16069" x="4702175" y="1530350"/>
          <p14:tracePt t="16076" x="4695825" y="1530350"/>
          <p14:tracePt t="16083" x="4689475" y="1536700"/>
          <p14:tracePt t="16091" x="4683125" y="1543050"/>
          <p14:tracePt t="16097" x="4676775" y="1543050"/>
          <p14:tracePt t="16103" x="4670425" y="1543050"/>
          <p14:tracePt t="16110" x="4664075" y="1549400"/>
          <p14:tracePt t="16117" x="4657725" y="1555750"/>
          <p14:tracePt t="16125" x="4651375" y="1562100"/>
          <p14:tracePt t="16138" x="4645025" y="1568450"/>
          <p14:tracePt t="16145" x="4638675" y="1574800"/>
          <p14:tracePt t="16152" x="4638675" y="1581150"/>
          <p14:tracePt t="16159" x="4632325" y="1581150"/>
          <p14:tracePt t="16173" x="4625975" y="1587500"/>
          <p14:tracePt t="16180" x="4619625" y="1593850"/>
          <p14:tracePt t="16194" x="4613275" y="1593850"/>
          <p14:tracePt t="16201" x="4613275" y="1600200"/>
          <p14:tracePt t="16218" x="4606925" y="1606550"/>
          <p14:tracePt t="16523" x="4498975" y="1612900"/>
          <p14:tracePt t="16530" x="4319588" y="1625600"/>
          <p14:tracePt t="16534" x="4205288" y="1631950"/>
          <p14:tracePt t="16542" x="4116388" y="1638300"/>
          <p14:tracePt t="16548" x="4033838" y="1651000"/>
          <p14:tracePt t="16555" x="3976688" y="1657350"/>
          <p14:tracePt t="16562" x="3913188" y="1663700"/>
          <p14:tracePt t="16569" x="3860800" y="1676400"/>
          <p14:tracePt t="16576" x="3803650" y="1682750"/>
          <p14:tracePt t="16582" x="3740150" y="1689100"/>
          <p14:tracePt t="16590" x="3683000" y="1695450"/>
          <p14:tracePt t="16598" x="3619500" y="1708150"/>
          <p14:tracePt t="16607" x="3556000" y="1708150"/>
          <p14:tracePt t="16616" x="3492500" y="1714500"/>
          <p14:tracePt t="16620" x="3435350" y="1714500"/>
          <p14:tracePt t="16624" x="3382963" y="1714500"/>
          <p14:tracePt t="16631" x="3338513" y="1714500"/>
          <p14:tracePt t="16638" x="3294063" y="1720850"/>
          <p14:tracePt t="16645" x="3268663" y="1720850"/>
          <p14:tracePt t="16654" x="3236913" y="1727200"/>
          <p14:tracePt t="16662" x="3205163" y="1733550"/>
          <p14:tracePt t="16668" x="3179763" y="1733550"/>
          <p14:tracePt t="16674" x="3154363" y="1733550"/>
          <p14:tracePt t="16679" x="3128963" y="1739900"/>
          <p14:tracePt t="16687" x="3116263" y="1739900"/>
          <p14:tracePt t="16693" x="3097213" y="1746250"/>
          <p14:tracePt t="16700" x="3078163" y="1746250"/>
          <p14:tracePt t="16708" x="3071813" y="1752600"/>
          <p14:tracePt t="16714" x="3059113" y="1752600"/>
          <p14:tracePt t="16722" x="3046413" y="1758950"/>
          <p14:tracePt t="16728" x="3040063" y="1758950"/>
          <p14:tracePt t="16735" x="3033713" y="1758950"/>
          <p14:tracePt t="16742" x="3027363" y="1758950"/>
          <p14:tracePt t="16751" x="3021013" y="1758950"/>
          <p14:tracePt t="16760" x="3014663" y="1765300"/>
          <p14:tracePt t="16765" x="3008313" y="1765300"/>
          <p14:tracePt t="16777" x="3008313" y="1771650"/>
          <p14:tracePt t="16784" x="3001963" y="1778000"/>
          <p14:tracePt t="16791" x="2995613" y="1778000"/>
          <p14:tracePt t="16820" x="2989263" y="1778000"/>
          <p14:tracePt t="16959" x="2995613" y="1778000"/>
          <p14:tracePt t="16979" x="3001963" y="1778000"/>
          <p14:tracePt t="17000" x="3008313" y="1778000"/>
          <p14:tracePt t="17014" x="3014663" y="1771650"/>
          <p14:tracePt t="17018" x="3021013" y="1771650"/>
          <p14:tracePt t="17026" x="3027363" y="1765300"/>
          <p14:tracePt t="17033" x="3033713" y="1765300"/>
          <p14:tracePt t="17042" x="3040063" y="1765300"/>
          <p14:tracePt t="17046" x="3052763" y="1765300"/>
          <p14:tracePt t="17054" x="3071813" y="1765300"/>
          <p14:tracePt t="17063" x="3090863" y="1765300"/>
          <p14:tracePt t="17070" x="3116263" y="1765300"/>
          <p14:tracePt t="17077" x="3141663" y="1765300"/>
          <p14:tracePt t="17083" x="3179763" y="1765300"/>
          <p14:tracePt t="17092" x="3224213" y="1765300"/>
          <p14:tracePt t="17097" x="3281363" y="1771650"/>
          <p14:tracePt t="17102" x="3344863" y="1778000"/>
          <p14:tracePt t="17109" x="3408363" y="1784350"/>
          <p14:tracePt t="17115" x="3460750" y="1784350"/>
          <p14:tracePt t="17124" x="3517900" y="1790700"/>
          <p14:tracePt t="17130" x="3568700" y="1790700"/>
          <p14:tracePt t="17136" x="3613150" y="1803400"/>
          <p14:tracePt t="17143" x="3657600" y="1803400"/>
          <p14:tracePt t="17150" x="3702050" y="1809750"/>
          <p14:tracePt t="17158" x="3727450" y="1809750"/>
          <p14:tracePt t="17164" x="3759200" y="1809750"/>
          <p14:tracePt t="17171" x="3784600" y="1809750"/>
          <p14:tracePt t="17177" x="3797300" y="1809750"/>
          <p14:tracePt t="17185" x="3816350" y="1809750"/>
          <p14:tracePt t="17192" x="3835400" y="1809750"/>
          <p14:tracePt t="17198" x="3848100" y="1809750"/>
          <p14:tracePt t="17207" x="3873500" y="1809750"/>
          <p14:tracePt t="17213" x="3894138" y="1809750"/>
          <p14:tracePt t="17220" x="3906838" y="1809750"/>
          <p14:tracePt t="17227" x="3932238" y="1809750"/>
          <p14:tracePt t="17234" x="3951288" y="1809750"/>
          <p14:tracePt t="17240" x="3976688" y="1803400"/>
          <p14:tracePt t="17247" x="3995738" y="1803400"/>
          <p14:tracePt t="17254" x="4021138" y="1797050"/>
          <p14:tracePt t="17261" x="4046538" y="1797050"/>
          <p14:tracePt t="17268" x="4065588" y="1797050"/>
          <p14:tracePt t="17275" x="4084638" y="1797050"/>
          <p14:tracePt t="17282" x="4103688" y="1797050"/>
          <p14:tracePt t="17290" x="4129088" y="1790700"/>
          <p14:tracePt t="17296" x="4154488" y="1790700"/>
          <p14:tracePt t="17302" x="4173538" y="1790700"/>
          <p14:tracePt t="17310" x="4192588" y="1790700"/>
          <p14:tracePt t="17317" x="4211638" y="1790700"/>
          <p14:tracePt t="17323" x="4224338" y="1790700"/>
          <p14:tracePt t="17330" x="4243388" y="1790700"/>
          <p14:tracePt t="17337" x="4262438" y="1790700"/>
          <p14:tracePt t="17344" x="4275138" y="1790700"/>
          <p14:tracePt t="17352" x="4287838" y="1790700"/>
          <p14:tracePt t="17358" x="4306888" y="1790700"/>
          <p14:tracePt t="17365" x="4313238" y="1790700"/>
          <p14:tracePt t="17372" x="4325938" y="1790700"/>
          <p14:tracePt t="17379" x="4332288" y="1790700"/>
          <p14:tracePt t="17393" x="4346575" y="1790700"/>
          <p14:tracePt t="17403" x="4352925" y="1790700"/>
          <p14:tracePt t="17410" x="4359275" y="1790700"/>
          <p14:tracePt t="17418" x="4371975" y="1790700"/>
          <p14:tracePt t="17420" x="4378325" y="1790700"/>
          <p14:tracePt t="17427" x="4391025" y="1790700"/>
          <p14:tracePt t="17434" x="4397375" y="1790700"/>
          <p14:tracePt t="17445" x="4403725" y="1790700"/>
          <p14:tracePt t="17450" x="4416425" y="1790700"/>
          <p14:tracePt t="17463" x="4435475" y="1790700"/>
          <p14:tracePt t="17470" x="4441825" y="1790700"/>
          <p14:tracePt t="17479" x="4454525" y="1790700"/>
          <p14:tracePt t="17482" x="4467225" y="1790700"/>
          <p14:tracePt t="17490" x="4473575" y="1790700"/>
          <p14:tracePt t="17499" x="4486275" y="1790700"/>
          <p14:tracePt t="17506" x="4498975" y="1790700"/>
          <p14:tracePt t="17513" x="4511675" y="1790700"/>
          <p14:tracePt t="17518" x="4524375" y="1790700"/>
          <p14:tracePt t="17524" x="4530725" y="1790700"/>
          <p14:tracePt t="17531" x="4543425" y="1790700"/>
          <p14:tracePt t="17538" x="4549775" y="1790700"/>
          <p14:tracePt t="17545" x="4562475" y="1790700"/>
          <p14:tracePt t="17552" x="4568825" y="1790700"/>
          <p14:tracePt t="17559" x="4575175" y="1790700"/>
          <p14:tracePt t="17566" x="4581525" y="1790700"/>
          <p14:tracePt t="17574" x="4594225" y="1790700"/>
          <p14:tracePt t="17587" x="4600575" y="1790700"/>
          <p14:tracePt t="17594" x="4606925" y="1790700"/>
          <p14:tracePt t="17615" x="4613275" y="1790700"/>
          <p14:tracePt t="20144" x="4556125" y="1790700"/>
          <p14:tracePt t="20151" x="4422775" y="1790700"/>
          <p14:tracePt t="20160" x="4325938" y="1803400"/>
          <p14:tracePt t="20165" x="4230688" y="1809750"/>
          <p14:tracePt t="20169" x="4135438" y="1828800"/>
          <p14:tracePt t="20176" x="4027488" y="1835150"/>
          <p14:tracePt t="20183" x="3944938" y="1854200"/>
          <p14:tracePt t="20190" x="3867150" y="1873250"/>
          <p14:tracePt t="20199" x="3803650" y="1879600"/>
          <p14:tracePt t="20205" x="3733800" y="1905000"/>
          <p14:tracePt t="20210" x="3676650" y="1917700"/>
          <p14:tracePt t="20222" x="3625850" y="1938338"/>
          <p14:tracePt t="20225" x="3556000" y="1963738"/>
          <p14:tracePt t="20231" x="3498850" y="1976438"/>
          <p14:tracePt t="20238" x="3441700" y="1995488"/>
          <p14:tracePt t="20245" x="3395663" y="2008188"/>
          <p14:tracePt t="20252" x="3351213" y="2027238"/>
          <p14:tracePt t="20259" x="3313113" y="2039938"/>
          <p14:tracePt t="20266" x="3268663" y="2052638"/>
          <p14:tracePt t="20279" x="3205163" y="2071688"/>
          <p14:tracePt t="20287" x="3052763" y="2122488"/>
          <p14:tracePt t="20294" x="2982913" y="2147888"/>
          <p14:tracePt t="20301" x="2917825" y="2173288"/>
          <p14:tracePt t="20308" x="2847975" y="2198688"/>
          <p14:tracePt t="20315" x="2771775" y="2224088"/>
          <p14:tracePt t="20322" x="2663825" y="2262188"/>
          <p14:tracePt t="20329" x="2555875" y="2287588"/>
          <p14:tracePt t="20336" x="2459038" y="2312988"/>
          <p14:tracePt t="20342" x="2370138" y="2338388"/>
          <p14:tracePt t="20349" x="2293938" y="2359025"/>
          <p14:tracePt t="20357" x="2236788" y="2365375"/>
          <p14:tracePt t="20363" x="2185988" y="2371725"/>
          <p14:tracePt t="20370" x="2122488" y="2378075"/>
          <p14:tracePt t="20377" x="2078038" y="2390775"/>
          <p14:tracePt t="20384" x="2032000" y="2397125"/>
          <p14:tracePt t="20392" x="2006600" y="2403475"/>
          <p14:tracePt t="20397" x="1981200" y="2409825"/>
          <p14:tracePt t="20405" x="1955800" y="2416175"/>
          <p14:tracePt t="20412" x="1936750" y="2422525"/>
          <p14:tracePt t="20420" x="1924050" y="2422525"/>
          <p14:tracePt t="20437" x="1885950" y="2422525"/>
          <p14:tracePt t="20444" x="1866900" y="2422525"/>
          <p14:tracePt t="20446" x="1860550" y="2428875"/>
          <p14:tracePt t="20453" x="1847850" y="2435225"/>
          <p14:tracePt t="20460" x="1828800" y="2441575"/>
          <p14:tracePt t="20467" x="1822450" y="2441575"/>
          <p14:tracePt t="20474" x="1816100" y="2447925"/>
          <p14:tracePt t="20481" x="1803400" y="2454275"/>
          <p14:tracePt t="20487" x="1797050" y="2454275"/>
          <p14:tracePt t="20497" x="1790700" y="2460625"/>
          <p14:tracePt t="20506" x="1778000" y="2466975"/>
          <p14:tracePt t="20512" x="1778000" y="2473325"/>
          <p14:tracePt t="21024" x="1765300" y="2473325"/>
          <p14:tracePt t="21029" x="1739900" y="2466975"/>
          <p14:tracePt t="21034" x="1714500" y="2454275"/>
          <p14:tracePt t="21049" x="1663700" y="2441575"/>
          <p14:tracePt t="21057" x="1644650" y="2435225"/>
          <p14:tracePt t="21063" x="1619250" y="2435225"/>
          <p14:tracePt t="21074" x="1592263" y="2428875"/>
          <p14:tracePt t="21082" x="1573213" y="2422525"/>
          <p14:tracePt t="21086" x="1547813" y="2416175"/>
          <p14:tracePt t="21089" x="1528763" y="2409825"/>
          <p14:tracePt t="21097" x="1509713" y="2403475"/>
          <p14:tracePt t="21104" x="1484313" y="2397125"/>
          <p14:tracePt t="21111" x="1465263" y="2390775"/>
          <p14:tracePt t="21118" x="1439863" y="2390775"/>
          <p14:tracePt t="21125" x="1420813" y="2384425"/>
          <p14:tracePt t="21132" x="1401763" y="2384425"/>
          <p14:tracePt t="21139" x="1376363" y="2378075"/>
          <p14:tracePt t="21146" x="1350963" y="2371725"/>
          <p14:tracePt t="21153" x="1325563" y="2365375"/>
          <p14:tracePt t="21159" x="1312863" y="2359025"/>
          <p14:tracePt t="21167" x="1293813" y="2351088"/>
          <p14:tracePt t="21174" x="1281113" y="2351088"/>
          <p14:tracePt t="21180" x="1268413" y="2351088"/>
          <p14:tracePt t="21188" x="1255713" y="2344738"/>
          <p14:tracePt t="21194" x="1236663" y="2344738"/>
          <p14:tracePt t="21201" x="1223963" y="2338388"/>
          <p14:tracePt t="21209" x="1217613" y="2338388"/>
          <p14:tracePt t="21215" x="1204913" y="2338388"/>
          <p14:tracePt t="21229" x="1192213" y="2338388"/>
          <p14:tracePt t="21236" x="1185863" y="2338388"/>
          <p14:tracePt t="21250" x="1173163" y="2338388"/>
          <p14:tracePt t="21260" x="1166813" y="2338388"/>
          <p14:tracePt t="21275" x="1160463" y="2338388"/>
          <p14:tracePt t="21281" x="1154113" y="2338388"/>
          <p14:tracePt t="21293" x="1147763" y="2338388"/>
          <p14:tracePt t="21313" x="1139825" y="2338388"/>
          <p14:tracePt t="21328" x="1133475" y="2338388"/>
          <p14:tracePt t="21709" x="1139825" y="2351088"/>
          <p14:tracePt t="21717" x="1147763" y="2365375"/>
          <p14:tracePt t="21724" x="1160463" y="2384425"/>
          <p14:tracePt t="21732" x="1166813" y="2397125"/>
          <p14:tracePt t="21734" x="1166813" y="2403475"/>
          <p14:tracePt t="21741" x="1166813" y="2416175"/>
          <p14:tracePt t="21748" x="1173163" y="2428875"/>
          <p14:tracePt t="21756" x="1179513" y="2435225"/>
          <p14:tracePt t="21764" x="1185863" y="2447925"/>
          <p14:tracePt t="21770" x="1185863" y="2466975"/>
          <p14:tracePt t="21778" x="1192213" y="2473325"/>
          <p14:tracePt t="21783" x="1192213" y="2486025"/>
          <p14:tracePt t="21790" x="1198563" y="2498725"/>
          <p14:tracePt t="21796" x="1204913" y="2511425"/>
          <p14:tracePt t="21806" x="1204913" y="2524125"/>
          <p14:tracePt t="21812" x="1211263" y="2543175"/>
          <p14:tracePt t="21818" x="1211263" y="2549525"/>
          <p14:tracePt t="21824" x="1211263" y="2568575"/>
          <p14:tracePt t="21831" x="1217613" y="2581275"/>
          <p14:tracePt t="21838" x="1217613" y="2593975"/>
          <p14:tracePt t="21845" x="1223963" y="2613025"/>
          <p14:tracePt t="21855" x="1223963" y="2625725"/>
          <p14:tracePt t="21860" x="1230313" y="2638425"/>
          <p14:tracePt t="21868" x="1230313" y="2644775"/>
          <p14:tracePt t="21872" x="1236663" y="2651125"/>
          <p14:tracePt t="21880" x="1236663" y="2657475"/>
          <p14:tracePt t="21887" x="1236663" y="2670175"/>
          <p14:tracePt t="21893" x="1243013" y="2682875"/>
          <p14:tracePt t="21907" x="1243013" y="2695575"/>
          <p14:tracePt t="21915" x="1243013" y="2708275"/>
          <p14:tracePt t="21921" x="1249363" y="2714625"/>
          <p14:tracePt t="21928" x="1249363" y="2720975"/>
          <p14:tracePt t="21935" x="1255713" y="2727325"/>
          <p14:tracePt t="21942" x="1255713" y="2733675"/>
          <p14:tracePt t="21949" x="1255713" y="2740025"/>
          <p14:tracePt t="21958" x="1262063" y="2746375"/>
          <p14:tracePt t="21970" x="1262063" y="2752725"/>
          <p14:tracePt t="21977" x="1262063" y="2759075"/>
          <p14:tracePt t="21998" x="1262063" y="2765425"/>
          <p14:tracePt t="22018" x="1262063" y="2771775"/>
          <p14:tracePt t="22031" x="1262063" y="2778125"/>
          <p14:tracePt t="22076" x="1268413" y="2778125"/>
          <p14:tracePt t="22386" x="1281113" y="2784475"/>
          <p14:tracePt t="22392" x="1293813" y="2792413"/>
          <p14:tracePt t="22399" x="1306513" y="2798763"/>
          <p14:tracePt t="22410" x="1325563" y="2805113"/>
          <p14:tracePt t="22418" x="1338263" y="2811463"/>
          <p14:tracePt t="22422" x="1357313" y="2817813"/>
          <p14:tracePt t="22430" x="1376363" y="2817813"/>
          <p14:tracePt t="22434" x="1395413" y="2830513"/>
          <p14:tracePt t="22441" x="1420813" y="2836863"/>
          <p14:tracePt t="22447" x="1439863" y="2843213"/>
          <p14:tracePt t="22454" x="1471613" y="2855913"/>
          <p14:tracePt t="22461" x="1503363" y="2874963"/>
          <p14:tracePt t="22468" x="1541463" y="2881313"/>
          <p14:tracePt t="22475" x="1585913" y="2894013"/>
          <p14:tracePt t="22482" x="1631950" y="2906713"/>
          <p14:tracePt t="22494" x="1663700" y="2906713"/>
          <p14:tracePt t="22497" x="1701800" y="2919413"/>
          <p14:tracePt t="22503" x="1733550" y="2925763"/>
          <p14:tracePt t="22510" x="1752600" y="2932113"/>
          <p14:tracePt t="22516" x="1765300" y="2932113"/>
          <p14:tracePt t="22524" x="1778000" y="2932113"/>
          <p14:tracePt t="22533" x="1784350" y="2932113"/>
          <p14:tracePt t="22541" x="1797050" y="2932113"/>
          <p14:tracePt t="22553" x="1803400" y="2932113"/>
          <p14:tracePt t="22560" x="1809750" y="2932113"/>
          <p14:tracePt t="22578" x="1816100" y="2932113"/>
          <p14:tracePt t="22583" x="1822450" y="2932113"/>
          <p14:tracePt t="22585" x="1828800" y="2932113"/>
          <p14:tracePt t="22608" x="1835150" y="2932113"/>
          <p14:tracePt t="22622" x="1841500" y="2932113"/>
          <p14:tracePt t="22762" x="1847850" y="2932113"/>
          <p14:tracePt t="22803" x="1854200" y="2932113"/>
          <p14:tracePt t="22825" x="1860550" y="2932113"/>
          <p14:tracePt t="22845" x="1866900" y="2932113"/>
          <p14:tracePt t="22851" x="1879600" y="2932113"/>
          <p14:tracePt t="22856" x="1879600" y="2925763"/>
          <p14:tracePt t="22863" x="1898650" y="2925763"/>
          <p14:tracePt t="22870" x="1911350" y="2919413"/>
          <p14:tracePt t="22877" x="1936750" y="2919413"/>
          <p14:tracePt t="22884" x="1962150" y="2919413"/>
          <p14:tracePt t="22892" x="1993900" y="2913063"/>
          <p14:tracePt t="22908" x="2065338" y="2900363"/>
          <p14:tracePt t="22911" x="2109788" y="2894013"/>
          <p14:tracePt t="22918" x="2154238" y="2894013"/>
          <p14:tracePt t="22925" x="2198688" y="2887663"/>
          <p14:tracePt t="22932" x="2249488" y="2874963"/>
          <p14:tracePt t="22942" x="2293938" y="2868613"/>
          <p14:tracePt t="22946" x="2338388" y="2862263"/>
          <p14:tracePt t="22953" x="2382838" y="2855913"/>
          <p14:tracePt t="22962" x="2427288" y="2849563"/>
          <p14:tracePt t="22969" x="2471738" y="2849563"/>
          <p14:tracePt t="22978" x="2517775" y="2843213"/>
          <p14:tracePt t="22984" x="2562225" y="2843213"/>
          <p14:tracePt t="22988" x="2606675" y="2830513"/>
          <p14:tracePt t="22994" x="2638425" y="2830513"/>
          <p14:tracePt t="23001" x="2663825" y="2824163"/>
          <p14:tracePt t="23009" x="2689225" y="2824163"/>
          <p14:tracePt t="23016" x="2720975" y="2824163"/>
          <p14:tracePt t="23024" x="2740025" y="2824163"/>
          <p14:tracePt t="23030" x="2765425" y="2824163"/>
          <p14:tracePt t="23036" x="2784475" y="2824163"/>
          <p14:tracePt t="23043" x="2797175" y="2824163"/>
          <p14:tracePt t="23050" x="2816225" y="2824163"/>
          <p14:tracePt t="23057" x="2835275" y="2824163"/>
          <p14:tracePt t="23064" x="2841625" y="2824163"/>
          <p14:tracePt t="23071" x="2854325" y="2824163"/>
          <p14:tracePt t="23078" x="2860675" y="2824163"/>
          <p14:tracePt t="23084" x="2867025" y="2824163"/>
          <p14:tracePt t="23092" x="2873375" y="2824163"/>
          <p14:tracePt t="23098" x="2879725" y="2824163"/>
          <p14:tracePt t="23105" x="2886075" y="2824163"/>
          <p14:tracePt t="23364" x="3052763" y="2843213"/>
          <p14:tracePt t="23371" x="3370263" y="2900363"/>
          <p14:tracePt t="23380" x="3600450" y="2938463"/>
          <p14:tracePt t="23384" x="3759200" y="2951163"/>
          <p14:tracePt t="23391" x="3860800" y="2951163"/>
          <p14:tracePt t="23395" x="3970338" y="2951163"/>
          <p14:tracePt t="23403" x="4065588" y="2951163"/>
          <p14:tracePt t="23410" x="4135438" y="2951163"/>
          <p14:tracePt t="23417" x="4211638" y="2938463"/>
          <p14:tracePt t="23424" x="4287838" y="2938463"/>
          <p14:tracePt t="23431" x="4338638" y="2932113"/>
          <p14:tracePt t="23438" x="4410075" y="2919413"/>
          <p14:tracePt t="23444" x="4479925" y="2919413"/>
          <p14:tracePt t="23451" x="4549775" y="2900363"/>
          <p14:tracePt t="23459" x="4600575" y="2894013"/>
          <p14:tracePt t="23465" x="4657725" y="2874963"/>
          <p14:tracePt t="23473" x="4702175" y="2868613"/>
          <p14:tracePt t="23479" x="4746625" y="2862263"/>
          <p14:tracePt t="23486" x="4784725" y="2855913"/>
          <p14:tracePt t="23495" x="4811713" y="2843213"/>
          <p14:tracePt t="23502" x="4837113" y="2836863"/>
          <p14:tracePt t="23512" x="4856163" y="2830513"/>
          <p14:tracePt t="23518" x="4887913" y="2817813"/>
          <p14:tracePt t="23520" x="4913313" y="2805113"/>
          <p14:tracePt t="23528" x="4938713" y="2792413"/>
          <p14:tracePt t="23534" x="4970463" y="2771775"/>
          <p14:tracePt t="23542" x="4989513" y="2759075"/>
          <p14:tracePt t="23549" x="5021263" y="2740025"/>
          <p14:tracePt t="23556" x="5046663" y="2727325"/>
          <p14:tracePt t="23562" x="5072063" y="2708275"/>
          <p14:tracePt t="23569" x="5097463" y="2689225"/>
          <p14:tracePt t="23576" x="5129213" y="2670175"/>
          <p14:tracePt t="23585" x="5154613" y="2638425"/>
          <p14:tracePt t="23593" x="5186363" y="2619375"/>
          <p14:tracePt t="23603" x="5205413" y="2593975"/>
          <p14:tracePt t="23603" x="5224463" y="2574925"/>
          <p14:tracePt t="23610" x="5249863" y="2543175"/>
          <p14:tracePt t="23618" x="5270500" y="2517775"/>
          <p14:tracePt t="23625" x="5289550" y="2492375"/>
          <p14:tracePt t="23632" x="5308600" y="2454275"/>
          <p14:tracePt t="23639" x="5334000" y="2416175"/>
          <p14:tracePt t="23645" x="5346700" y="2378075"/>
          <p14:tracePt t="23655" x="5365750" y="2332038"/>
          <p14:tracePt t="23664" x="5378450" y="2287588"/>
          <p14:tracePt t="23670" x="5384800" y="2249488"/>
          <p14:tracePt t="23673" x="5391150" y="2205038"/>
          <p14:tracePt t="23680" x="5391150" y="2173288"/>
          <p14:tracePt t="23697" x="5378450" y="2058988"/>
          <p14:tracePt t="23700" x="5365750" y="2001838"/>
          <p14:tracePt t="23709" x="5340350" y="1931988"/>
          <p14:tracePt t="23715" x="5302250" y="1854200"/>
          <p14:tracePt t="23722" x="5270500" y="1784350"/>
          <p14:tracePt t="23729" x="5237163" y="1746250"/>
          <p14:tracePt t="23735" x="5211763" y="1708150"/>
          <p14:tracePt t="23745" x="5180013" y="1682750"/>
          <p14:tracePt t="23751" x="5154613" y="1663700"/>
          <p14:tracePt t="23760" x="5122863" y="1638300"/>
          <p14:tracePt t="23765" x="5103813" y="1625600"/>
          <p14:tracePt t="23772" x="5072063" y="1600200"/>
          <p14:tracePt t="23781" x="5040313" y="1568450"/>
          <p14:tracePt t="23783" x="4983163" y="1549400"/>
          <p14:tracePt t="23791" x="4926013" y="1524000"/>
          <p14:tracePt t="23798" x="4849813" y="1484313"/>
          <p14:tracePt t="23805" x="4759325" y="1439863"/>
          <p14:tracePt t="23816" x="4683125" y="1408113"/>
          <p14:tracePt t="23821" x="4606925" y="1382713"/>
          <p14:tracePt t="23826" x="4537075" y="1350963"/>
          <p14:tracePt t="23832" x="4473575" y="1331913"/>
          <p14:tracePt t="23841" x="4422775" y="1306513"/>
          <p14:tracePt t="23846" x="4371975" y="1293813"/>
          <p14:tracePt t="23855" x="4325938" y="1281113"/>
          <p14:tracePt t="23863" x="4275138" y="1268413"/>
          <p14:tracePt t="23869" x="4243388" y="1262063"/>
          <p14:tracePt t="23875" x="4217988" y="1255713"/>
          <p14:tracePt t="23883" x="4192588" y="1249363"/>
          <p14:tracePt t="23892" x="4179888" y="1249363"/>
          <p14:tracePt t="23899" x="4154488" y="1249363"/>
          <p14:tracePt t="23916" x="4071938" y="1249363"/>
          <p14:tracePt t="23923" x="4040188" y="1255713"/>
          <p14:tracePt t="23929" x="4008438" y="1255713"/>
          <p14:tracePt t="23936" x="3970338" y="1274763"/>
          <p14:tracePt t="23947" x="3944938" y="1281113"/>
          <p14:tracePt t="23952" x="3919538" y="1287463"/>
          <p14:tracePt t="23961" x="3900488" y="1293813"/>
          <p14:tracePt t="23966" x="3879850" y="1293813"/>
          <p14:tracePt t="23970" x="3867150" y="1300163"/>
          <p14:tracePt t="23978" x="3854450" y="1306513"/>
          <p14:tracePt t="23985" x="3848100" y="1312863"/>
          <p14:tracePt t="23993" x="3841750" y="1319213"/>
          <p14:tracePt t="24002" x="3829050" y="1319213"/>
          <p14:tracePt t="24020" x="3822700" y="1319213"/>
          <p14:tracePt t="24026" x="3816350" y="1325563"/>
          <p14:tracePt t="24051" x="3816350" y="1331913"/>
          <p14:tracePt t="24053" x="3810000" y="1331913"/>
          <p14:tracePt t="24064" x="3810000" y="1338263"/>
          <p14:tracePt t="24071" x="3803650" y="1338263"/>
          <p14:tracePt t="24141" x="3803650" y="1344613"/>
          <p14:tracePt t="24154" x="3810000" y="1350963"/>
          <p14:tracePt t="24172" x="3810000" y="1357313"/>
          <p14:tracePt t="24179" x="3810000" y="1363663"/>
          <p14:tracePt t="24186" x="3816350" y="1363663"/>
          <p14:tracePt t="24193" x="3822700" y="1370013"/>
          <p14:tracePt t="24213" x="3829050" y="1370013"/>
          <p14:tracePt t="24222" x="3835400" y="1370013"/>
          <p14:tracePt t="24231" x="3841750" y="1376363"/>
          <p14:tracePt t="24245" x="3848100" y="1376363"/>
          <p14:tracePt t="24249" x="3854450" y="1382713"/>
          <p14:tracePt t="24269" x="3860800" y="1382713"/>
          <p14:tracePt t="24283" x="3867150" y="1382713"/>
          <p14:tracePt t="24290" x="3873500" y="1382713"/>
          <p14:tracePt t="24303" x="3879850" y="1382713"/>
          <p14:tracePt t="24311" x="3887788" y="1382713"/>
          <p14:tracePt t="24319" x="3894138" y="1382713"/>
          <p14:tracePt t="24328" x="3906838" y="1382713"/>
          <p14:tracePt t="24334" x="3913188" y="1382713"/>
          <p14:tracePt t="24340" x="3938588" y="1382713"/>
          <p14:tracePt t="24348" x="3963988" y="1382713"/>
          <p14:tracePt t="24352" x="3989388" y="1382713"/>
          <p14:tracePt t="24359" x="4027488" y="1376363"/>
          <p14:tracePt t="24365" x="4059238" y="1376363"/>
          <p14:tracePt t="24373" x="4103688" y="1376363"/>
          <p14:tracePt t="24379" x="4135438" y="1376363"/>
          <p14:tracePt t="24386" x="4167188" y="1376363"/>
          <p14:tracePt t="24394" x="4205288" y="1376363"/>
          <p14:tracePt t="24400" x="4224338" y="1376363"/>
          <p14:tracePt t="24409" x="4249738" y="1376363"/>
          <p14:tracePt t="24414" x="4275138" y="1376363"/>
          <p14:tracePt t="24423" x="4294188" y="1376363"/>
          <p14:tracePt t="24432" x="4306888" y="1376363"/>
          <p14:tracePt t="24437" x="4325938" y="1376363"/>
          <p14:tracePt t="24441" x="4346575" y="1376363"/>
          <p14:tracePt t="24449" x="4365625" y="1376363"/>
          <p14:tracePt t="24457" x="4384675" y="1382713"/>
          <p14:tracePt t="24462" x="4410075" y="1389063"/>
          <p14:tracePt t="24469" x="4435475" y="1395413"/>
          <p14:tracePt t="24480" x="4460875" y="1408113"/>
          <p14:tracePt t="24483" x="4486275" y="1420813"/>
          <p14:tracePt t="24489" x="4505325" y="1433513"/>
          <p14:tracePt t="24501" x="4530725" y="1446213"/>
          <p14:tracePt t="24503" x="4556125" y="1465263"/>
          <p14:tracePt t="24513" x="4587875" y="1497013"/>
          <p14:tracePt t="24520" x="4613275" y="1524000"/>
          <p14:tracePt t="24528" x="4651375" y="1568450"/>
          <p14:tracePt t="24532" x="4683125" y="1612900"/>
          <p14:tracePt t="24539" x="4708525" y="1651000"/>
          <p14:tracePt t="24546" x="4727575" y="1689100"/>
          <p14:tracePt t="24555" x="4752975" y="1727200"/>
          <p14:tracePt t="24561" x="4765675" y="1771650"/>
          <p14:tracePt t="24569" x="4778375" y="1797050"/>
          <p14:tracePt t="24573" x="4784725" y="1822450"/>
          <p14:tracePt t="24580" x="4791075" y="1841500"/>
          <p14:tracePt t="24589" x="4791075" y="1847850"/>
          <p14:tracePt t="24599" x="4791075" y="1860550"/>
          <p14:tracePt t="24612" x="4791075" y="1866900"/>
          <p14:tracePt t="24617" x="4791075" y="1873250"/>
          <p14:tracePt t="24621" x="4791075" y="1879600"/>
          <p14:tracePt t="24636" x="4791075" y="1898650"/>
          <p14:tracePt t="24642" x="4778375" y="1911350"/>
          <p14:tracePt t="24652" x="4759325" y="1924050"/>
          <p14:tracePt t="24665" x="4670425" y="1989138"/>
          <p14:tracePt t="24669" x="4613275" y="2020888"/>
          <p14:tracePt t="24677" x="4537075" y="2058988"/>
          <p14:tracePt t="24688" x="4454525" y="2071688"/>
          <p14:tracePt t="24696" x="4359275" y="2084388"/>
          <p14:tracePt t="24699" x="4294188" y="2084388"/>
          <p14:tracePt t="24704" x="4224338" y="2084388"/>
          <p14:tracePt t="24711" x="4179888" y="2065338"/>
          <p14:tracePt t="24720" x="4141788" y="2046288"/>
          <p14:tracePt t="24730" x="4116388" y="2020888"/>
          <p14:tracePt t="24733" x="4097338" y="2008188"/>
          <p14:tracePt t="24739" x="4078288" y="1995488"/>
          <p14:tracePt t="24746" x="4059238" y="1963738"/>
          <p14:tracePt t="24753" x="4046538" y="1944688"/>
          <p14:tracePt t="24760" x="4027488" y="1931988"/>
          <p14:tracePt t="24767" x="4021138" y="1911350"/>
          <p14:tracePt t="24774" x="4008438" y="1879600"/>
          <p14:tracePt t="24780" x="3995738" y="1841500"/>
          <p14:tracePt t="24787" x="3989388" y="1816100"/>
          <p14:tracePt t="24794" x="3983038" y="1771650"/>
          <p14:tracePt t="24801" x="3983038" y="1727200"/>
          <p14:tracePt t="24809" x="3983038" y="1676400"/>
          <p14:tracePt t="24815" x="3983038" y="1612900"/>
          <p14:tracePt t="24824" x="3983038" y="1555750"/>
          <p14:tracePt t="24829" x="3989388" y="1511300"/>
          <p14:tracePt t="24836" x="4008438" y="1452563"/>
          <p14:tracePt t="24843" x="4027488" y="1408113"/>
          <p14:tracePt t="24850" x="4059238" y="1331913"/>
          <p14:tracePt t="24857" x="4078288" y="1274763"/>
          <p14:tracePt t="24863" x="4103688" y="1217613"/>
          <p14:tracePt t="24871" x="4135438" y="1179513"/>
          <p14:tracePt t="24877" x="4148138" y="1160463"/>
          <p14:tracePt t="24886" x="4160838" y="1147763"/>
          <p14:tracePt t="24899" x="4173538" y="1128713"/>
          <p14:tracePt t="24903" x="4186238" y="1116013"/>
          <p14:tracePt t="24906" x="4205288" y="1096963"/>
          <p14:tracePt t="24912" x="4230688" y="1084263"/>
          <p14:tracePt t="24918" x="4262438" y="1063625"/>
          <p14:tracePt t="24928" x="4287838" y="1050925"/>
          <p14:tracePt t="24935" x="4313238" y="1038225"/>
          <p14:tracePt t="24944" x="4346575" y="1025525"/>
          <p14:tracePt t="24947" x="4384675" y="1012825"/>
          <p14:tracePt t="24955" x="4416425" y="1006475"/>
          <p14:tracePt t="24963" x="4448175" y="993775"/>
          <p14:tracePt t="24968" x="4479925" y="987425"/>
          <p14:tracePt t="24976" x="4505325" y="981075"/>
          <p14:tracePt t="24981" x="4537075" y="981075"/>
          <p14:tracePt t="24988" x="4562475" y="974725"/>
          <p14:tracePt t="24997" x="4587875" y="974725"/>
          <p14:tracePt t="25006" x="4619625" y="968375"/>
          <p14:tracePt t="25010" x="4645025" y="968375"/>
          <p14:tracePt t="25016" x="4664075" y="968375"/>
          <p14:tracePt t="25025" x="4695825" y="968375"/>
          <p14:tracePt t="25030" x="4727575" y="968375"/>
          <p14:tracePt t="25037" x="4765675" y="968375"/>
          <p14:tracePt t="25044" x="4784725" y="968375"/>
          <p14:tracePt t="25050" x="4818063" y="968375"/>
          <p14:tracePt t="25058" x="4849813" y="968375"/>
          <p14:tracePt t="25064" x="4887913" y="968375"/>
          <p14:tracePt t="25071" x="4906963" y="968375"/>
          <p14:tracePt t="25078" x="4932363" y="968375"/>
          <p14:tracePt t="25085" x="4964113" y="974725"/>
          <p14:tracePt t="25095" x="4989513" y="981075"/>
          <p14:tracePt t="25099" x="5014913" y="987425"/>
          <p14:tracePt t="25111" x="5046663" y="993775"/>
          <p14:tracePt t="25121" x="5091113" y="1006475"/>
          <p14:tracePt t="25129" x="5110163" y="1012825"/>
          <p14:tracePt t="25134" x="5129213" y="1019175"/>
          <p14:tracePt t="25141" x="5141913" y="1025525"/>
          <p14:tracePt t="25147" x="5160963" y="1031875"/>
          <p14:tracePt t="25154" x="5180013" y="1038225"/>
          <p14:tracePt t="25161" x="5192713" y="1044575"/>
          <p14:tracePt t="25170" x="5205413" y="1050925"/>
          <p14:tracePt t="25177" x="5218113" y="1063625"/>
          <p14:tracePt t="25184" x="5237163" y="1069975"/>
          <p14:tracePt t="25189" x="5249863" y="1077913"/>
          <p14:tracePt t="25196" x="5256213" y="1084263"/>
          <p14:tracePt t="25203" x="5270500" y="1090613"/>
          <p14:tracePt t="25210" x="5289550" y="1103313"/>
          <p14:tracePt t="25216" x="5302250" y="1116013"/>
          <p14:tracePt t="25225" x="5308600" y="1122363"/>
          <p14:tracePt t="25230" x="5327650" y="1135063"/>
          <p14:tracePt t="25238" x="5340350" y="1147763"/>
          <p14:tracePt t="25245" x="5359400" y="1154113"/>
          <p14:tracePt t="25253" x="5372100" y="1173163"/>
          <p14:tracePt t="25259" x="5378450" y="1185863"/>
          <p14:tracePt t="25268" x="5391150" y="1198563"/>
          <p14:tracePt t="25276" x="5403850" y="1211263"/>
          <p14:tracePt t="25280" x="5416550" y="1217613"/>
          <p14:tracePt t="25289" x="5435600" y="1236663"/>
          <p14:tracePt t="25294" x="5441950" y="1249363"/>
          <p14:tracePt t="25300" x="5454650" y="1268413"/>
          <p14:tracePt t="25307" x="5467350" y="1281113"/>
          <p14:tracePt t="25313" x="5480050" y="1293813"/>
          <p14:tracePt t="25321" x="5492750" y="1312863"/>
          <p14:tracePt t="25327" x="5505450" y="1325563"/>
          <p14:tracePt t="25336" x="5511800" y="1344613"/>
          <p14:tracePt t="25343" x="5524500" y="1357313"/>
          <p14:tracePt t="25351" x="5530850" y="1370013"/>
          <p14:tracePt t="25355" x="5543550" y="1389063"/>
          <p14:tracePt t="25362" x="5556250" y="1401763"/>
          <p14:tracePt t="25369" x="5562600" y="1420813"/>
          <p14:tracePt t="25376" x="5575300" y="1433513"/>
          <p14:tracePt t="25383" x="5575300" y="1446213"/>
          <p14:tracePt t="25392" x="5581650" y="1465263"/>
          <p14:tracePt t="25399" x="5594350" y="1471613"/>
          <p14:tracePt t="25406" x="5594350" y="1477963"/>
          <p14:tracePt t="25412" x="5600700" y="1490663"/>
          <p14:tracePt t="25419" x="5607050" y="1497013"/>
          <p14:tracePt t="25425" x="5607050" y="1504950"/>
          <p14:tracePt t="25431" x="5613400" y="1511300"/>
          <p14:tracePt t="25438" x="5613400" y="1517650"/>
          <p14:tracePt t="25445" x="5619750" y="1517650"/>
          <p14:tracePt t="25453" x="5619750" y="1524000"/>
          <p14:tracePt t="25459" x="5626100" y="1530350"/>
          <p14:tracePt t="25466" x="5626100" y="1536700"/>
          <p14:tracePt t="25982" x="5626100" y="1581150"/>
          <p14:tracePt t="25989" x="5607050" y="1676400"/>
          <p14:tracePt t="25994" x="5600700" y="1809750"/>
          <p14:tracePt t="26007" x="5581650" y="2001838"/>
          <p14:tracePt t="26017" x="5575300" y="2078038"/>
          <p14:tracePt t="26028" x="5562600" y="2166938"/>
          <p14:tracePt t="26034" x="5556250" y="2198688"/>
          <p14:tracePt t="26042" x="5549900" y="2224088"/>
          <p14:tracePt t="26048" x="5549900" y="2249488"/>
          <p14:tracePt t="26060" x="5543550" y="2281238"/>
          <p14:tracePt t="26067" x="5530850" y="2312988"/>
          <p14:tracePt t="26071" x="5518150" y="2365375"/>
          <p14:tracePt t="26076" x="5505450" y="2428875"/>
          <p14:tracePt t="26083" x="5486400" y="2505075"/>
          <p14:tracePt t="26099" x="5461000" y="2562225"/>
          <p14:tracePt t="26103" x="5435600" y="2625725"/>
          <p14:tracePt t="26104" x="5422900" y="2682875"/>
          <p14:tracePt t="26111" x="5397500" y="2733675"/>
          <p14:tracePt t="26117" x="5378450" y="2784475"/>
          <p14:tracePt t="26131" x="5346700" y="2862263"/>
          <p14:tracePt t="26138" x="5334000" y="2887663"/>
          <p14:tracePt t="26145" x="5321300" y="2906713"/>
          <p14:tracePt t="26152" x="5302250" y="2925763"/>
          <p14:tracePt t="26159" x="5289550" y="2938463"/>
          <p14:tracePt t="26166" x="5276850" y="2957513"/>
          <p14:tracePt t="26174" x="5264150" y="2970213"/>
          <p14:tracePt t="26180" x="5256213" y="2982913"/>
          <p14:tracePt t="26187" x="5243513" y="2989263"/>
          <p14:tracePt t="26196" x="5224463" y="3001963"/>
          <p14:tracePt t="26203" x="5199063" y="3008313"/>
          <p14:tracePt t="26210" x="5173663" y="3027363"/>
          <p14:tracePt t="26217" x="5135563" y="3046413"/>
          <p14:tracePt t="26221" x="5110163" y="3059113"/>
          <p14:tracePt t="26228" x="5072063" y="3071813"/>
          <p14:tracePt t="26236" x="5027613" y="3097213"/>
          <p14:tracePt t="26242" x="4964113" y="3116263"/>
          <p14:tracePt t="26249" x="4894263" y="3141663"/>
          <p14:tracePt t="26262" x="4778375" y="3186113"/>
          <p14:tracePt t="26270" x="4575175" y="3238500"/>
          <p14:tracePt t="26277" x="4467225" y="3270250"/>
          <p14:tracePt t="26283" x="4384675" y="3282950"/>
          <p14:tracePt t="26294" x="4294188" y="3295650"/>
          <p14:tracePt t="26302" x="4192588" y="3308350"/>
          <p14:tracePt t="26305" x="4097338" y="3321050"/>
          <p14:tracePt t="26312" x="4008438" y="3327400"/>
          <p14:tracePt t="26318" x="3925888" y="3333750"/>
          <p14:tracePt t="26326" x="3848100" y="3333750"/>
          <p14:tracePt t="26332" x="3784600" y="3346450"/>
          <p14:tracePt t="26340" x="3721100" y="3346450"/>
          <p14:tracePt t="26346" x="3663950" y="3352800"/>
          <p14:tracePt t="26353" x="3632200" y="3352800"/>
          <p14:tracePt t="26360" x="3613150" y="3352800"/>
          <p14:tracePt t="26367" x="3600450" y="3352800"/>
          <p14:tracePt t="26374" x="3587750" y="3352800"/>
          <p14:tracePt t="26381" x="3575050" y="3352800"/>
          <p14:tracePt t="26391" x="3568700" y="3352800"/>
          <p14:tracePt t="26399" x="3562350" y="3352800"/>
          <p14:tracePt t="26403" x="3556000" y="3352800"/>
          <p14:tracePt t="26411" x="3556000" y="3346450"/>
          <p14:tracePt t="26437" x="3556000" y="33401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21311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21311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251460" y="843280"/>
            <a:ext cx="7877810" cy="3194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Intermediate Rounds (Round 1- Round 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Step a : Repeat step b to step e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Step b : Perform subyte operation.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Step c : Perform shift row operation.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Step d : Perform Mix column operation.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Step e : Perform Add Round key operation.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5843905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ym typeface="+mn-ea"/>
              </a:rPr>
              <a:t>Intermediate Rounds</a:t>
            </a:r>
            <a:endParaRPr lang="en-US" sz="230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5868035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9AFAD28-C59B-49DC-AD8B-FE84A6A24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1"/>
    </mc:Choice>
    <mc:Fallback xmlns="">
      <p:transition spd="slow" advTm="45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4" x="3492500" y="3321050"/>
          <p14:tracePt t="673" x="3109913" y="3122613"/>
          <p14:tracePt t="679" x="2962275" y="3040063"/>
          <p14:tracePt t="687" x="2841625" y="2982913"/>
          <p14:tracePt t="697" x="2676525" y="2900363"/>
          <p14:tracePt t="705" x="2530475" y="2805113"/>
          <p14:tracePt t="710" x="2376488" y="2714625"/>
          <p14:tracePt t="715" x="2243138" y="2600325"/>
          <p14:tracePt t="721" x="2084388" y="2479675"/>
          <p14:tracePt t="728" x="1943100" y="2344738"/>
          <p14:tracePt t="735" x="1803400" y="2217738"/>
          <p14:tracePt t="742" x="1670050" y="2128838"/>
          <p14:tracePt t="749" x="1522413" y="1989138"/>
          <p14:tracePt t="756" x="1401763" y="1860550"/>
          <p14:tracePt t="763" x="1331913" y="1784350"/>
          <p14:tracePt t="770" x="1262063" y="1720850"/>
          <p14:tracePt t="777" x="1211263" y="1682750"/>
          <p14:tracePt t="784" x="1192213" y="1657350"/>
          <p14:tracePt t="793" x="1154113" y="1638300"/>
          <p14:tracePt t="802" x="1147763" y="1631950"/>
          <p14:tracePt t="808" x="1127125" y="1625600"/>
          <p14:tracePt t="811" x="1120775" y="1619250"/>
          <p14:tracePt t="818" x="1114425" y="1612900"/>
          <p14:tracePt t="825" x="1114425" y="1606550"/>
          <p14:tracePt t="832" x="1108075" y="1606550"/>
          <p14:tracePt t="860" x="1108075" y="1600200"/>
          <p14:tracePt t="874" x="1108075" y="1593850"/>
          <p14:tracePt t="880" x="1108075" y="1587500"/>
          <p14:tracePt t="887" x="1120775" y="1574800"/>
          <p14:tracePt t="904" x="1114425" y="1581150"/>
          <p14:tracePt t="1243" x="1120775" y="1587500"/>
          <p14:tracePt t="1256" x="1185863" y="1600200"/>
          <p14:tracePt t="1261" x="1230313" y="1612900"/>
          <p14:tracePt t="1268" x="1274763" y="1619250"/>
          <p14:tracePt t="1275" x="1338263" y="1638300"/>
          <p14:tracePt t="1283" x="1395413" y="1651000"/>
          <p14:tracePt t="1289" x="1446213" y="1651000"/>
          <p14:tracePt t="1309" x="1676400" y="1663700"/>
          <p14:tracePt t="1317" x="1727200" y="1663700"/>
          <p14:tracePt t="1323" x="1790700" y="1657350"/>
          <p14:tracePt t="1331" x="1847850" y="1657350"/>
          <p14:tracePt t="1339" x="1879600" y="1651000"/>
          <p14:tracePt t="1347" x="1905000" y="1651000"/>
          <p14:tracePt t="1353" x="1930400" y="1644650"/>
          <p14:tracePt t="1358" x="1943100" y="1638300"/>
          <p14:tracePt t="1366" x="1962150" y="1638300"/>
          <p14:tracePt t="1372" x="1981200" y="1638300"/>
          <p14:tracePt t="1379" x="1987550" y="1631950"/>
          <p14:tracePt t="1386" x="2000250" y="1631950"/>
          <p14:tracePt t="1393" x="2012950" y="1625600"/>
          <p14:tracePt t="1400" x="2019300" y="1625600"/>
          <p14:tracePt t="1407" x="2019300" y="1619250"/>
          <p14:tracePt t="1415" x="2025650" y="1619250"/>
          <p14:tracePt t="1420" x="2032000" y="1619250"/>
          <p14:tracePt t="1427" x="2032000" y="1612900"/>
          <p14:tracePt t="1435" x="2038350" y="1612900"/>
          <p14:tracePt t="1441" x="2044700" y="1612900"/>
          <p14:tracePt t="1455" x="2044700" y="1606550"/>
          <p14:tracePt t="1462" x="2051050" y="1606550"/>
          <p14:tracePt t="1476" x="2058988" y="1606550"/>
          <p14:tracePt t="1492" x="2058988" y="1600200"/>
          <p14:tracePt t="1505" x="2065338" y="1600200"/>
          <p14:tracePt t="1515" x="2065338" y="1593850"/>
          <p14:tracePt t="1523" x="2065338" y="1587500"/>
          <p14:tracePt t="1526" x="2065338" y="1581150"/>
          <p14:tracePt t="1538" x="2065338" y="1574800"/>
          <p14:tracePt t="1555" x="2065338" y="1562100"/>
          <p14:tracePt t="1567" x="2065338" y="1549400"/>
          <p14:tracePt t="1575" x="2065338" y="1543050"/>
          <p14:tracePt t="1586" x="2065338" y="1524000"/>
          <p14:tracePt t="1591" x="2058988" y="1497013"/>
          <p14:tracePt t="1593" x="2044700" y="1477963"/>
          <p14:tracePt t="1601" x="2038350" y="1452563"/>
          <p14:tracePt t="1607" x="2025650" y="1427163"/>
          <p14:tracePt t="1616" x="2019300" y="1401763"/>
          <p14:tracePt t="1621" x="2006600" y="1376363"/>
          <p14:tracePt t="1629" x="2000250" y="1363663"/>
          <p14:tracePt t="1636" x="1987550" y="1344613"/>
          <p14:tracePt t="1642" x="1974850" y="1331913"/>
          <p14:tracePt t="1649" x="1962150" y="1312863"/>
          <p14:tracePt t="1656" x="1962150" y="1300163"/>
          <p14:tracePt t="1665" x="1949450" y="1293813"/>
          <p14:tracePt t="1669" x="1936750" y="1274763"/>
          <p14:tracePt t="1677" x="1924050" y="1262063"/>
          <p14:tracePt t="1684" x="1911350" y="1249363"/>
          <p14:tracePt t="1691" x="1905000" y="1243013"/>
          <p14:tracePt t="1701" x="1892300" y="1236663"/>
          <p14:tracePt t="1707" x="1885950" y="1230313"/>
          <p14:tracePt t="1713" x="1879600" y="1217613"/>
          <p14:tracePt t="1718" x="1873250" y="1217613"/>
          <p14:tracePt t="1725" x="1866900" y="1211263"/>
          <p14:tracePt t="1732" x="1860550" y="1204913"/>
          <p14:tracePt t="1739" x="1854200" y="1204913"/>
          <p14:tracePt t="1746" x="1847850" y="1204913"/>
          <p14:tracePt t="1753" x="1847850" y="1198563"/>
          <p14:tracePt t="1760" x="1835150" y="1192213"/>
          <p14:tracePt t="1767" x="1822450" y="1185863"/>
          <p14:tracePt t="1774" x="1816100" y="1179513"/>
          <p14:tracePt t="1781" x="1803400" y="1173163"/>
          <p14:tracePt t="1787" x="1784350" y="1173163"/>
          <p14:tracePt t="1794" x="1771650" y="1173163"/>
          <p14:tracePt t="1802" x="1765300" y="1173163"/>
          <p14:tracePt t="1808" x="1752600" y="1166813"/>
          <p14:tracePt t="1815" x="1746250" y="1166813"/>
          <p14:tracePt t="1822" x="1739900" y="1160463"/>
          <p14:tracePt t="1829" x="1727200" y="1160463"/>
          <p14:tracePt t="1836" x="1727200" y="1154113"/>
          <p14:tracePt t="1843" x="1720850" y="1154113"/>
          <p14:tracePt t="1850" x="1708150" y="1154113"/>
          <p14:tracePt t="1865" x="1701800" y="1154113"/>
          <p14:tracePt t="1870" x="1689100" y="1154113"/>
          <p14:tracePt t="1885" x="1682750" y="1154113"/>
          <p14:tracePt t="1892" x="1676400" y="1154113"/>
          <p14:tracePt t="1913" x="1670050" y="1154113"/>
          <p14:tracePt t="1919" x="1663700" y="1154113"/>
          <p14:tracePt t="1926" x="1657350" y="1154113"/>
          <p14:tracePt t="1940" x="1657350" y="1160463"/>
          <p14:tracePt t="1947" x="1651000" y="1160463"/>
          <p14:tracePt t="1961" x="1644650" y="1160463"/>
          <p14:tracePt t="1975" x="1644650" y="1166813"/>
          <p14:tracePt t="1989" x="1644650" y="1173163"/>
          <p14:tracePt t="1996" x="1638300" y="1173163"/>
          <p14:tracePt t="2009" x="1631950" y="1173163"/>
          <p14:tracePt t="2016" x="1631950" y="1179513"/>
          <p14:tracePt t="2023" x="1625600" y="1179513"/>
          <p14:tracePt t="2037" x="1625600" y="1185863"/>
          <p14:tracePt t="2053" x="1625600" y="1192213"/>
          <p14:tracePt t="2080" x="1619250" y="1192213"/>
          <p14:tracePt t="2087" x="1619250" y="1204913"/>
          <p14:tracePt t="2100" x="1619250" y="1211263"/>
          <p14:tracePt t="2106" x="1619250" y="1217613"/>
          <p14:tracePt t="2115" x="1612900" y="1223963"/>
          <p14:tracePt t="2120" x="1612900" y="1230313"/>
          <p14:tracePt t="2128" x="1612900" y="1243013"/>
          <p14:tracePt t="2137" x="1612900" y="1255713"/>
          <p14:tracePt t="2145" x="1606550" y="1281113"/>
          <p14:tracePt t="2148" x="1598613" y="1300163"/>
          <p14:tracePt t="2157" x="1592263" y="1319213"/>
          <p14:tracePt t="2166" x="1585913" y="1344613"/>
          <p14:tracePt t="2173" x="1579563" y="1357313"/>
          <p14:tracePt t="2175" x="1579563" y="1376363"/>
          <p14:tracePt t="2183" x="1573213" y="1395413"/>
          <p14:tracePt t="2189" x="1573213" y="1401763"/>
          <p14:tracePt t="2199" x="1566863" y="1420813"/>
          <p14:tracePt t="2203" x="1566863" y="1427163"/>
          <p14:tracePt t="2210" x="1560513" y="1433513"/>
          <p14:tracePt t="2218" x="1560513" y="1439863"/>
          <p14:tracePt t="2227" x="1560513" y="1446213"/>
          <p14:tracePt t="2237" x="1560513" y="1452563"/>
          <p14:tracePt t="2242" x="1560513" y="1458913"/>
          <p14:tracePt t="2246" x="1554163" y="1465263"/>
          <p14:tracePt t="2261" x="1554163" y="1471613"/>
          <p14:tracePt t="2265" x="1554163" y="1477963"/>
          <p14:tracePt t="2273" x="1554163" y="1484313"/>
          <p14:tracePt t="2290" x="1554163" y="1490663"/>
          <p14:tracePt t="2294" x="1547813" y="1497013"/>
          <p14:tracePt t="2308" x="1547813" y="1504950"/>
          <p14:tracePt t="2314" x="1547813" y="1511300"/>
          <p14:tracePt t="2321" x="1547813" y="1517650"/>
          <p14:tracePt t="2328" x="1547813" y="1524000"/>
          <p14:tracePt t="2335" x="1541463" y="1530350"/>
          <p14:tracePt t="2342" x="1541463" y="1543050"/>
          <p14:tracePt t="2349" x="1541463" y="1555750"/>
          <p14:tracePt t="2356" x="1541463" y="1568450"/>
          <p14:tracePt t="2368" x="1535113" y="1568450"/>
          <p14:tracePt t="2374" x="1535113" y="1581150"/>
          <p14:tracePt t="2380" x="1535113" y="1587500"/>
          <p14:tracePt t="2386" x="1528763" y="1600200"/>
          <p14:tracePt t="2391" x="1528763" y="1612900"/>
          <p14:tracePt t="2398" x="1522413" y="1612900"/>
          <p14:tracePt t="2404" x="1522413" y="1619250"/>
          <p14:tracePt t="2411" x="1516063" y="1631950"/>
          <p14:tracePt t="2428" x="1516063" y="1638300"/>
          <p14:tracePt t="2440" x="1509713" y="1657350"/>
          <p14:tracePt t="2445" x="1503363" y="1663700"/>
          <p14:tracePt t="2455" x="1503363" y="1676400"/>
          <p14:tracePt t="2462" x="1497013" y="1689100"/>
          <p14:tracePt t="2466" x="1490663" y="1701800"/>
          <p14:tracePt t="2475" x="1490663" y="1714500"/>
          <p14:tracePt t="2488" x="1484313" y="1720850"/>
          <p14:tracePt t="2490" x="1477963" y="1727200"/>
          <p14:tracePt t="2493" x="1471613" y="1733550"/>
          <p14:tracePt t="2504" x="1471613" y="1739900"/>
          <p14:tracePt t="2508" x="1465263" y="1746250"/>
          <p14:tracePt t="2515" x="1458913" y="1752600"/>
          <p14:tracePt t="2521" x="1452563" y="1752600"/>
          <p14:tracePt t="2528" x="1452563" y="1758950"/>
          <p14:tracePt t="2535" x="1452563" y="1765300"/>
          <p14:tracePt t="2542" x="1446213" y="1765300"/>
          <p14:tracePt t="2549" x="1439863" y="1765300"/>
          <p14:tracePt t="2556" x="1439863" y="1771650"/>
          <p14:tracePt t="2577" x="1433513" y="1771650"/>
          <p14:tracePt t="2584" x="1433513" y="1778000"/>
          <p14:tracePt t="2591" x="1427163" y="1778000"/>
          <p14:tracePt t="2613" x="1420813" y="1778000"/>
          <p14:tracePt t="2697" x="1427163" y="1778000"/>
          <p14:tracePt t="2713" x="1433513" y="1778000"/>
          <p14:tracePt t="3189" x="1433513" y="1784350"/>
          <p14:tracePt t="3196" x="1439863" y="1784350"/>
          <p14:tracePt t="3204" x="1446213" y="1790700"/>
          <p14:tracePt t="3211" x="1446213" y="1797050"/>
          <p14:tracePt t="3216" x="1452563" y="1803400"/>
          <p14:tracePt t="3222" x="1458913" y="1803400"/>
          <p14:tracePt t="3229" x="1465263" y="1803400"/>
          <p14:tracePt t="3242" x="1477963" y="1809750"/>
          <p14:tracePt t="3250" x="1484313" y="1809750"/>
          <p14:tracePt t="3256" x="1484313" y="1816100"/>
          <p14:tracePt t="3265" x="1490663" y="1816100"/>
          <p14:tracePt t="3270" x="1503363" y="1822450"/>
          <p14:tracePt t="3277" x="1509713" y="1822450"/>
          <p14:tracePt t="3284" x="1535113" y="1822450"/>
          <p14:tracePt t="3291" x="1566863" y="1822450"/>
          <p14:tracePt t="3298" x="1612900" y="1809750"/>
          <p14:tracePt t="3304" x="1701800" y="1778000"/>
          <p14:tracePt t="3313" x="1822450" y="1739900"/>
          <p14:tracePt t="3318" x="2032000" y="1631950"/>
          <p14:tracePt t="3327" x="2243138" y="1517650"/>
          <p14:tracePt t="3333" x="2357438" y="1433513"/>
          <p14:tracePt t="3340" x="2420938" y="1401763"/>
          <p14:tracePt t="3351" x="2484438" y="1357313"/>
          <p14:tracePt t="3353" x="2543175" y="1325563"/>
          <p14:tracePt t="3363" x="2587625" y="1300163"/>
          <p14:tracePt t="3369" x="2632075" y="1281113"/>
          <p14:tracePt t="3374" x="2670175" y="1255713"/>
          <p14:tracePt t="3381" x="2689225" y="1236663"/>
          <p14:tracePt t="3388" x="2714625" y="1223963"/>
          <p14:tracePt t="3394" x="2733675" y="1211263"/>
          <p14:tracePt t="3401" x="2746375" y="1198563"/>
          <p14:tracePt t="3411" x="2765425" y="1198563"/>
          <p14:tracePt t="3419" x="2771775" y="1185863"/>
          <p14:tracePt t="3424" x="2778125" y="1179513"/>
          <p14:tracePt t="3428" x="2784475" y="1173163"/>
          <p14:tracePt t="3436" x="2797175" y="1166813"/>
          <p14:tracePt t="3446" x="2797175" y="1160463"/>
          <p14:tracePt t="3455" x="2803525" y="1154113"/>
          <p14:tracePt t="3459" x="2816225" y="1147763"/>
          <p14:tracePt t="3471" x="2822575" y="1141413"/>
          <p14:tracePt t="3478" x="2822575" y="1135063"/>
          <p14:tracePt t="3487" x="2828925" y="1135063"/>
          <p14:tracePt t="3504" x="2835275" y="1128713"/>
          <p14:tracePt t="3511" x="2841625" y="1122363"/>
          <p14:tracePt t="3519" x="2847975" y="1116013"/>
          <p14:tracePt t="3526" x="2854325" y="1109663"/>
          <p14:tracePt t="3533" x="2854325" y="1103313"/>
          <p14:tracePt t="3548" x="2860675" y="1103313"/>
          <p14:tracePt t="3553" x="2860675" y="1096963"/>
          <p14:tracePt t="3561" x="2860675" y="1090613"/>
          <p14:tracePt t="3589" x="2860675" y="1084263"/>
          <p14:tracePt t="3602" x="2860675" y="1077913"/>
          <p14:tracePt t="3617" x="2860675" y="1069975"/>
          <p14:tracePt t="3632" x="2854325" y="1069975"/>
          <p14:tracePt t="3636" x="2847975" y="1069975"/>
          <p14:tracePt t="3651" x="2841625" y="1063625"/>
          <p14:tracePt t="3658" x="2835275" y="1063625"/>
          <p14:tracePt t="3667" x="2828925" y="1057275"/>
          <p14:tracePt t="3674" x="2816225" y="1057275"/>
          <p14:tracePt t="3678" x="2809875" y="1050925"/>
          <p14:tracePt t="3686" x="2797175" y="1050925"/>
          <p14:tracePt t="3692" x="2771775" y="1044575"/>
          <p14:tracePt t="3700" x="2752725" y="1044575"/>
          <p14:tracePt t="3706" x="2733675" y="1044575"/>
          <p14:tracePt t="3714" x="2714625" y="1038225"/>
          <p14:tracePt t="3722" x="2689225" y="1038225"/>
          <p14:tracePt t="3729" x="2670175" y="1031875"/>
          <p14:tracePt t="3737" x="2657475" y="1031875"/>
          <p14:tracePt t="3744" x="2638425" y="1031875"/>
          <p14:tracePt t="3747" x="2619375" y="1031875"/>
          <p14:tracePt t="3757" x="2606675" y="1031875"/>
          <p14:tracePt t="3766" x="2587625" y="1031875"/>
          <p14:tracePt t="3772" x="2581275" y="1031875"/>
          <p14:tracePt t="3777" x="2562225" y="1031875"/>
          <p14:tracePt t="3785" x="2549525" y="1031875"/>
          <p14:tracePt t="3790" x="2536825" y="1031875"/>
          <p14:tracePt t="3798" x="2530475" y="1031875"/>
          <p14:tracePt t="3805" x="2517775" y="1038225"/>
          <p14:tracePt t="3813" x="2509838" y="1038225"/>
          <p14:tracePt t="3817" x="2503488" y="1044575"/>
          <p14:tracePt t="3826" x="2490788" y="1044575"/>
          <p14:tracePt t="3840" x="2484438" y="1050925"/>
          <p14:tracePt t="3844" x="2478088" y="1050925"/>
          <p14:tracePt t="3852" x="2471738" y="1057275"/>
          <p14:tracePt t="3858" x="2465388" y="1057275"/>
          <p14:tracePt t="3866" x="2459038" y="1057275"/>
          <p14:tracePt t="3872" x="2452688" y="1057275"/>
          <p14:tracePt t="3879" x="2452688" y="1063625"/>
          <p14:tracePt t="3902" x="2439988" y="1069975"/>
          <p14:tracePt t="3917" x="2433638" y="1069975"/>
          <p14:tracePt t="3923" x="2433638" y="1077913"/>
          <p14:tracePt t="3930" x="2427288" y="1077913"/>
          <p14:tracePt t="3936" x="2427288" y="1084263"/>
          <p14:tracePt t="3942" x="2420938" y="1090613"/>
          <p14:tracePt t="3962" x="2420938" y="1096963"/>
          <p14:tracePt t="3969" x="2420938" y="1103313"/>
          <p14:tracePt t="3983" x="2420938" y="1109663"/>
          <p14:tracePt t="3992" x="2414588" y="1116013"/>
          <p14:tracePt t="4007" x="2414588" y="1122363"/>
          <p14:tracePt t="4021" x="2408238" y="1128713"/>
          <p14:tracePt t="4030" x="2408238" y="1135063"/>
          <p14:tracePt t="4046" x="2408238" y="1141413"/>
          <p14:tracePt t="4052" x="2408238" y="1147763"/>
          <p14:tracePt t="4069" x="2408238" y="1154113"/>
          <p14:tracePt t="4100" x="2408238" y="1160463"/>
          <p14:tracePt t="4115" x="2408238" y="1166813"/>
          <p14:tracePt t="4256" x="2408238" y="1160463"/>
          <p14:tracePt t="4380" x="2401888" y="1160463"/>
          <p14:tracePt t="4408" x="2395538" y="1160463"/>
          <p14:tracePt t="4615" x="2395538" y="1166813"/>
          <p14:tracePt t="4858" x="2395538" y="1160463"/>
          <p14:tracePt t="4871" x="2389188" y="1160463"/>
          <p14:tracePt t="4886" x="2382838" y="1160463"/>
          <p14:tracePt t="4899" x="2376488" y="1160463"/>
          <p14:tracePt t="4907" x="2376488" y="1154113"/>
          <p14:tracePt t="4925" x="2376488" y="1147763"/>
          <p14:tracePt t="4932" x="2370138" y="1147763"/>
          <p14:tracePt t="4945" x="2363788" y="1147763"/>
          <p14:tracePt t="4980" x="2357438" y="1147763"/>
          <p14:tracePt t="4995" x="2351088" y="1147763"/>
          <p14:tracePt t="5031" x="2351088" y="1154113"/>
          <p14:tracePt t="5066" x="2351088" y="1160463"/>
          <p14:tracePt t="5080" x="2351088" y="1166813"/>
          <p14:tracePt t="5112" x="2351088" y="1173163"/>
          <p14:tracePt t="5118" x="2351088" y="1179513"/>
          <p14:tracePt t="5125" x="2351088" y="1185863"/>
          <p14:tracePt t="5147" x="2351088" y="1192213"/>
          <p14:tracePt t="5153" x="2351088" y="1198563"/>
          <p14:tracePt t="5160" x="2357438" y="1198563"/>
          <p14:tracePt t="5167" x="2357438" y="1204913"/>
          <p14:tracePt t="5174" x="2357438" y="1211263"/>
          <p14:tracePt t="5180" x="2357438" y="1217613"/>
          <p14:tracePt t="5194" x="2363788" y="1217613"/>
          <p14:tracePt t="5201" x="2363788" y="1223963"/>
          <p14:tracePt t="5208" x="2370138" y="1230313"/>
          <p14:tracePt t="5230" x="2376488" y="1236663"/>
          <p14:tracePt t="5236" x="2382838" y="1236663"/>
          <p14:tracePt t="5243" x="2389188" y="1243013"/>
          <p14:tracePt t="5257" x="2395538" y="1243013"/>
          <p14:tracePt t="5266" x="2401888" y="1243013"/>
          <p14:tracePt t="5280" x="2408238" y="1249363"/>
          <p14:tracePt t="5288" x="2414588" y="1249363"/>
          <p14:tracePt t="5294" x="2420938" y="1255713"/>
          <p14:tracePt t="5308" x="2420938" y="1262063"/>
          <p14:tracePt t="5318" x="2427288" y="1262063"/>
          <p14:tracePt t="5319" x="2433638" y="1262063"/>
          <p14:tracePt t="5347" x="2439988" y="1262063"/>
          <p14:tracePt t="5354" x="2446338" y="1262063"/>
          <p14:tracePt t="5368" x="2452688" y="1262063"/>
          <p14:tracePt t="5396" x="2459038" y="1262063"/>
          <p14:tracePt t="5417" x="2465388" y="1262063"/>
          <p14:tracePt t="5423" x="2465388" y="1255713"/>
          <p14:tracePt t="5437" x="2471738" y="1255713"/>
          <p14:tracePt t="5454" x="2478088" y="1255713"/>
          <p14:tracePt t="5459" x="2484438" y="1255713"/>
          <p14:tracePt t="5474" x="2490788" y="1255713"/>
          <p14:tracePt t="5483" x="2497138" y="1249363"/>
          <p14:tracePt t="5501" x="2503488" y="1249363"/>
          <p14:tracePt t="5508" x="2509838" y="1249363"/>
          <p14:tracePt t="5518" x="2517775" y="1249363"/>
          <p14:tracePt t="5519" x="2524125" y="1249363"/>
          <p14:tracePt t="5529" x="2530475" y="1249363"/>
          <p14:tracePt t="5543" x="2543175" y="1249363"/>
          <p14:tracePt t="5552" x="2549525" y="1249363"/>
          <p14:tracePt t="5563" x="2562225" y="1249363"/>
          <p14:tracePt t="5570" x="2568575" y="1249363"/>
          <p14:tracePt t="5584" x="2574925" y="1249363"/>
          <p14:tracePt t="5590" x="2587625" y="1249363"/>
          <p14:tracePt t="5604" x="2593975" y="1249363"/>
          <p14:tracePt t="5610" x="2600325" y="1249363"/>
          <p14:tracePt t="5627" x="2606675" y="1249363"/>
          <p14:tracePt t="5634" x="2613025" y="1249363"/>
          <p14:tracePt t="5640" x="2619375" y="1249363"/>
          <p14:tracePt t="5652" x="2625725" y="1249363"/>
          <p14:tracePt t="5659" x="2632075" y="1249363"/>
          <p14:tracePt t="5672" x="2644775" y="1249363"/>
          <p14:tracePt t="5684" x="2651125" y="1249363"/>
          <p14:tracePt t="5696" x="2663825" y="1249363"/>
          <p14:tracePt t="5707" x="2670175" y="1249363"/>
          <p14:tracePt t="5724" x="2689225" y="1255713"/>
          <p14:tracePt t="5735" x="2701925" y="1255713"/>
          <p14:tracePt t="5750" x="2714625" y="1255713"/>
          <p14:tracePt t="5755" x="2727325" y="1255713"/>
          <p14:tracePt t="5763" x="2733675" y="1255713"/>
          <p14:tracePt t="5769" x="2740025" y="1255713"/>
          <p14:tracePt t="5777" x="2746375" y="1255713"/>
          <p14:tracePt t="5784" x="2759075" y="1255713"/>
          <p14:tracePt t="5793" x="2771775" y="1255713"/>
          <p14:tracePt t="5806" x="2784475" y="1255713"/>
          <p14:tracePt t="5815" x="2790825" y="1255713"/>
          <p14:tracePt t="5823" x="2803525" y="1255713"/>
          <p14:tracePt t="5825" x="2809875" y="1255713"/>
          <p14:tracePt t="5832" x="2816225" y="1255713"/>
          <p14:tracePt t="5839" x="2828925" y="1255713"/>
          <p14:tracePt t="5846" x="2835275" y="1255713"/>
          <p14:tracePt t="5853" x="2841625" y="1255713"/>
          <p14:tracePt t="5859" x="2854325" y="1255713"/>
          <p14:tracePt t="5867" x="2860675" y="1255713"/>
          <p14:tracePt t="5873" x="2873375" y="1255713"/>
          <p14:tracePt t="5884" x="2879725" y="1255713"/>
          <p14:tracePt t="5904" x="2905125" y="1255713"/>
          <p14:tracePt t="5909" x="2911475" y="1255713"/>
          <p14:tracePt t="5915" x="2924175" y="1255713"/>
          <p14:tracePt t="5929" x="2936875" y="1255713"/>
          <p14:tracePt t="5945" x="2943225" y="1255713"/>
          <p14:tracePt t="5956" x="2955925" y="1255713"/>
          <p14:tracePt t="5971" x="2962275" y="1255713"/>
          <p14:tracePt t="5981" x="2968625" y="1255713"/>
          <p14:tracePt t="5986" x="2976563" y="1255713"/>
          <p14:tracePt t="6003" x="2982913" y="1255713"/>
          <p14:tracePt t="6006" x="2989263" y="1255713"/>
          <p14:tracePt t="6026" x="2995613" y="1255713"/>
          <p14:tracePt t="6033" x="3001963" y="1255713"/>
          <p14:tracePt t="6040" x="3008313" y="1255713"/>
          <p14:tracePt t="6056" x="3014663" y="1255713"/>
          <p14:tracePt t="6078" x="3021013" y="1255713"/>
          <p14:tracePt t="6090" x="3027363" y="1255713"/>
          <p14:tracePt t="6095" x="3033713" y="1255713"/>
          <p14:tracePt t="6104" x="3033713" y="1249363"/>
          <p14:tracePt t="6112" x="3040063" y="1249363"/>
          <p14:tracePt t="6117" x="3040063" y="1243013"/>
          <p14:tracePt t="6123" x="3046413" y="1243013"/>
          <p14:tracePt t="6130" x="3052763" y="1236663"/>
          <p14:tracePt t="6143" x="3059113" y="1236663"/>
          <p14:tracePt t="6150" x="3065463" y="1236663"/>
          <p14:tracePt t="6165" x="3065463" y="1230313"/>
          <p14:tracePt t="6179" x="3071813" y="1223963"/>
          <p14:tracePt t="6185" x="3078163" y="1223963"/>
          <p14:tracePt t="6192" x="3084513" y="1223963"/>
          <p14:tracePt t="6214" x="3090863" y="1217613"/>
          <p14:tracePt t="6219" x="3097213" y="1217613"/>
          <p14:tracePt t="6227" x="3097213" y="1211263"/>
          <p14:tracePt t="6241" x="3103563" y="1204913"/>
          <p14:tracePt t="6248" x="3109913" y="1198563"/>
          <p14:tracePt t="6254" x="3116263" y="1192213"/>
          <p14:tracePt t="6261" x="3122613" y="1179513"/>
          <p14:tracePt t="6270" x="3128963" y="1166813"/>
          <p14:tracePt t="6277" x="3141663" y="1154113"/>
          <p14:tracePt t="6284" x="3148013" y="1141413"/>
          <p14:tracePt t="6290" x="3154363" y="1128713"/>
          <p14:tracePt t="6295" x="3160713" y="1116013"/>
          <p14:tracePt t="6303" x="3160713" y="1109663"/>
          <p14:tracePt t="6317" x="3167063" y="1103313"/>
          <p14:tracePt t="6324" x="3167063" y="1090613"/>
          <p14:tracePt t="6340" x="3173413" y="1084263"/>
          <p14:tracePt t="6348" x="3173413" y="1077913"/>
          <p14:tracePt t="6360" x="3173413" y="1069975"/>
          <p14:tracePt t="6375" x="3173413" y="1063625"/>
          <p14:tracePt t="6382" x="3173413" y="1057275"/>
          <p14:tracePt t="6388" x="3173413" y="1050925"/>
          <p14:tracePt t="6395" x="3173413" y="1038225"/>
          <p14:tracePt t="6402" x="3160713" y="1031875"/>
          <p14:tracePt t="6409" x="3148013" y="1012825"/>
          <p14:tracePt t="6417" x="3141663" y="1000125"/>
          <p14:tracePt t="6423" x="3122613" y="981075"/>
          <p14:tracePt t="6429" x="3103563" y="955675"/>
          <p14:tracePt t="6435" x="3084513" y="936625"/>
          <p14:tracePt t="6442" x="3052763" y="917575"/>
          <p14:tracePt t="6449" x="3040063" y="904875"/>
          <p14:tracePt t="6455" x="3008313" y="885825"/>
          <p14:tracePt t="6462" x="2995613" y="879475"/>
          <p14:tracePt t="6469" x="2976563" y="866775"/>
          <p14:tracePt t="6477" x="2949575" y="860425"/>
          <p14:tracePt t="6483" x="2936875" y="854075"/>
          <p14:tracePt t="6490" x="2924175" y="847725"/>
          <p14:tracePt t="6502" x="2911475" y="847725"/>
          <p14:tracePt t="6509" x="2892425" y="847725"/>
          <p14:tracePt t="6518" x="2873375" y="847725"/>
          <p14:tracePt t="6523" x="2847975" y="847725"/>
          <p14:tracePt t="6525" x="2822575" y="847725"/>
          <p14:tracePt t="6532" x="2803525" y="860425"/>
          <p14:tracePt t="6538" x="2778125" y="866775"/>
          <p14:tracePt t="6547" x="2752725" y="879475"/>
          <p14:tracePt t="6552" x="2727325" y="892175"/>
          <p14:tracePt t="6559" x="2701925" y="911225"/>
          <p14:tracePt t="6567" x="2663825" y="955675"/>
          <p14:tracePt t="6573" x="2581275" y="1025525"/>
          <p14:tracePt t="6584" x="2459038" y="1166813"/>
          <p14:tracePt t="6590" x="2325688" y="1401763"/>
          <p14:tracePt t="6594" x="2211388" y="1593850"/>
          <p14:tracePt t="6601" x="2135188" y="1714500"/>
          <p14:tracePt t="6608" x="2065338" y="1841500"/>
          <p14:tracePt t="6615" x="2012950" y="1963738"/>
          <p14:tracePt t="6622" x="1987550" y="2046288"/>
          <p14:tracePt t="6629" x="1962150" y="2103438"/>
          <p14:tracePt t="6635" x="1943100" y="2173288"/>
          <p14:tracePt t="6643" x="1936750" y="2198688"/>
          <p14:tracePt t="6650" x="1930400" y="2217738"/>
          <p14:tracePt t="6657" x="1924050" y="2236788"/>
          <p14:tracePt t="6663" x="1924050" y="2255838"/>
          <p14:tracePt t="6672" x="1924050" y="2262188"/>
          <p14:tracePt t="6678" x="1924050" y="2268538"/>
          <p14:tracePt t="6686" x="1917700" y="2281238"/>
          <p14:tracePt t="6693" x="1917700" y="2287588"/>
          <p14:tracePt t="6704" x="1917700" y="2293938"/>
          <p14:tracePt t="6713" x="1917700" y="2300288"/>
          <p14:tracePt t="6720" x="1917700" y="2306638"/>
          <p14:tracePt t="6747" x="1917700" y="2312988"/>
          <p14:tracePt t="6753" x="1924050" y="2319338"/>
          <p14:tracePt t="6763" x="1930400" y="2319338"/>
          <p14:tracePt t="6783" x="1936750" y="2319338"/>
          <p14:tracePt t="6789" x="1943100" y="2325688"/>
          <p14:tracePt t="6805" x="1949450" y="2325688"/>
          <p14:tracePt t="6817" x="1955800" y="2325688"/>
          <p14:tracePt t="6839" x="1962150" y="2325688"/>
          <p14:tracePt t="6881" x="1962150" y="2319338"/>
          <p14:tracePt t="6894" x="1962150" y="2312988"/>
          <p14:tracePt t="6899" x="1962150" y="2300288"/>
          <p14:tracePt t="6905" x="1955800" y="2287588"/>
          <p14:tracePt t="6913" x="1949450" y="2281238"/>
          <p14:tracePt t="6924" x="1936750" y="2268538"/>
          <p14:tracePt t="6926" x="1924050" y="2249488"/>
          <p14:tracePt t="6934" x="1917700" y="2230438"/>
          <p14:tracePt t="6941" x="1905000" y="2205038"/>
          <p14:tracePt t="6948" x="1885950" y="2185988"/>
          <p14:tracePt t="6954" x="1873250" y="2179638"/>
          <p14:tracePt t="6961" x="1860550" y="2160588"/>
          <p14:tracePt t="6968" x="1847850" y="2154238"/>
          <p14:tracePt t="6975" x="1841500" y="2141538"/>
          <p14:tracePt t="6983" x="1841500" y="2135188"/>
          <p14:tracePt t="6989" x="1835150" y="2135188"/>
          <p14:tracePt t="7003" x="1828800" y="2128838"/>
          <p14:tracePt t="7017" x="1822450" y="2122488"/>
          <p14:tracePt t="7041" x="1816100" y="2122488"/>
          <p14:tracePt t="7054" x="1809750" y="2122488"/>
          <p14:tracePt t="7123" x="1809750" y="2128838"/>
          <p14:tracePt t="7151" x="1809750" y="2135188"/>
          <p14:tracePt t="7162" x="1809750" y="2147888"/>
          <p14:tracePt t="7174" x="1809750" y="2160588"/>
          <p14:tracePt t="7179" x="1816100" y="2173288"/>
          <p14:tracePt t="7183" x="1822450" y="2198688"/>
          <p14:tracePt t="7190" x="1828800" y="2217738"/>
          <p14:tracePt t="7198" x="1841500" y="2255838"/>
          <p14:tracePt t="7203" x="1860550" y="2312988"/>
          <p14:tracePt t="7211" x="1885950" y="2378075"/>
          <p14:tracePt t="7217" x="1911350" y="2435225"/>
          <p14:tracePt t="7224" x="1930400" y="2492375"/>
          <p14:tracePt t="7233" x="1955800" y="2549525"/>
          <p14:tracePt t="7238" x="1981200" y="2587625"/>
          <p14:tracePt t="7245" x="2000250" y="2625725"/>
          <p14:tracePt t="7254" x="2012950" y="2651125"/>
          <p14:tracePt t="7261" x="2025650" y="2670175"/>
          <p14:tracePt t="7270" x="2038350" y="2689225"/>
          <p14:tracePt t="7275" x="2051050" y="2701925"/>
          <p14:tracePt t="7281" x="2065338" y="2714625"/>
          <p14:tracePt t="7287" x="2071688" y="2727325"/>
          <p14:tracePt t="7294" x="2078038" y="2740025"/>
          <p14:tracePt t="7301" x="2084388" y="2740025"/>
          <p14:tracePt t="7310" x="2097088" y="2746375"/>
          <p14:tracePt t="7324" x="2103438" y="2759075"/>
          <p14:tracePt t="7327" x="2109788" y="2759075"/>
          <p14:tracePt t="7343" x="2116138" y="2759075"/>
          <p14:tracePt t="7349" x="2122488" y="2765425"/>
          <p14:tracePt t="7356" x="2128838" y="2765425"/>
          <p14:tracePt t="7384" x="2135188" y="2765425"/>
          <p14:tracePt t="7397" x="2141538" y="2765425"/>
          <p14:tracePt t="7494" x="2135188" y="2765425"/>
          <p14:tracePt t="7508" x="2135188" y="2771775"/>
          <p14:tracePt t="7515" x="2128838" y="2771775"/>
          <p14:tracePt t="7522" x="2122488" y="2771775"/>
          <p14:tracePt t="7538" x="2103438" y="2778125"/>
          <p14:tracePt t="7542" x="2084388" y="2778125"/>
          <p14:tracePt t="7550" x="2078038" y="2784475"/>
          <p14:tracePt t="7557" x="2058988" y="2792413"/>
          <p14:tracePt t="7565" x="2044700" y="2798763"/>
          <p14:tracePt t="7571" x="2025650" y="2805113"/>
          <p14:tracePt t="7580" x="2012950" y="2811463"/>
          <p14:tracePt t="7588" x="2000250" y="2817813"/>
          <p14:tracePt t="7593" x="1987550" y="2824163"/>
          <p14:tracePt t="7598" x="1974850" y="2830513"/>
          <p14:tracePt t="7605" x="1962150" y="2836863"/>
          <p14:tracePt t="7613" x="1949450" y="2849563"/>
          <p14:tracePt t="7619" x="1936750" y="2855913"/>
          <p14:tracePt t="7626" x="1930400" y="2862263"/>
          <p14:tracePt t="7633" x="1930400" y="2868613"/>
          <p14:tracePt t="7640" x="1924050" y="2874963"/>
          <p14:tracePt t="7648" x="1911350" y="2881313"/>
          <p14:tracePt t="7654" x="1911350" y="2887663"/>
          <p14:tracePt t="7661" x="1911350" y="2894013"/>
          <p14:tracePt t="7668" x="1905000" y="2900363"/>
          <p14:tracePt t="7674" x="1898650" y="2906713"/>
          <p14:tracePt t="7682" x="1892300" y="2913063"/>
          <p14:tracePt t="7688" x="1892300" y="2919413"/>
          <p14:tracePt t="7698" x="1892300" y="2932113"/>
          <p14:tracePt t="7704" x="1892300" y="2944813"/>
          <p14:tracePt t="7724" x="1885950" y="2970213"/>
          <p14:tracePt t="7737" x="1885950" y="2982913"/>
          <p14:tracePt t="7744" x="1885950" y="2989263"/>
          <p14:tracePt t="7750" x="1885950" y="2995613"/>
          <p14:tracePt t="7760" x="1885950" y="3008313"/>
          <p14:tracePt t="7774" x="1885950" y="3014663"/>
          <p14:tracePt t="7781" x="1885950" y="3021013"/>
          <p14:tracePt t="7792" x="1892300" y="3027363"/>
          <p14:tracePt t="7799" x="1892300" y="3033713"/>
          <p14:tracePt t="7809" x="1898650" y="3040063"/>
          <p14:tracePt t="7829" x="1905000" y="3046413"/>
          <p14:tracePt t="7835" x="1911350" y="3046413"/>
          <p14:tracePt t="7843" x="1917700" y="3052763"/>
          <p14:tracePt t="7857" x="1924050" y="3052763"/>
          <p14:tracePt t="7863" x="1930400" y="3052763"/>
          <p14:tracePt t="7870" x="1936750" y="3052763"/>
          <p14:tracePt t="7874" x="1949450" y="3059113"/>
          <p14:tracePt t="7883" x="1968500" y="3059113"/>
          <p14:tracePt t="7906" x="1987550" y="3059113"/>
          <p14:tracePt t="7909" x="1993900" y="3059113"/>
          <p14:tracePt t="7917" x="2000250" y="3059113"/>
          <p14:tracePt t="7926" x="2006600" y="3059113"/>
          <p14:tracePt t="7946" x="2012950" y="3059113"/>
          <p14:tracePt t="7959" x="2019300" y="3059113"/>
          <p14:tracePt t="7982" x="2012950" y="3059113"/>
          <p14:tracePt t="7988" x="2012950" y="3065463"/>
          <p14:tracePt t="7994" x="2006600" y="3065463"/>
          <p14:tracePt t="8002" x="1993900" y="3071813"/>
          <p14:tracePt t="8009" x="1987550" y="3078163"/>
          <p14:tracePt t="8018" x="1974850" y="3084513"/>
          <p14:tracePt t="8023" x="1962150" y="3084513"/>
          <p14:tracePt t="8027" x="1943100" y="3097213"/>
          <p14:tracePt t="8035" x="1930400" y="3109913"/>
          <p14:tracePt t="8042" x="1911350" y="3122613"/>
          <p14:tracePt t="8049" x="1892300" y="3135313"/>
          <p14:tracePt t="8055" x="1873250" y="3148013"/>
          <p14:tracePt t="8062" x="1854200" y="3167063"/>
          <p14:tracePt t="8072" x="1841500" y="3173413"/>
          <p14:tracePt t="8078" x="1835150" y="3186113"/>
          <p14:tracePt t="8086" x="1822450" y="3198813"/>
          <p14:tracePt t="8091" x="1816100" y="3205163"/>
          <p14:tracePt t="8097" x="1809750" y="3211513"/>
          <p14:tracePt t="8104" x="1809750" y="3219450"/>
          <p14:tracePt t="8111" x="1803400" y="3225800"/>
          <p14:tracePt t="8120" x="1797050" y="3232150"/>
          <p14:tracePt t="8127" x="1797050" y="3238500"/>
          <p14:tracePt t="8136" x="1790700" y="3244850"/>
          <p14:tracePt t="8145" x="1790700" y="3251200"/>
          <p14:tracePt t="8153" x="1790700" y="3257550"/>
          <p14:tracePt t="8171" x="1790700" y="3263900"/>
          <p14:tracePt t="8175" x="1790700" y="3270250"/>
          <p14:tracePt t="8181" x="1803400" y="3282950"/>
          <p14:tracePt t="8187" x="1828800" y="3295650"/>
          <p14:tracePt t="8194" x="1866900" y="3321050"/>
          <p14:tracePt t="8201" x="1911350" y="3352800"/>
          <p14:tracePt t="8208" x="2000250" y="3384550"/>
          <p14:tracePt t="8216" x="2078038" y="3403600"/>
          <p14:tracePt t="8221" x="2135188" y="3422650"/>
          <p14:tracePt t="8229" x="2173288" y="3422650"/>
          <p14:tracePt t="8235" x="2211388" y="3422650"/>
          <p14:tracePt t="8242" x="2230438" y="3422650"/>
          <p14:tracePt t="8250" x="2249488" y="3422650"/>
          <p14:tracePt t="8258" x="2274888" y="3409950"/>
          <p14:tracePt t="8265" x="2293938" y="3403600"/>
          <p14:tracePt t="8270" x="2319338" y="3384550"/>
          <p14:tracePt t="8277" x="2338388" y="3371850"/>
          <p14:tracePt t="8284" x="2363788" y="3346450"/>
          <p14:tracePt t="8291" x="2395538" y="3314700"/>
          <p14:tracePt t="8298" x="2439988" y="3257550"/>
          <p14:tracePt t="8307" x="2484438" y="3186113"/>
          <p14:tracePt t="8315" x="2543175" y="3071813"/>
          <p14:tracePt t="8325" x="2606675" y="2951163"/>
          <p14:tracePt t="8327" x="2651125" y="2849563"/>
          <p14:tracePt t="8333" x="2682875" y="2759075"/>
          <p14:tracePt t="8342" x="2720975" y="2676525"/>
          <p14:tracePt t="8347" x="2740025" y="2600325"/>
          <p14:tracePt t="8356" x="2765425" y="2498725"/>
          <p14:tracePt t="8362" x="2784475" y="2397125"/>
          <p14:tracePt t="8370" x="2797175" y="2306638"/>
          <p14:tracePt t="8373" x="2809875" y="2230438"/>
          <p14:tracePt t="8384" x="2809875" y="2166938"/>
          <p14:tracePt t="8389" x="2809875" y="2122488"/>
          <p14:tracePt t="8395" x="2803525" y="2071688"/>
          <p14:tracePt t="8402" x="2803525" y="2014538"/>
          <p14:tracePt t="8408" x="2797175" y="1951038"/>
          <p14:tracePt t="8418" x="2790825" y="1905000"/>
          <p14:tracePt t="8423" x="2790825" y="1860550"/>
          <p14:tracePt t="8429" x="2784475" y="1828800"/>
          <p14:tracePt t="8436" x="2784475" y="1797050"/>
          <p14:tracePt t="8443" x="2784475" y="1765300"/>
          <p14:tracePt t="8450" x="2778125" y="1727200"/>
          <p14:tracePt t="8457" x="2778125" y="1689100"/>
          <p14:tracePt t="8465" x="2771775" y="1651000"/>
          <p14:tracePt t="8471" x="2771775" y="1574800"/>
          <p14:tracePt t="8478" x="2759075" y="1524000"/>
          <p14:tracePt t="8487" x="2759075" y="1458913"/>
          <p14:tracePt t="8495" x="2759075" y="1414463"/>
          <p14:tracePt t="8503" x="2759075" y="1370013"/>
          <p14:tracePt t="8507" x="2759075" y="1338263"/>
          <p14:tracePt t="8513" x="2759075" y="1312863"/>
          <p14:tracePt t="8520" x="2752725" y="1293813"/>
          <p14:tracePt t="8527" x="2752725" y="1274763"/>
          <p14:tracePt t="8537" x="2752725" y="1255713"/>
          <p14:tracePt t="8539" x="2746375" y="1236663"/>
          <p14:tracePt t="8549" x="2746375" y="1223963"/>
          <p14:tracePt t="8557" x="2746375" y="1211263"/>
          <p14:tracePt t="8569" x="2733675" y="1185863"/>
          <p14:tracePt t="8574" x="2727325" y="1173163"/>
          <p14:tracePt t="8582" x="2720975" y="1154113"/>
          <p14:tracePt t="8589" x="2720975" y="1141413"/>
          <p14:tracePt t="8602" x="2708275" y="1128713"/>
          <p14:tracePt t="8610" x="2701925" y="1116013"/>
          <p14:tracePt t="8613" x="2701925" y="1103313"/>
          <p14:tracePt t="8618" x="2695575" y="1103313"/>
          <p14:tracePt t="8623" x="2689225" y="1096963"/>
          <p14:tracePt t="8634" x="2689225" y="1090613"/>
          <p14:tracePt t="8641" x="2682875" y="1084263"/>
          <p14:tracePt t="8651" x="2676525" y="1084263"/>
          <p14:tracePt t="8658" x="2670175" y="1077913"/>
          <p14:tracePt t="8666" x="2663825" y="1077913"/>
          <p14:tracePt t="8679" x="2657475" y="1077913"/>
          <p14:tracePt t="8686" x="2651125" y="1077913"/>
          <p14:tracePt t="8700" x="2644775" y="1077913"/>
          <p14:tracePt t="8715" x="2638425" y="1077913"/>
          <p14:tracePt t="8720" x="2632075" y="1077913"/>
          <p14:tracePt t="8737" x="2625725" y="1077913"/>
          <p14:tracePt t="8753" x="2619375" y="1077913"/>
          <p14:tracePt t="8758" x="2619375" y="1084263"/>
          <p14:tracePt t="8768" x="2619375" y="1090613"/>
          <p14:tracePt t="8770" x="2619375" y="1096963"/>
          <p14:tracePt t="8790" x="2613025" y="1103313"/>
          <p14:tracePt t="8801" x="2606675" y="1109663"/>
          <p14:tracePt t="8811" x="2600325" y="1109663"/>
          <p14:tracePt t="8834" x="2600325" y="1116013"/>
          <p14:tracePt t="8845" x="2600325" y="1122363"/>
          <p14:tracePt t="8894" x="2600325" y="1128713"/>
          <p14:tracePt t="9045" x="2600325" y="1135063"/>
          <p14:tracePt t="9055" x="2593975" y="1135063"/>
          <p14:tracePt t="9071" x="2587625" y="1135063"/>
          <p14:tracePt t="9073" x="2587625" y="1141413"/>
          <p14:tracePt t="9101" x="2581275" y="1141413"/>
          <p14:tracePt t="9115" x="2574925" y="1141413"/>
          <p14:tracePt t="9135" x="2568575" y="1141413"/>
          <p14:tracePt t="9143" x="2562225" y="1147763"/>
          <p14:tracePt t="9151" x="2555875" y="1147763"/>
          <p14:tracePt t="9156" x="2555875" y="1154113"/>
          <p14:tracePt t="9165" x="2543175" y="1154113"/>
          <p14:tracePt t="9170" x="2536825" y="1154113"/>
          <p14:tracePt t="9177" x="2530475" y="1160463"/>
          <p14:tracePt t="9184" x="2509838" y="1160463"/>
          <p14:tracePt t="9193" x="2503488" y="1160463"/>
          <p14:tracePt t="9203" x="2490788" y="1160463"/>
          <p14:tracePt t="9209" x="2478088" y="1166813"/>
          <p14:tracePt t="9214" x="2471738" y="1166813"/>
          <p14:tracePt t="9222" x="2459038" y="1166813"/>
          <p14:tracePt t="9225" x="2452688" y="1166813"/>
          <p14:tracePt t="9236" x="2446338" y="1166813"/>
          <p14:tracePt t="9241" x="2433638" y="1166813"/>
          <p14:tracePt t="9247" x="2427288" y="1166813"/>
          <p14:tracePt t="9253" x="2420938" y="1166813"/>
          <p14:tracePt t="9261" x="2414588" y="1173163"/>
          <p14:tracePt t="9267" x="2408238" y="1173163"/>
          <p14:tracePt t="9274" x="2401888" y="1173163"/>
          <p14:tracePt t="9281" x="2395538" y="1173163"/>
          <p14:tracePt t="9290" x="2389188" y="1179513"/>
          <p14:tracePt t="9297" x="2382838" y="1179513"/>
          <p14:tracePt t="9307" x="2376488" y="1179513"/>
          <p14:tracePt t="9320" x="2370138" y="1179513"/>
          <p14:tracePt t="9324" x="2363788" y="1179513"/>
          <p14:tracePt t="9343" x="2357438" y="1179513"/>
          <p14:tracePt t="9364" x="2351088" y="1179513"/>
          <p14:tracePt t="9379" x="2344738" y="1179513"/>
          <p14:tracePt t="9505" x="2351088" y="1179513"/>
          <p14:tracePt t="9524" x="2357438" y="1179513"/>
          <p14:tracePt t="9545" x="2363788" y="1179513"/>
          <p14:tracePt t="9551" x="2370138" y="1179513"/>
          <p14:tracePt t="9565" x="2376488" y="1179513"/>
          <p14:tracePt t="9572" x="2382838" y="1179513"/>
          <p14:tracePt t="9579" x="2389188" y="1179513"/>
          <p14:tracePt t="9589" x="2408238" y="1179513"/>
          <p14:tracePt t="9592" x="2433638" y="1185863"/>
          <p14:tracePt t="9600" x="2459038" y="1185863"/>
          <p14:tracePt t="9607" x="2490788" y="1192213"/>
          <p14:tracePt t="9615" x="2517775" y="1192213"/>
          <p14:tracePt t="9628" x="2568575" y="1198563"/>
          <p14:tracePt t="9636" x="2593975" y="1198563"/>
          <p14:tracePt t="9643" x="2619375" y="1204913"/>
          <p14:tracePt t="9654" x="2638425" y="1204913"/>
          <p14:tracePt t="9657" x="2657475" y="1204913"/>
          <p14:tracePt t="9661" x="2676525" y="1204913"/>
          <p14:tracePt t="9669" x="2689225" y="1204913"/>
          <p14:tracePt t="9678" x="2701925" y="1204913"/>
          <p14:tracePt t="9685" x="2720975" y="1204913"/>
          <p14:tracePt t="9691" x="2733675" y="1204913"/>
          <p14:tracePt t="9700" x="2740025" y="1204913"/>
          <p14:tracePt t="9703" x="2752725" y="1204913"/>
          <p14:tracePt t="9711" x="2759075" y="1204913"/>
          <p14:tracePt t="9718" x="2765425" y="1204913"/>
          <p14:tracePt t="9724" x="2778125" y="1204913"/>
          <p14:tracePt t="9738" x="2790825" y="1204913"/>
          <p14:tracePt t="9745" x="2797175" y="1204913"/>
          <p14:tracePt t="9752" x="2803525" y="1204913"/>
          <p14:tracePt t="9759" x="2809875" y="1204913"/>
          <p14:tracePt t="9766" x="2816225" y="1204913"/>
          <p14:tracePt t="9775" x="2822575" y="1204913"/>
          <p14:tracePt t="9789" x="2828925" y="1204913"/>
          <p14:tracePt t="9793" x="2835275" y="1204913"/>
          <p14:tracePt t="9808" x="2841625" y="1204913"/>
          <p14:tracePt t="9822" x="2847975" y="1204913"/>
          <p14:tracePt t="9851" x="2854325" y="1204913"/>
          <p14:tracePt t="9969" x="2860675" y="1204913"/>
          <p14:tracePt t="10045" x="2860675" y="1198563"/>
          <p14:tracePt t="10055" x="2867025" y="1198563"/>
          <p14:tracePt t="10080" x="2867025" y="1192213"/>
          <p14:tracePt t="10094" x="2867025" y="1185863"/>
          <p14:tracePt t="10106" x="2860675" y="1179513"/>
          <p14:tracePt t="10120" x="2854325" y="1179513"/>
          <p14:tracePt t="10126" x="2854325" y="1173163"/>
          <p14:tracePt t="10133" x="2847975" y="1166813"/>
          <p14:tracePt t="10147" x="2841625" y="1154113"/>
          <p14:tracePt t="10154" x="2835275" y="1141413"/>
          <p14:tracePt t="10161" x="2828925" y="1135063"/>
          <p14:tracePt t="10167" x="2828925" y="1122363"/>
          <p14:tracePt t="10175" x="2822575" y="1103313"/>
          <p14:tracePt t="10183" x="2822575" y="1090613"/>
          <p14:tracePt t="10193" x="2822575" y="1077913"/>
          <p14:tracePt t="10194" x="2822575" y="1050925"/>
          <p14:tracePt t="10205" x="2822575" y="1031875"/>
          <p14:tracePt t="10212" x="2828925" y="1012825"/>
          <p14:tracePt t="10221" x="2841625" y="962025"/>
          <p14:tracePt t="10228" x="2873375" y="904875"/>
          <p14:tracePt t="10232" x="2930525" y="815975"/>
          <p14:tracePt t="10237" x="2982913" y="727075"/>
          <p14:tracePt t="10244" x="3040063" y="657225"/>
          <p14:tracePt t="10253" x="3078163" y="611188"/>
          <p14:tracePt t="10261" x="3103563" y="579438"/>
          <p14:tracePt t="10268" x="3128963" y="560388"/>
          <p14:tracePt t="10273" x="3148013" y="547688"/>
          <p14:tracePt t="10280" x="3160713" y="534988"/>
          <p14:tracePt t="10285" x="3179763" y="528638"/>
          <p14:tracePt t="10293" x="3186113" y="522288"/>
          <p14:tracePt t="10300" x="3198813" y="515938"/>
          <p14:tracePt t="10308" x="3205163" y="515938"/>
          <p14:tracePt t="10318" x="3211513" y="509588"/>
          <p14:tracePt t="10329" x="3217863" y="509588"/>
          <p14:tracePt t="10337" x="3224213" y="509588"/>
          <p14:tracePt t="10353" x="3230563" y="509588"/>
          <p14:tracePt t="10356" x="3236913" y="509588"/>
          <p14:tracePt t="10364" x="3243263" y="509588"/>
          <p14:tracePt t="10370" x="3249613" y="509588"/>
          <p14:tracePt t="10375" x="3255963" y="509588"/>
          <p14:tracePt t="10384" x="3262313" y="509588"/>
          <p14:tracePt t="10390" x="3268663" y="509588"/>
          <p14:tracePt t="10397" x="3281363" y="522288"/>
          <p14:tracePt t="10406" x="3294063" y="528638"/>
          <p14:tracePt t="10412" x="3306763" y="534988"/>
          <p14:tracePt t="10420" x="3325813" y="554038"/>
          <p14:tracePt t="10424" x="3344863" y="573088"/>
          <p14:tracePt t="10431" x="3363913" y="592138"/>
          <p14:tracePt t="10443" x="3382963" y="604838"/>
          <p14:tracePt t="10444" x="3402013" y="623888"/>
          <p14:tracePt t="10451" x="3421063" y="644525"/>
          <p14:tracePt t="10458" x="3435350" y="663575"/>
          <p14:tracePt t="10466" x="3448050" y="669925"/>
          <p14:tracePt t="10472" x="3467100" y="682625"/>
          <p14:tracePt t="10480" x="3473450" y="695325"/>
          <p14:tracePt t="10486" x="3486150" y="708025"/>
          <p14:tracePt t="10496" x="3492500" y="714375"/>
          <p14:tracePt t="10505" x="3498850" y="720725"/>
          <p14:tracePt t="10511" x="3505200" y="727075"/>
          <p14:tracePt t="10516" x="3517900" y="733425"/>
          <p14:tracePt t="10521" x="3517900" y="739775"/>
          <p14:tracePt t="10528" x="3524250" y="739775"/>
          <p14:tracePt t="10535" x="3530600" y="739775"/>
          <p14:tracePt t="10542" x="3530600" y="746125"/>
          <p14:tracePt t="10550" x="3536950" y="752475"/>
          <p14:tracePt t="10555" x="3543300" y="752475"/>
          <p14:tracePt t="10562" x="3549650" y="758825"/>
          <p14:tracePt t="10573" x="3549650" y="771525"/>
          <p14:tracePt t="10578" x="3562350" y="771525"/>
          <p14:tracePt t="10586" x="3562350" y="777875"/>
          <p14:tracePt t="10591" x="3568700" y="784225"/>
          <p14:tracePt t="10598" x="3575050" y="790575"/>
          <p14:tracePt t="10606" x="3575050" y="796925"/>
          <p14:tracePt t="10615" x="3581400" y="803275"/>
          <p14:tracePt t="10622" x="3587750" y="809625"/>
          <p14:tracePt t="10626" x="3587750" y="815975"/>
          <p14:tracePt t="10632" x="3594100" y="822325"/>
          <p14:tracePt t="10641" x="3600450" y="828675"/>
          <p14:tracePt t="10650" x="3606800" y="835025"/>
          <p14:tracePt t="10656" x="3606800" y="841375"/>
          <p14:tracePt t="10659" x="3606800" y="847725"/>
          <p14:tracePt t="10667" x="3606800" y="854075"/>
          <p14:tracePt t="10673" x="3606800" y="860425"/>
          <p14:tracePt t="10681" x="3613150" y="866775"/>
          <p14:tracePt t="10687" x="3613150" y="873125"/>
          <p14:tracePt t="10694" x="3619500" y="879475"/>
          <p14:tracePt t="10701" x="3619500" y="885825"/>
          <p14:tracePt t="10708" x="3625850" y="892175"/>
          <p14:tracePt t="10715" x="3625850" y="904875"/>
          <p14:tracePt t="10721" x="3632200" y="911225"/>
          <p14:tracePt t="10729" x="3632200" y="917575"/>
          <p14:tracePt t="10738" x="3632200" y="930275"/>
          <p14:tracePt t="10746" x="3632200" y="936625"/>
          <p14:tracePt t="10754" x="3632200" y="942975"/>
          <p14:tracePt t="10758" x="3632200" y="949325"/>
          <p14:tracePt t="10766" x="3632200" y="955675"/>
          <p14:tracePt t="10770" x="3632200" y="962025"/>
          <p14:tracePt t="10777" x="3632200" y="968375"/>
          <p14:tracePt t="10791" x="3632200" y="974725"/>
          <p14:tracePt t="10807" x="3632200" y="981075"/>
          <p14:tracePt t="10815" x="3632200" y="987425"/>
          <p14:tracePt t="10818" x="3632200" y="993775"/>
          <p14:tracePt t="10839" x="3632200" y="1000125"/>
          <p14:tracePt t="10871" x="3632200" y="1006475"/>
          <p14:tracePt t="10892" x="3632200" y="1012825"/>
          <p14:tracePt t="15580" x="3619500" y="1012825"/>
          <p14:tracePt t="15586" x="3600450" y="1012825"/>
          <p14:tracePt t="15593" x="3581400" y="1012825"/>
          <p14:tracePt t="15600" x="3549650" y="1019175"/>
          <p14:tracePt t="15605" x="3524250" y="1019175"/>
          <p14:tracePt t="15611" x="3492500" y="1019175"/>
          <p14:tracePt t="15618" x="3454400" y="1025525"/>
          <p14:tracePt t="15625" x="3414713" y="1025525"/>
          <p14:tracePt t="15632" x="3382963" y="1025525"/>
          <p14:tracePt t="15639" x="3338513" y="1031875"/>
          <p14:tracePt t="15645" x="3300413" y="1038225"/>
          <p14:tracePt t="15653" x="3255963" y="1044575"/>
          <p14:tracePt t="15659" x="3224213" y="1050925"/>
          <p14:tracePt t="15670" x="3186113" y="1057275"/>
          <p14:tracePt t="15677" x="3154363" y="1069975"/>
          <p14:tracePt t="15680" x="3097213" y="1077913"/>
          <p14:tracePt t="15687" x="3065463" y="1084263"/>
          <p14:tracePt t="15694" x="3027363" y="1096963"/>
          <p14:tracePt t="15701" x="2982913" y="1103313"/>
          <p14:tracePt t="15707" x="2955925" y="1128713"/>
          <p14:tracePt t="15716" x="2917825" y="1135063"/>
          <p14:tracePt t="15724" x="2892425" y="1147763"/>
          <p14:tracePt t="15730" x="2873375" y="1154113"/>
          <p14:tracePt t="15738" x="2860675" y="1154113"/>
          <p14:tracePt t="15744" x="2847975" y="1160463"/>
          <p14:tracePt t="15752" x="2835275" y="1166813"/>
          <p14:tracePt t="15757" x="2828925" y="1173163"/>
          <p14:tracePt t="15766" x="2822575" y="1173163"/>
          <p14:tracePt t="15770" x="2816225" y="1179513"/>
          <p14:tracePt t="15777" x="2809875" y="1179513"/>
          <p14:tracePt t="15791" x="2803525" y="1179513"/>
          <p14:tracePt t="15798" x="2797175" y="1179513"/>
          <p14:tracePt t="15805" x="2797175" y="1185863"/>
          <p14:tracePt t="15812" x="2790825" y="1185863"/>
          <p14:tracePt t="15819" x="2790825" y="1192213"/>
          <p14:tracePt t="15826" x="2784475" y="1192213"/>
          <p14:tracePt t="15833" x="2784475" y="1198563"/>
          <p14:tracePt t="15839" x="2778125" y="1198563"/>
          <p14:tracePt t="15960" x="2778125" y="1192213"/>
          <p14:tracePt t="15969" x="2778125" y="1185863"/>
          <p14:tracePt t="15983" x="2778125" y="1179513"/>
          <p14:tracePt t="15989" x="2778125" y="1173163"/>
          <p14:tracePt t="16006" x="2778125" y="1166813"/>
          <p14:tracePt t="16013" x="2778125" y="1160463"/>
          <p14:tracePt t="16020" x="2778125" y="1154113"/>
          <p14:tracePt t="16034" x="2778125" y="1147763"/>
          <p14:tracePt t="16041" x="2778125" y="1141413"/>
          <p14:tracePt t="16061" x="2778125" y="1135063"/>
          <p14:tracePt t="16068" x="2778125" y="1128713"/>
          <p14:tracePt t="16084" x="2778125" y="1122363"/>
          <p14:tracePt t="16096" x="2778125" y="1116013"/>
          <p14:tracePt t="16110" x="2784475" y="1116013"/>
          <p14:tracePt t="16120" x="2784475" y="1109663"/>
          <p14:tracePt t="16135" x="2790825" y="1109663"/>
          <p14:tracePt t="16528" x="2790825" y="1116013"/>
          <p14:tracePt t="16555" x="2790825" y="1122363"/>
          <p14:tracePt t="16590" x="2790825" y="1128713"/>
          <p14:tracePt t="16604" x="2797175" y="1128713"/>
          <p14:tracePt t="16616" x="2803525" y="1128713"/>
          <p14:tracePt t="16655" x="2809875" y="1128713"/>
          <p14:tracePt t="16665" x="2816225" y="1128713"/>
          <p14:tracePt t="16693" x="2822575" y="1128713"/>
          <p14:tracePt t="16721" x="2828925" y="1128713"/>
          <p14:tracePt t="16735" x="2835275" y="1128713"/>
          <p14:tracePt t="16770" x="2841625" y="1128713"/>
          <p14:tracePt t="16783" x="2847975" y="1128713"/>
          <p14:tracePt t="16804" x="2854325" y="1128713"/>
          <p14:tracePt t="16810" x="2860675" y="1128713"/>
          <p14:tracePt t="16816" x="2867025" y="1128713"/>
          <p14:tracePt t="16831" x="2879725" y="1128713"/>
          <p14:tracePt t="16836" x="2886075" y="1128713"/>
          <p14:tracePt t="16851" x="2898775" y="1128713"/>
          <p14:tracePt t="16857" x="2905125" y="1128713"/>
          <p14:tracePt t="16864" x="2917825" y="1128713"/>
          <p14:tracePt t="16871" x="2924175" y="1128713"/>
          <p14:tracePt t="16878" x="2936875" y="1128713"/>
          <p14:tracePt t="16898" x="3001963" y="1141413"/>
          <p14:tracePt t="16905" x="3040063" y="1141413"/>
          <p14:tracePt t="16912" x="3059113" y="1147763"/>
          <p14:tracePt t="16919" x="3084513" y="1147763"/>
          <p14:tracePt t="16926" x="3103563" y="1154113"/>
          <p14:tracePt t="16935" x="3128963" y="1154113"/>
          <p14:tracePt t="16944" x="3141663" y="1154113"/>
          <p14:tracePt t="16950" x="3160713" y="1154113"/>
          <p14:tracePt t="16956" x="3179763" y="1154113"/>
          <p14:tracePt t="16964" x="3192463" y="1160463"/>
          <p14:tracePt t="16970" x="3211513" y="1160463"/>
          <p14:tracePt t="16975" x="3224213" y="1160463"/>
          <p14:tracePt t="16982" x="3230563" y="1160463"/>
          <p14:tracePt t="16991" x="3249613" y="1160463"/>
          <p14:tracePt t="17002" x="3255963" y="1160463"/>
          <p14:tracePt t="17008" x="3262313" y="1160463"/>
          <p14:tracePt t="17009" x="3275013" y="1160463"/>
          <p14:tracePt t="17017" x="3281363" y="1160463"/>
          <p14:tracePt t="17023" x="3287713" y="1160463"/>
          <p14:tracePt t="17035" x="3300413" y="1160463"/>
          <p14:tracePt t="17041" x="3306763" y="1160463"/>
          <p14:tracePt t="17046" x="3325813" y="1160463"/>
          <p14:tracePt t="17053" x="3332163" y="1160463"/>
          <p14:tracePt t="17059" x="3351213" y="1160463"/>
          <p14:tracePt t="17067" x="3370263" y="1166813"/>
          <p14:tracePt t="17073" x="3376613" y="1166813"/>
          <p14:tracePt t="17079" x="3395663" y="1166813"/>
          <p14:tracePt t="17086" x="3408363" y="1166813"/>
          <p14:tracePt t="17092" x="3421063" y="1166813"/>
          <p14:tracePt t="17100" x="3435350" y="1173163"/>
          <p14:tracePt t="17106" x="3448050" y="1173163"/>
          <p14:tracePt t="17114" x="3454400" y="1179513"/>
          <p14:tracePt t="17120" x="3467100" y="1179513"/>
          <p14:tracePt t="17127" x="3473450" y="1185863"/>
          <p14:tracePt t="17135" x="3479800" y="1185863"/>
          <p14:tracePt t="17141" x="3486150" y="1185863"/>
          <p14:tracePt t="17149" x="3498850" y="1185863"/>
          <p14:tracePt t="17162" x="3511550" y="1185863"/>
          <p14:tracePt t="17169" x="3517900" y="1185863"/>
          <p14:tracePt t="17176" x="3530600" y="1185863"/>
          <p14:tracePt t="17183" x="3536950" y="1185863"/>
          <p14:tracePt t="17190" x="3543300" y="1185863"/>
          <p14:tracePt t="17202" x="3549650" y="1185863"/>
          <p14:tracePt t="17210" x="3562350" y="1185863"/>
          <p14:tracePt t="17217" x="3575050" y="1185863"/>
          <p14:tracePt t="17232" x="3587750" y="1185863"/>
          <p14:tracePt t="17238" x="3600450" y="1179513"/>
          <p14:tracePt t="17245" x="3606800" y="1179513"/>
          <p14:tracePt t="17252" x="3613150" y="1179513"/>
          <p14:tracePt t="17262" x="3619500" y="1179513"/>
          <p14:tracePt t="17271" x="3632200" y="1179513"/>
          <p14:tracePt t="17275" x="3638550" y="1173163"/>
          <p14:tracePt t="17290" x="3651250" y="1166813"/>
          <p14:tracePt t="17295" x="3657600" y="1166813"/>
          <p14:tracePt t="17308" x="3663950" y="1166813"/>
          <p14:tracePt t="17315" x="3670300" y="1166813"/>
          <p14:tracePt t="17321" x="3676650" y="1166813"/>
          <p14:tracePt t="17342" x="3683000" y="1166813"/>
          <p14:tracePt t="17356" x="3689350" y="1166813"/>
          <p14:tracePt t="17384" x="3695700" y="1166813"/>
          <p14:tracePt t="17405" x="3702050" y="1166813"/>
          <p14:tracePt t="17730" x="3702050" y="1173163"/>
          <p14:tracePt t="17745" x="3702050" y="1179513"/>
          <p14:tracePt t="17758" x="3702050" y="1185863"/>
          <p14:tracePt t="17765" x="3702050" y="1192213"/>
          <p14:tracePt t="17772" x="3695700" y="1198563"/>
          <p14:tracePt t="17779" x="3695700" y="1204913"/>
          <p14:tracePt t="17793" x="3695700" y="1217613"/>
          <p14:tracePt t="17799" x="3689350" y="1230313"/>
          <p14:tracePt t="17807" x="3683000" y="1236663"/>
          <p14:tracePt t="17816" x="3676650" y="1255713"/>
          <p14:tracePt t="17820" x="3663950" y="1281113"/>
          <p14:tracePt t="17827" x="3651250" y="1319213"/>
          <p14:tracePt t="17837" x="3632200" y="1370013"/>
          <p14:tracePt t="17844" x="3606800" y="1439863"/>
          <p14:tracePt t="17851" x="3575050" y="1517650"/>
          <p14:tracePt t="17858" x="3549650" y="1587500"/>
          <p14:tracePt t="17861" x="3536950" y="1638300"/>
          <p14:tracePt t="17869" x="3511550" y="1708150"/>
          <p14:tracePt t="17878" x="3492500" y="1765300"/>
          <p14:tracePt t="17884" x="3467100" y="1809750"/>
          <p14:tracePt t="17891" x="3454400" y="1854200"/>
          <p14:tracePt t="17897" x="3441700" y="1892300"/>
          <p14:tracePt t="17903" x="3427413" y="1917700"/>
          <p14:tracePt t="17912" x="3421063" y="1944688"/>
          <p14:tracePt t="17918" x="3402013" y="1976438"/>
          <p14:tracePt t="17925" x="3389313" y="2008188"/>
          <p14:tracePt t="17932" x="3376613" y="2033588"/>
          <p14:tracePt t="17938" x="3376613" y="2052638"/>
          <p14:tracePt t="17945" x="3357563" y="2090738"/>
          <p14:tracePt t="17952" x="3344863" y="2147888"/>
          <p14:tracePt t="17959" x="3325813" y="2192338"/>
          <p14:tracePt t="17966" x="3306763" y="2236788"/>
          <p14:tracePt t="17973" x="3287713" y="2274888"/>
          <p14:tracePt t="17980" x="3281363" y="2306638"/>
          <p14:tracePt t="17986" x="3268663" y="2332038"/>
          <p14:tracePt t="17993" x="3262313" y="2359025"/>
          <p14:tracePt t="18000" x="3249613" y="2378075"/>
          <p14:tracePt t="18007" x="3243263" y="2390775"/>
          <p14:tracePt t="18015" x="3243263" y="2403475"/>
          <p14:tracePt t="18021" x="3236913" y="2416175"/>
          <p14:tracePt t="18030" x="3230563" y="2428875"/>
          <p14:tracePt t="18040" x="3224213" y="2441575"/>
          <p14:tracePt t="18046" x="3217863" y="2454275"/>
          <p14:tracePt t="18052" x="3211513" y="2466975"/>
          <p14:tracePt t="18056" x="3205163" y="2479675"/>
          <p14:tracePt t="18063" x="3198813" y="2498725"/>
          <p14:tracePt t="18070" x="3198813" y="2505075"/>
          <p14:tracePt t="18077" x="3192463" y="2517775"/>
          <p14:tracePt t="18084" x="3186113" y="2530475"/>
          <p14:tracePt t="18090" x="3179763" y="2536825"/>
          <p14:tracePt t="18102" x="3173413" y="2549525"/>
          <p14:tracePt t="18106" x="3167063" y="2555875"/>
          <p14:tracePt t="18115" x="3167063" y="2562225"/>
          <p14:tracePt t="18122" x="3167063" y="2568575"/>
          <p14:tracePt t="18125" x="3160713" y="2574925"/>
          <p14:tracePt t="18132" x="3160713" y="2581275"/>
          <p14:tracePt t="18145" x="3154363" y="2587625"/>
          <p14:tracePt t="18155" x="3154363" y="2593975"/>
          <p14:tracePt t="18183" x="3154363" y="2600325"/>
          <p14:tracePt t="18198" x="3148013" y="2606675"/>
          <p14:tracePt t="18280" x="3148013" y="2600325"/>
          <p14:tracePt t="18294" x="3154363" y="2600325"/>
          <p14:tracePt t="18316" x="3160713" y="2593975"/>
          <p14:tracePt t="18326" x="3160713" y="2587625"/>
          <p14:tracePt t="18340" x="3167063" y="2581275"/>
          <p14:tracePt t="18350" x="3167063" y="2574925"/>
          <p14:tracePt t="18363" x="3173413" y="2568575"/>
          <p14:tracePt t="18377" x="3179763" y="2562225"/>
          <p14:tracePt t="18389" x="3192463" y="2555875"/>
          <p14:tracePt t="18395" x="3192463" y="2549525"/>
          <p14:tracePt t="18404" x="3192463" y="2543175"/>
          <p14:tracePt t="18412" x="3205163" y="2536825"/>
          <p14:tracePt t="18416" x="3211513" y="2536825"/>
          <p14:tracePt t="18440" x="3230563" y="2524125"/>
          <p14:tracePt t="18444" x="3243263" y="2517775"/>
          <p14:tracePt t="18452" x="3262313" y="2511425"/>
          <p14:tracePt t="18457" x="3287713" y="2505075"/>
          <p14:tracePt t="18466" x="3306763" y="2498725"/>
          <p14:tracePt t="18471" x="3332163" y="2498725"/>
          <p14:tracePt t="18478" x="3351213" y="2492375"/>
          <p14:tracePt t="18485" x="3376613" y="2486025"/>
          <p14:tracePt t="18492" x="3395663" y="2486025"/>
          <p14:tracePt t="18500" x="3414713" y="2479675"/>
          <p14:tracePt t="18506" x="3441700" y="2479675"/>
          <p14:tracePt t="18516" x="3467100" y="2473325"/>
          <p14:tracePt t="18519" x="3492500" y="2473325"/>
          <p14:tracePt t="18529" x="3511550" y="2473325"/>
          <p14:tracePt t="18542" x="3556000" y="2473325"/>
          <p14:tracePt t="18551" x="3575050" y="2473325"/>
          <p14:tracePt t="18555" x="3587750" y="2473325"/>
          <p14:tracePt t="18563" x="3600450" y="2473325"/>
          <p14:tracePt t="18568" x="3613150" y="2473325"/>
          <p14:tracePt t="18575" x="3632200" y="2473325"/>
          <p14:tracePt t="18584" x="3644900" y="2473325"/>
          <p14:tracePt t="18590" x="3657600" y="2473325"/>
          <p14:tracePt t="18595" x="3670300" y="2473325"/>
          <p14:tracePt t="18606" x="3689350" y="2479675"/>
          <p14:tracePt t="18613" x="3695700" y="2479675"/>
          <p14:tracePt t="18617" x="3714750" y="2479675"/>
          <p14:tracePt t="18624" x="3727450" y="2479675"/>
          <p14:tracePt t="18631" x="3733800" y="2479675"/>
          <p14:tracePt t="18637" x="3746500" y="2486025"/>
          <p14:tracePt t="18644" x="3759200" y="2492375"/>
          <p14:tracePt t="18655" x="3765550" y="2492375"/>
          <p14:tracePt t="18658" x="3771900" y="2498725"/>
          <p14:tracePt t="18666" x="3778250" y="2505075"/>
          <p14:tracePt t="18673" x="3784600" y="2505075"/>
          <p14:tracePt t="18679" x="3790950" y="2511425"/>
          <p14:tracePt t="18686" x="3797300" y="2511425"/>
          <p14:tracePt t="18693" x="3803650" y="2517775"/>
          <p14:tracePt t="18709" x="3810000" y="2524125"/>
          <p14:tracePt t="18722" x="3816350" y="2530475"/>
          <p14:tracePt t="18725" x="3816350" y="2536825"/>
          <p14:tracePt t="18749" x="3816350" y="2543175"/>
          <p14:tracePt t="18778" x="3810000" y="2543175"/>
          <p14:tracePt t="18793" x="3797300" y="2543175"/>
          <p14:tracePt t="18807" x="3778250" y="2543175"/>
          <p14:tracePt t="18811" x="3752850" y="2536825"/>
          <p14:tracePt t="18819" x="3727450" y="2524125"/>
          <p14:tracePt t="18825" x="3689350" y="2517775"/>
          <p14:tracePt t="18832" x="3638550" y="2505075"/>
          <p14:tracePt t="18841" x="3568700" y="2479675"/>
          <p14:tracePt t="18850" x="3492500" y="2460625"/>
          <p14:tracePt t="18855" x="3382963" y="2441575"/>
          <p14:tracePt t="18859" x="3287713" y="2422525"/>
          <p14:tracePt t="18869" x="3205163" y="2416175"/>
          <p14:tracePt t="18873" x="3128963" y="2409825"/>
          <p14:tracePt t="18881" x="3065463" y="2397125"/>
          <p14:tracePt t="18887" x="3008313" y="2397125"/>
          <p14:tracePt t="18898" x="2962275" y="2390775"/>
          <p14:tracePt t="18900" x="2930525" y="2390775"/>
          <p14:tracePt t="18907" x="2898775" y="2390775"/>
          <p14:tracePt t="18915" x="2867025" y="2390775"/>
          <p14:tracePt t="18921" x="2822575" y="2390775"/>
          <p14:tracePt t="18931" x="2771775" y="2384425"/>
          <p14:tracePt t="18944" x="2619375" y="2378075"/>
          <p14:tracePt t="18949" x="2555875" y="2365375"/>
          <p14:tracePt t="18956" x="2490788" y="2365375"/>
          <p14:tracePt t="18965" x="2427288" y="2359025"/>
          <p14:tracePt t="18970" x="2351088" y="2359025"/>
          <p14:tracePt t="18977" x="2274888" y="2351088"/>
          <p14:tracePt t="18984" x="2166938" y="2332038"/>
          <p14:tracePt t="18991" x="2071688" y="2312988"/>
          <p14:tracePt t="18998" x="1987550" y="2306638"/>
          <p14:tracePt t="19004" x="1911350" y="2287588"/>
          <p14:tracePt t="19014" x="1835150" y="2274888"/>
          <p14:tracePt t="19024" x="1778000" y="2274888"/>
          <p14:tracePt t="19030" x="1727200" y="2262188"/>
          <p14:tracePt t="19035" x="1695450" y="2262188"/>
          <p14:tracePt t="19040" x="1657350" y="2255838"/>
          <p14:tracePt t="19048" x="1625600" y="2255838"/>
          <p14:tracePt t="19053" x="1598613" y="2255838"/>
          <p14:tracePt t="19060" x="1579563" y="2249488"/>
          <p14:tracePt t="19068" x="1560513" y="2249488"/>
          <p14:tracePt t="19076" x="1541463" y="2243138"/>
          <p14:tracePt t="19087" x="1516063" y="2243138"/>
          <p14:tracePt t="19090" x="1497013" y="2243138"/>
          <p14:tracePt t="19094" x="1471613" y="2243138"/>
          <p14:tracePt t="19102" x="1446213" y="2243138"/>
          <p14:tracePt t="19109" x="1420813" y="2243138"/>
          <p14:tracePt t="19116" x="1401763" y="2243138"/>
          <p14:tracePt t="19122" x="1382713" y="2243138"/>
          <p14:tracePt t="19131" x="1370013" y="2243138"/>
          <p14:tracePt t="19136" x="1363663" y="2243138"/>
          <p14:tracePt t="19143" x="1350963" y="2243138"/>
          <p14:tracePt t="19157" x="1338263" y="2243138"/>
          <p14:tracePt t="19168" x="1331913" y="2243138"/>
          <p14:tracePt t="19180" x="1325563" y="2243138"/>
          <p14:tracePt t="19194" x="1319213" y="2243138"/>
          <p14:tracePt t="19221" x="1325563" y="2243138"/>
          <p14:tracePt t="20995" x="1325563" y="2230438"/>
          <p14:tracePt t="21001" x="1331913" y="2211388"/>
          <p14:tracePt t="21006" x="1331913" y="2198688"/>
          <p14:tracePt t="21016" x="1338263" y="2179638"/>
          <p14:tracePt t="21040" x="1357313" y="2109788"/>
          <p14:tracePt t="21045" x="1363663" y="2090738"/>
          <p14:tracePt t="21049" x="1382713" y="2039938"/>
          <p14:tracePt t="21057" x="1395413" y="1995488"/>
          <p14:tracePt t="21065" x="1408113" y="1963738"/>
          <p14:tracePt t="21069" x="1427163" y="1911350"/>
          <p14:tracePt t="21078" x="1439863" y="1879600"/>
          <p14:tracePt t="21086" x="1446213" y="1841500"/>
          <p14:tracePt t="21091" x="1458913" y="1809750"/>
          <p14:tracePt t="21096" x="1465263" y="1784350"/>
          <p14:tracePt t="21103" x="1477963" y="1765300"/>
          <p14:tracePt t="21110" x="1484313" y="1752600"/>
          <p14:tracePt t="21117" x="1490663" y="1733550"/>
          <p14:tracePt t="21124" x="1497013" y="1720850"/>
          <p14:tracePt t="21136" x="1503363" y="1708150"/>
          <p14:tracePt t="21140" x="1503363" y="1689100"/>
          <p14:tracePt t="21146" x="1509713" y="1676400"/>
          <p14:tracePt t="21155" x="1516063" y="1663700"/>
          <p14:tracePt t="21158" x="1516063" y="1644650"/>
          <p14:tracePt t="21166" x="1522413" y="1631950"/>
          <p14:tracePt t="21176" x="1522413" y="1625600"/>
          <p14:tracePt t="21178" x="1528763" y="1619250"/>
          <p14:tracePt t="21190" x="1528763" y="1612900"/>
          <p14:tracePt t="21193" x="1535113" y="1612900"/>
          <p14:tracePt t="21200" x="1535113" y="1606550"/>
          <p14:tracePt t="21207" x="1535113" y="1600200"/>
          <p14:tracePt t="21228" x="1535113" y="1593850"/>
          <p14:tracePt t="21292" x="1541463" y="1593850"/>
          <p14:tracePt t="21315" x="1547813" y="1600200"/>
          <p14:tracePt t="21333" x="1554163" y="1606550"/>
          <p14:tracePt t="21338" x="1554163" y="1612900"/>
          <p14:tracePt t="21356" x="1554163" y="1619250"/>
          <p14:tracePt t="21363" x="1554163" y="1625600"/>
          <p14:tracePt t="21375" x="1554163" y="1631950"/>
          <p14:tracePt t="21380" x="1554163" y="1638300"/>
          <p14:tracePt t="21387" x="1554163" y="1644650"/>
          <p14:tracePt t="21396" x="1554163" y="1651000"/>
          <p14:tracePt t="21404" x="1554163" y="1657350"/>
          <p14:tracePt t="21418" x="1554163" y="1670050"/>
          <p14:tracePt t="21424" x="1554163" y="1676400"/>
          <p14:tracePt t="21429" x="1560513" y="1682750"/>
          <p14:tracePt t="21436" x="1560513" y="1695450"/>
          <p14:tracePt t="21442" x="1560513" y="1708150"/>
          <p14:tracePt t="21450" x="1566863" y="1727200"/>
          <p14:tracePt t="21457" x="1566863" y="1746250"/>
          <p14:tracePt t="21465" x="1573213" y="1765300"/>
          <p14:tracePt t="21474" x="1573213" y="1778000"/>
          <p14:tracePt t="21479" x="1579563" y="1797050"/>
          <p14:tracePt t="21488" x="1579563" y="1816100"/>
          <p14:tracePt t="21491" x="1585913" y="1822450"/>
          <p14:tracePt t="21498" x="1585913" y="1835150"/>
          <p14:tracePt t="21508" x="1585913" y="1847850"/>
          <p14:tracePt t="21514" x="1592263" y="1860550"/>
          <p14:tracePt t="21520" x="1592263" y="1873250"/>
          <p14:tracePt t="21525" x="1592263" y="1885950"/>
          <p14:tracePt t="21540" x="1592263" y="1898650"/>
          <p14:tracePt t="21555" x="1598613" y="1911350"/>
          <p14:tracePt t="21563" x="1606550" y="1917700"/>
          <p14:tracePt t="21575" x="1612900" y="1924050"/>
          <p14:tracePt t="21581" x="1612900" y="1931988"/>
          <p14:tracePt t="21588" x="1612900" y="1938338"/>
          <p14:tracePt t="21609" x="1619250" y="1944688"/>
          <p14:tracePt t="21623" x="1625600" y="1944688"/>
          <p14:tracePt t="21657" x="1631950" y="1944688"/>
          <p14:tracePt t="21663" x="1638300" y="1944688"/>
          <p14:tracePt t="21671" x="1644650" y="1944688"/>
          <p14:tracePt t="21692" x="1651000" y="1944688"/>
          <p14:tracePt t="21700" x="1657350" y="1944688"/>
          <p14:tracePt t="21713" x="1663700" y="1944688"/>
          <p14:tracePt t="21719" x="1670050" y="1938338"/>
          <p14:tracePt t="21727" x="1670050" y="1931988"/>
          <p14:tracePt t="21733" x="1670050" y="1924050"/>
          <p14:tracePt t="21743" x="1676400" y="1924050"/>
          <p14:tracePt t="21757" x="1689100" y="1917700"/>
          <p14:tracePt t="21762" x="1689100" y="1911350"/>
          <p14:tracePt t="21775" x="1689100" y="1905000"/>
          <p14:tracePt t="21783" x="1689100" y="1898650"/>
          <p14:tracePt t="21796" x="1689100" y="1892300"/>
          <p14:tracePt t="21830" x="1689100" y="1885950"/>
          <p14:tracePt t="21839" x="1682750" y="1885950"/>
          <p14:tracePt t="21847" x="1676400" y="1879600"/>
          <p14:tracePt t="21853" x="1670050" y="1879600"/>
          <p14:tracePt t="21860" x="1657350" y="1873250"/>
          <p14:tracePt t="21865" x="1644650" y="1873250"/>
          <p14:tracePt t="21872" x="1625600" y="1866900"/>
          <p14:tracePt t="21879" x="1606550" y="1860550"/>
          <p14:tracePt t="21886" x="1585913" y="1854200"/>
          <p14:tracePt t="21893" x="1573213" y="1847850"/>
          <p14:tracePt t="21900" x="1547813" y="1841500"/>
          <p14:tracePt t="21907" x="1528763" y="1835150"/>
          <p14:tracePt t="21913" x="1503363" y="1822450"/>
          <p14:tracePt t="21920" x="1477963" y="1816100"/>
          <p14:tracePt t="21927" x="1452563" y="1809750"/>
          <p14:tracePt t="21936" x="1439863" y="1803400"/>
          <p14:tracePt t="21944" x="1414463" y="1797050"/>
          <p14:tracePt t="21951" x="1395413" y="1790700"/>
          <p14:tracePt t="21958" x="1376363" y="1790700"/>
          <p14:tracePt t="21964" x="1363663" y="1784350"/>
          <p14:tracePt t="21969" x="1344613" y="1778000"/>
          <p14:tracePt t="21978" x="1325563" y="1778000"/>
          <p14:tracePt t="21990" x="1300163" y="1778000"/>
          <p14:tracePt t="22003" x="1287463" y="1771650"/>
          <p14:tracePt t="22006" x="1281113" y="1771650"/>
          <p14:tracePt t="22010" x="1262063" y="1771650"/>
          <p14:tracePt t="22018" x="1255713" y="1771650"/>
          <p14:tracePt t="22024" x="1249363" y="1771650"/>
          <p14:tracePt t="22031" x="1243013" y="1771650"/>
          <p14:tracePt t="22038" x="1230313" y="1771650"/>
          <p14:tracePt t="22052" x="1223963" y="1771650"/>
          <p14:tracePt t="22059" x="1217613" y="1771650"/>
          <p14:tracePt t="22073" x="1211263" y="1771650"/>
          <p14:tracePt t="22086" x="1204913" y="1771650"/>
          <p14:tracePt t="22091" x="1198563" y="1771650"/>
          <p14:tracePt t="22118" x="1192213" y="1771650"/>
          <p14:tracePt t="22131" x="1185863" y="1771650"/>
          <p14:tracePt t="22179" x="1192213" y="1771650"/>
          <p14:tracePt t="22202" x="1198563" y="1771650"/>
          <p14:tracePt t="22208" x="1204913" y="1771650"/>
          <p14:tracePt t="22211" x="1211263" y="1765300"/>
          <p14:tracePt t="22228" x="1223963" y="1758950"/>
          <p14:tracePt t="22234" x="1230313" y="1758950"/>
          <p14:tracePt t="22239" x="1249363" y="1758950"/>
          <p14:tracePt t="22245" x="1274763" y="1752600"/>
          <p14:tracePt t="22252" x="1300163" y="1746250"/>
          <p14:tracePt t="22262" x="1331913" y="1739900"/>
          <p14:tracePt t="22276" x="1503363" y="1733550"/>
          <p14:tracePt t="22281" x="1612900" y="1714500"/>
          <p14:tracePt t="22287" x="1714500" y="1708150"/>
          <p14:tracePt t="22294" x="1803400" y="1695450"/>
          <p14:tracePt t="22301" x="1885950" y="1695450"/>
          <p14:tracePt t="22309" x="1962150" y="1695450"/>
          <p14:tracePt t="22315" x="2038350" y="1689100"/>
          <p14:tracePt t="22322" x="2109788" y="1689100"/>
          <p14:tracePt t="22331" x="2166938" y="1689100"/>
          <p14:tracePt t="22338" x="2205038" y="1689100"/>
          <p14:tracePt t="22344" x="2249488" y="1682750"/>
          <p14:tracePt t="22350" x="2306638" y="1682750"/>
          <p14:tracePt t="22356" x="2357438" y="1682750"/>
          <p14:tracePt t="22365" x="2401888" y="1682750"/>
          <p14:tracePt t="22370" x="2433638" y="1682750"/>
          <p14:tracePt t="22377" x="2459038" y="1682750"/>
          <p14:tracePt t="22387" x="2478088" y="1682750"/>
          <p14:tracePt t="22391" x="2497138" y="1682750"/>
          <p14:tracePt t="22398" x="2517775" y="1682750"/>
          <p14:tracePt t="22405" x="2536825" y="1682750"/>
          <p14:tracePt t="22412" x="2549525" y="1682750"/>
          <p14:tracePt t="22418" x="2568575" y="1682750"/>
          <p14:tracePt t="22428" x="2581275" y="1682750"/>
          <p14:tracePt t="22436" x="2587625" y="1682750"/>
          <p14:tracePt t="22443" x="2600325" y="1682750"/>
          <p14:tracePt t="22455" x="2613025" y="1682750"/>
          <p14:tracePt t="22461" x="2619375" y="1682750"/>
          <p14:tracePt t="22474" x="2632075" y="1682750"/>
          <p14:tracePt t="22481" x="2638425" y="1682750"/>
          <p14:tracePt t="22495" x="2644775" y="1682750"/>
          <p14:tracePt t="22511" x="2651125" y="1682750"/>
          <p14:tracePt t="22525" x="2657475" y="1682750"/>
          <p14:tracePt t="22539" x="2663825" y="1682750"/>
          <p14:tracePt t="22561" x="2670175" y="1682750"/>
          <p14:tracePt t="22647" x="2663825" y="1676400"/>
          <p14:tracePt t="22656" x="2657475" y="1676400"/>
          <p14:tracePt t="22684" x="2651125" y="1676400"/>
          <p14:tracePt t="22722" x="2644775" y="1676400"/>
          <p14:tracePt t="23468" x="2632075" y="1676400"/>
          <p14:tracePt t="23475" x="2613025" y="1670050"/>
          <p14:tracePt t="23483" x="2587625" y="1663700"/>
          <p14:tracePt t="23490" x="2581275" y="1663700"/>
          <p14:tracePt t="23492" x="2568575" y="1663700"/>
          <p14:tracePt t="23502" x="2555875" y="1657350"/>
          <p14:tracePt t="23509" x="2549525" y="1657350"/>
          <p14:tracePt t="23518" x="2543175" y="1657350"/>
          <p14:tracePt t="23522" x="2536825" y="1657350"/>
          <p14:tracePt t="23528" x="2530475" y="1657350"/>
          <p14:tracePt t="23534" x="2524125" y="1657350"/>
          <p14:tracePt t="23544" x="2517775" y="1657350"/>
          <p14:tracePt t="23552" x="2509838" y="1657350"/>
          <p14:tracePt t="23570" x="2503488" y="1657350"/>
          <p14:tracePt t="23577" x="2497138" y="1657350"/>
          <p14:tracePt t="23590" x="2490788" y="1657350"/>
          <p14:tracePt t="23604" x="2484438" y="1657350"/>
          <p14:tracePt t="23675" x="2490788" y="1657350"/>
          <p14:tracePt t="23689" x="2497138" y="1657350"/>
          <p14:tracePt t="23702" x="2503488" y="1657350"/>
          <p14:tracePt t="23708" x="2509838" y="1657350"/>
          <p14:tracePt t="23715" x="2536825" y="1657350"/>
          <p14:tracePt t="23722" x="2562225" y="1657350"/>
          <p14:tracePt t="23729" x="2606675" y="1657350"/>
          <p14:tracePt t="23736" x="2657475" y="1657350"/>
          <p14:tracePt t="23742" x="2714625" y="1670050"/>
          <p14:tracePt t="23749" x="2797175" y="1676400"/>
          <p14:tracePt t="23758" x="2873375" y="1676400"/>
          <p14:tracePt t="23771" x="2936875" y="1682750"/>
          <p14:tracePt t="23775" x="3014663" y="1695450"/>
          <p14:tracePt t="23779" x="3103563" y="1708150"/>
          <p14:tracePt t="23784" x="3173413" y="1727200"/>
          <p14:tracePt t="23790" x="3217863" y="1733550"/>
          <p14:tracePt t="23798" x="3255963" y="1746250"/>
          <p14:tracePt t="23807" x="3281363" y="1752600"/>
          <p14:tracePt t="23814" x="3300413" y="1765300"/>
          <p14:tracePt t="23821" x="3306763" y="1771650"/>
          <p14:tracePt t="23826" x="3325813" y="1778000"/>
          <p14:tracePt t="23832" x="3338513" y="1784350"/>
          <p14:tracePt t="23839" x="3351213" y="1790700"/>
          <p14:tracePt t="23857" x="3357563" y="1790700"/>
          <p14:tracePt t="23861" x="3363913" y="1790700"/>
          <p14:tracePt t="23870" x="3363913" y="1797050"/>
          <p14:tracePt t="23880" x="3370263" y="1803400"/>
          <p14:tracePt t="23895" x="3370263" y="1809750"/>
          <p14:tracePt t="23915" x="3376613" y="1809750"/>
          <p14:tracePt t="23930" x="3376613" y="1816100"/>
          <p14:tracePt t="23946" x="3376613" y="1822450"/>
          <p14:tracePt t="23980" x="3376613" y="1828800"/>
          <p14:tracePt t="23994" x="3376613" y="1835150"/>
          <p14:tracePt t="24002" x="3370263" y="1835150"/>
          <p14:tracePt t="24020" x="3363913" y="1841500"/>
          <p14:tracePt t="24026" x="3363913" y="1847850"/>
          <p14:tracePt t="24033" x="3357563" y="1854200"/>
          <p14:tracePt t="24055" x="3338513" y="1866900"/>
          <p14:tracePt t="24064" x="3338513" y="1873250"/>
          <p14:tracePt t="24070" x="3332163" y="1879600"/>
          <p14:tracePt t="24075" x="3319463" y="1879600"/>
          <p14:tracePt t="24086" x="3319463" y="1885950"/>
          <p14:tracePt t="24090" x="3313113" y="1892300"/>
          <p14:tracePt t="24096" x="3306763" y="1892300"/>
          <p14:tracePt t="24103" x="3300413" y="1898650"/>
          <p14:tracePt t="24109" x="3294063" y="1905000"/>
          <p14:tracePt t="24117" x="3287713" y="1905000"/>
          <p14:tracePt t="24123" x="3281363" y="1911350"/>
          <p14:tracePt t="24130" x="3275013" y="1911350"/>
          <p14:tracePt t="24137" x="3268663" y="1911350"/>
          <p14:tracePt t="24144" x="3262313" y="1917700"/>
          <p14:tracePt t="24171" x="3255963" y="1924050"/>
          <p14:tracePt t="24174" x="3249613" y="1924050"/>
          <p14:tracePt t="24220" x="3243263" y="1924050"/>
          <p14:tracePt t="24479" x="3262313" y="1809750"/>
          <p14:tracePt t="24486" x="3294063" y="1600200"/>
          <p14:tracePt t="24493" x="3332163" y="1433513"/>
          <p14:tracePt t="24505" x="3344863" y="1281113"/>
          <p14:tracePt t="24510" x="3351213" y="1230313"/>
          <p14:tracePt t="24518" x="3351213" y="1166813"/>
          <p14:tracePt t="24525" x="3351213" y="1122363"/>
          <p14:tracePt t="24532" x="3351213" y="1090613"/>
          <p14:tracePt t="24539" x="3351213" y="1069975"/>
          <p14:tracePt t="24545" x="3351213" y="1050925"/>
          <p14:tracePt t="24552" x="3351213" y="1044575"/>
          <p14:tracePt t="24559" x="3351213" y="1025525"/>
          <p14:tracePt t="24566" x="3344863" y="1012825"/>
          <p14:tracePt t="24575" x="3338513" y="1000125"/>
          <p14:tracePt t="24585" x="3332163" y="987425"/>
          <p14:tracePt t="24591" x="3325813" y="974725"/>
          <p14:tracePt t="24594" x="3319463" y="974725"/>
          <p14:tracePt t="24601" x="3313113" y="962025"/>
          <p14:tracePt t="24608" x="3306763" y="955675"/>
          <p14:tracePt t="24615" x="3300413" y="949325"/>
          <p14:tracePt t="24624" x="3300413" y="942975"/>
          <p14:tracePt t="24631" x="3294063" y="936625"/>
          <p14:tracePt t="24639" x="3281363" y="930275"/>
          <p14:tracePt t="24650" x="3275013" y="923925"/>
          <p14:tracePt t="24656" x="3268663" y="923925"/>
          <p14:tracePt t="24665" x="3262313" y="917575"/>
          <p14:tracePt t="24670" x="3255963" y="917575"/>
          <p14:tracePt t="24677" x="3249613" y="917575"/>
          <p14:tracePt t="24687" x="3243263" y="917575"/>
          <p14:tracePt t="24693" x="3236913" y="917575"/>
          <p14:tracePt t="24702" x="3230563" y="917575"/>
          <p14:tracePt t="24713" x="3224213" y="917575"/>
          <p14:tracePt t="24719" x="3217863" y="917575"/>
          <p14:tracePt t="24725" x="3211513" y="917575"/>
          <p14:tracePt t="24739" x="3211513" y="923925"/>
          <p14:tracePt t="24748" x="3205163" y="923925"/>
          <p14:tracePt t="24760" x="3198813" y="923925"/>
          <p14:tracePt t="24767" x="3198813" y="930275"/>
          <p14:tracePt t="24774" x="3198813" y="936625"/>
          <p14:tracePt t="24788" x="3198813" y="942975"/>
          <p14:tracePt t="24795" x="3198813" y="949325"/>
          <p14:tracePt t="24802" x="3198813" y="962025"/>
          <p14:tracePt t="24808" x="3198813" y="968375"/>
          <p14:tracePt t="24822" x="3198813" y="981075"/>
          <p14:tracePt t="24826" x="3198813" y="993775"/>
          <p14:tracePt t="24833" x="3198813" y="1019175"/>
          <p14:tracePt t="24837" x="3205163" y="1038225"/>
          <p14:tracePt t="24843" x="3211513" y="1069975"/>
          <p14:tracePt t="24850" x="3224213" y="1090613"/>
          <p14:tracePt t="24857" x="3243263" y="1116013"/>
          <p14:tracePt t="24865" x="3268663" y="1141413"/>
          <p14:tracePt t="24871" x="3306763" y="1185863"/>
          <p14:tracePt t="24878" x="3344863" y="1211263"/>
          <p14:tracePt t="24906" x="3486150" y="1319213"/>
          <p14:tracePt t="24912" x="3524250" y="1338263"/>
          <p14:tracePt t="24922" x="3568700" y="1357313"/>
          <p14:tracePt t="24929" x="3606800" y="1370013"/>
          <p14:tracePt t="24935" x="3651250" y="1395413"/>
          <p14:tracePt t="24939" x="3689350" y="1401763"/>
          <p14:tracePt t="24947" x="3721100" y="1414463"/>
          <p14:tracePt t="24956" x="3752850" y="1427163"/>
          <p14:tracePt t="24963" x="3771900" y="1433513"/>
          <p14:tracePt t="24970" x="3790950" y="1446213"/>
          <p14:tracePt t="24976" x="3810000" y="1452563"/>
          <p14:tracePt t="24982" x="3822700" y="1458913"/>
          <p14:tracePt t="24988" x="3829050" y="1458913"/>
          <p14:tracePt t="24996" x="3835400" y="1465263"/>
          <p14:tracePt t="25002" x="3841750" y="1465263"/>
          <p14:tracePt t="25010" x="3848100" y="1471613"/>
          <p14:tracePt t="25017" x="3848100" y="1477963"/>
          <p14:tracePt t="25032" x="3848100" y="1484313"/>
          <p14:tracePt t="25037" x="3854450" y="1490663"/>
          <p14:tracePt t="25044" x="3854450" y="1497013"/>
          <p14:tracePt t="25053" x="3854450" y="1517650"/>
          <p14:tracePt t="25061" x="3848100" y="1549400"/>
          <p14:tracePt t="25065" x="3822700" y="1606550"/>
          <p14:tracePt t="25072" x="3778250" y="1720850"/>
          <p14:tracePt t="25083" x="3702050" y="1847850"/>
          <p14:tracePt t="25090" x="3594100" y="2020888"/>
          <p14:tracePt t="25098" x="3467100" y="2192338"/>
          <p14:tracePt t="25102" x="3376613" y="2293938"/>
          <p14:tracePt t="25106" x="3300413" y="2365375"/>
          <p14:tracePt t="25114" x="3217863" y="2416175"/>
          <p14:tracePt t="25122" x="3141663" y="2466975"/>
          <p14:tracePt t="25130" x="3040063" y="2524125"/>
          <p14:tracePt t="25134" x="2898775" y="2587625"/>
          <p14:tracePt t="25140" x="2759075" y="2644775"/>
          <p14:tracePt t="25153" x="2676525" y="2670175"/>
          <p14:tracePt t="25161" x="2524125" y="2708275"/>
          <p14:tracePt t="25169" x="2433638" y="2727325"/>
          <p14:tracePt t="25176" x="2357438" y="2746375"/>
          <p14:tracePt t="25186" x="2293938" y="2759075"/>
          <p14:tracePt t="25190" x="2230438" y="2771775"/>
          <p14:tracePt t="25199" x="2185988" y="2778125"/>
          <p14:tracePt t="25203" x="2154238" y="2792413"/>
          <p14:tracePt t="25210" x="2122488" y="2798763"/>
          <p14:tracePt t="25217" x="2097088" y="2798763"/>
          <p14:tracePt t="25224" x="2084388" y="2798763"/>
          <p14:tracePt t="25232" x="2058988" y="2805113"/>
          <p14:tracePt t="25238" x="2032000" y="2805113"/>
          <p14:tracePt t="25245" x="2012950" y="2805113"/>
          <p14:tracePt t="25251" x="1993900" y="2805113"/>
          <p14:tracePt t="25259" x="1968500" y="2805113"/>
          <p14:tracePt t="25266" x="1943100" y="2805113"/>
          <p14:tracePt t="25273" x="1911350" y="2805113"/>
          <p14:tracePt t="25280" x="1885950" y="2805113"/>
          <p14:tracePt t="25286" x="1854200" y="2798763"/>
          <p14:tracePt t="25294" x="1822450" y="2792413"/>
          <p14:tracePt t="25300" x="1797050" y="2784475"/>
          <p14:tracePt t="25307" x="1771650" y="2778125"/>
          <p14:tracePt t="25316" x="1746250" y="2778125"/>
          <p14:tracePt t="25322" x="1733550" y="2778125"/>
          <p14:tracePt t="25330" x="1714500" y="2771775"/>
          <p14:tracePt t="25339" x="1695450" y="2771775"/>
          <p14:tracePt t="25345" x="1682750" y="2765425"/>
          <p14:tracePt t="25349" x="1676400" y="2765425"/>
          <p14:tracePt t="25356" x="1657350" y="2759075"/>
          <p14:tracePt t="25364" x="1651000" y="2752725"/>
          <p14:tracePt t="25369" x="1644650" y="2752725"/>
          <p14:tracePt t="25377" x="1631950" y="2746375"/>
          <p14:tracePt t="25384" x="1625600" y="2746375"/>
          <p14:tracePt t="25391" x="1619250" y="2733675"/>
          <p14:tracePt t="25398" x="1606550" y="2727325"/>
          <p14:tracePt t="25404" x="1592263" y="2720975"/>
          <p14:tracePt t="25414" x="1585913" y="2714625"/>
          <p14:tracePt t="25427" x="1566863" y="2701925"/>
          <p14:tracePt t="25432" x="1560513" y="2689225"/>
          <p14:tracePt t="25441" x="1547813" y="2682875"/>
          <p14:tracePt t="25455" x="1541463" y="2663825"/>
          <p14:tracePt t="25460" x="1528763" y="2657475"/>
          <p14:tracePt t="25467" x="1522413" y="2644775"/>
          <p14:tracePt t="25476" x="1522413" y="2632075"/>
          <p14:tracePt t="25480" x="1509713" y="2625725"/>
          <p14:tracePt t="25487" x="1503363" y="2619375"/>
          <p14:tracePt t="25494" x="1497013" y="2606675"/>
          <p14:tracePt t="25501" x="1484313" y="2593975"/>
          <p14:tracePt t="25508" x="1471613" y="2574925"/>
          <p14:tracePt t="25515" x="1465263" y="2555875"/>
          <p14:tracePt t="25522" x="1452563" y="2543175"/>
          <p14:tracePt t="25529" x="1446213" y="2530475"/>
          <p14:tracePt t="25540" x="1433513" y="2511425"/>
          <p14:tracePt t="25544" x="1420813" y="2498725"/>
          <p14:tracePt t="25552" x="1414463" y="2486025"/>
          <p14:tracePt t="25559" x="1408113" y="2473325"/>
          <p14:tracePt t="25569" x="1408113" y="2460625"/>
          <p14:tracePt t="25573" x="1401763" y="2447925"/>
          <p14:tracePt t="25577" x="1395413" y="2441575"/>
          <p14:tracePt t="25584" x="1395413" y="2428875"/>
          <p14:tracePt t="25591" x="1389063" y="2422525"/>
          <p14:tracePt t="25599" x="1389063" y="2416175"/>
          <p14:tracePt t="25607" x="1382713" y="2403475"/>
          <p14:tracePt t="25612" x="1382713" y="2397125"/>
          <p14:tracePt t="25619" x="1382713" y="2390775"/>
          <p14:tracePt t="25625" x="1382713" y="2378075"/>
          <p14:tracePt t="25639" x="1382713" y="2371725"/>
          <p14:tracePt t="25647" x="1382713" y="2359025"/>
          <p14:tracePt t="25663" x="1382713" y="2351088"/>
          <p14:tracePt t="25671" x="1382713" y="2344738"/>
          <p14:tracePt t="25689" x="1382713" y="2338388"/>
          <p14:tracePt t="25702" x="1382713" y="2332038"/>
          <p14:tracePt t="25716" x="1382713" y="2325688"/>
          <p14:tracePt t="25725" x="1389063" y="2319338"/>
          <p14:tracePt t="25735" x="1389063" y="2312988"/>
          <p14:tracePt t="25740" x="1401763" y="2312988"/>
          <p14:tracePt t="25743" x="1414463" y="2306638"/>
          <p14:tracePt t="25751" x="1433513" y="2293938"/>
          <p14:tracePt t="25757" x="1446213" y="2287588"/>
          <p14:tracePt t="25764" x="1477963" y="2281238"/>
          <p14:tracePt t="25775" x="1503363" y="2274888"/>
          <p14:tracePt t="25781" x="1560513" y="2255838"/>
          <p14:tracePt t="25788" x="1619250" y="2243138"/>
          <p14:tracePt t="25793" x="1695450" y="2236788"/>
          <p14:tracePt t="25799" x="1758950" y="2217738"/>
          <p14:tracePt t="25807" x="1790700" y="2211388"/>
          <p14:tracePt t="25815" x="1828800" y="2205038"/>
          <p14:tracePt t="25821" x="1854200" y="2205038"/>
          <p14:tracePt t="25826" x="1866900" y="2198688"/>
          <p14:tracePt t="25833" x="1879600" y="2198688"/>
          <p14:tracePt t="25840" x="1892300" y="2198688"/>
          <p14:tracePt t="25854" x="1898650" y="2198688"/>
          <p14:tracePt t="25861" x="1905000" y="2198688"/>
          <p14:tracePt t="25875" x="1911350" y="2198688"/>
          <p14:tracePt t="25882" x="1917700" y="2198688"/>
          <p14:tracePt t="25900" x="1924050" y="2198688"/>
          <p14:tracePt t="25909" x="1930400" y="2198688"/>
          <p14:tracePt t="25923" x="1936750" y="2198688"/>
          <p14:tracePt t="25960" x="1943100" y="2198688"/>
          <p14:tracePt t="25974" x="1949450" y="2198688"/>
          <p14:tracePt t="25982" x="1949450" y="2192338"/>
          <p14:tracePt t="25988" x="1955800" y="2192338"/>
          <p14:tracePt t="26007" x="1962150" y="2192338"/>
          <p14:tracePt t="26013" x="1968500" y="2192338"/>
          <p14:tracePt t="26027" x="1974850" y="2192338"/>
          <p14:tracePt t="26034" x="1987550" y="2192338"/>
          <p14:tracePt t="26043" x="1993900" y="2192338"/>
          <p14:tracePt t="26055" x="2006600" y="2192338"/>
          <p14:tracePt t="26058" x="2012950" y="2192338"/>
          <p14:tracePt t="26065" x="2025650" y="2192338"/>
          <p14:tracePt t="26069" x="2038350" y="2185988"/>
          <p14:tracePt t="26078" x="2051050" y="2185988"/>
          <p14:tracePt t="26084" x="2065338" y="2185988"/>
          <p14:tracePt t="26090" x="2084388" y="2185988"/>
          <p14:tracePt t="26102" x="2097088" y="2185988"/>
          <p14:tracePt t="26105" x="2109788" y="2185988"/>
          <p14:tracePt t="26109" x="2128838" y="2185988"/>
          <p14:tracePt t="26117" x="2141538" y="2185988"/>
          <p14:tracePt t="26124" x="2160588" y="2185988"/>
          <p14:tracePt t="26135" x="2185988" y="2185988"/>
          <p14:tracePt t="26140" x="2205038" y="2185988"/>
          <p14:tracePt t="26147" x="2230438" y="2185988"/>
          <p14:tracePt t="26153" x="2255838" y="2185988"/>
          <p14:tracePt t="26158" x="2281238" y="2185988"/>
          <p14:tracePt t="26166" x="2312988" y="2185988"/>
          <p14:tracePt t="26173" x="2344738" y="2185988"/>
          <p14:tracePt t="26180" x="2370138" y="2185988"/>
          <p14:tracePt t="26186" x="2401888" y="2185988"/>
          <p14:tracePt t="26195" x="2420938" y="2185988"/>
          <p14:tracePt t="26200" x="2446338" y="2185988"/>
          <p14:tracePt t="26209" x="2471738" y="2192338"/>
          <p14:tracePt t="26222" x="2517775" y="2192338"/>
          <p14:tracePt t="26228" x="2543175" y="2198688"/>
          <p14:tracePt t="26235" x="2568575" y="2198688"/>
          <p14:tracePt t="26246" x="2593975" y="2205038"/>
          <p14:tracePt t="26252" x="2619375" y="2205038"/>
          <p14:tracePt t="26257" x="2632075" y="2211388"/>
          <p14:tracePt t="26263" x="2657475" y="2211388"/>
          <p14:tracePt t="26271" x="2682875" y="2211388"/>
          <p14:tracePt t="26278" x="2708275" y="2217738"/>
          <p14:tracePt t="26285" x="2727325" y="2217738"/>
          <p14:tracePt t="26291" x="2752725" y="2217738"/>
          <p14:tracePt t="26297" x="2771775" y="2217738"/>
          <p14:tracePt t="26304" x="2784475" y="2217738"/>
          <p14:tracePt t="26311" x="2803525" y="2217738"/>
          <p14:tracePt t="26318" x="2822575" y="2217738"/>
          <p14:tracePt t="26325" x="2828925" y="2217738"/>
          <p14:tracePt t="26332" x="2835275" y="2217738"/>
          <p14:tracePt t="26339" x="2841625" y="2217738"/>
          <p14:tracePt t="26353" x="2854325" y="2217738"/>
          <p14:tracePt t="26359" x="2867025" y="2217738"/>
          <p14:tracePt t="26373" x="2879725" y="2217738"/>
          <p14:tracePt t="26389" x="2886075" y="2217738"/>
          <p14:tracePt t="26398" x="2892425" y="2217738"/>
          <p14:tracePt t="26403" x="2898775" y="2217738"/>
          <p14:tracePt t="26944" x="2879725" y="2217738"/>
          <p14:tracePt t="26951" x="2860675" y="2217738"/>
          <p14:tracePt t="26959" x="2835275" y="2224088"/>
          <p14:tracePt t="26970" x="2803525" y="2224088"/>
          <p14:tracePt t="26973" x="2778125" y="2230438"/>
          <p14:tracePt t="26976" x="2746375" y="2230438"/>
          <p14:tracePt t="26983" x="2720975" y="2236788"/>
          <p14:tracePt t="26992" x="2695575" y="2236788"/>
          <p14:tracePt t="26999" x="2663825" y="2243138"/>
          <p14:tracePt t="27004" x="2638425" y="2243138"/>
          <p14:tracePt t="27011" x="2606675" y="2243138"/>
          <p14:tracePt t="27020" x="2581275" y="2249488"/>
          <p14:tracePt t="27027" x="2555875" y="2255838"/>
          <p14:tracePt t="27033" x="2536825" y="2262188"/>
          <p14:tracePt t="27039" x="2517775" y="2268538"/>
          <p14:tracePt t="27045" x="2490788" y="2268538"/>
          <p14:tracePt t="27056" x="2465388" y="2274888"/>
          <p14:tracePt t="27060" x="2452688" y="2274888"/>
          <p14:tracePt t="27067" x="2433638" y="2281238"/>
          <p14:tracePt t="27075" x="2414588" y="2287588"/>
          <p14:tracePt t="27089" x="2382838" y="2293938"/>
          <p14:tracePt t="27094" x="2363788" y="2300288"/>
          <p14:tracePt t="27101" x="2338388" y="2300288"/>
          <p14:tracePt t="27110" x="2319338" y="2306638"/>
          <p14:tracePt t="27116" x="2312988" y="2312988"/>
          <p14:tracePt t="27123" x="2293938" y="2312988"/>
          <p14:tracePt t="27128" x="2281238" y="2319338"/>
          <p14:tracePt t="27136" x="2274888" y="2325688"/>
          <p14:tracePt t="27146" x="2255838" y="2332038"/>
          <p14:tracePt t="27150" x="2243138" y="2338388"/>
          <p14:tracePt t="27156" x="2224088" y="2338388"/>
          <p14:tracePt t="27163" x="2217738" y="2344738"/>
          <p14:tracePt t="27170" x="2205038" y="2344738"/>
          <p14:tracePt t="27177" x="2192338" y="2344738"/>
          <p14:tracePt t="27184" x="2185988" y="2351088"/>
          <p14:tracePt t="27191" x="2173288" y="2359025"/>
          <p14:tracePt t="27198" x="2160588" y="2359025"/>
          <p14:tracePt t="27205" x="2160588" y="2365375"/>
          <p14:tracePt t="27212" x="2147888" y="2371725"/>
          <p14:tracePt t="27220" x="2135188" y="2371725"/>
          <p14:tracePt t="27228" x="2128838" y="2378075"/>
          <p14:tracePt t="27235" x="2122488" y="2378075"/>
          <p14:tracePt t="27241" x="2109788" y="2384425"/>
          <p14:tracePt t="27252" x="2109788" y="2390775"/>
          <p14:tracePt t="27257" x="2103438" y="2390775"/>
          <p14:tracePt t="27260" x="2090738" y="2397125"/>
          <p14:tracePt t="27274" x="2084388" y="2397125"/>
          <p14:tracePt t="27282" x="2078038" y="2403475"/>
          <p14:tracePt t="27288" x="2071688" y="2403475"/>
          <p14:tracePt t="27295" x="2065338" y="2409825"/>
          <p14:tracePt t="27301" x="2058988" y="2409825"/>
          <p14:tracePt t="27322" x="2051050" y="2409825"/>
          <p14:tracePt t="27334" x="2044700" y="2416175"/>
          <p14:tracePt t="27349" x="2038350" y="2422525"/>
          <p14:tracePt t="27359" x="2038350" y="2428875"/>
          <p14:tracePt t="27373" x="2032000" y="2428875"/>
          <p14:tracePt t="27391" x="2025650" y="2435225"/>
          <p14:tracePt t="27399" x="2025650" y="2441575"/>
          <p14:tracePt t="27426" x="2019300" y="2447925"/>
          <p14:tracePt t="27441" x="2019300" y="2454275"/>
          <p14:tracePt t="27461" x="2019300" y="2460625"/>
          <p14:tracePt t="27489" x="2019300" y="2466975"/>
          <p14:tracePt t="27503" x="2019300" y="2473325"/>
          <p14:tracePt t="27538" x="2019300" y="2479675"/>
          <p14:tracePt t="27553" x="2019300" y="2486025"/>
          <p14:tracePt t="27576" x="2019300" y="2492375"/>
          <p14:tracePt t="27578" x="2025650" y="2492375"/>
          <p14:tracePt t="27593" x="2025650" y="2498725"/>
          <p14:tracePt t="27600" x="2032000" y="2498725"/>
          <p14:tracePt t="27619" x="2032000" y="2505075"/>
          <p14:tracePt t="27628" x="2044700" y="2505075"/>
          <p14:tracePt t="27636" x="2044700" y="2511425"/>
          <p14:tracePt t="27640" x="2051050" y="2517775"/>
          <p14:tracePt t="27648" x="2058988" y="2524125"/>
          <p14:tracePt t="27655" x="2071688" y="2524125"/>
          <p14:tracePt t="27665" x="2078038" y="2530475"/>
          <p14:tracePt t="27673" x="2090738" y="2536825"/>
          <p14:tracePt t="27675" x="2109788" y="2549525"/>
          <p14:tracePt t="27684" x="2122488" y="2555875"/>
          <p14:tracePt t="27689" x="2128838" y="2562225"/>
          <p14:tracePt t="27698" x="2141538" y="2568575"/>
          <p14:tracePt t="27702" x="2160588" y="2574925"/>
          <p14:tracePt t="27710" x="2179638" y="2581275"/>
          <p14:tracePt t="27716" x="2192338" y="2587625"/>
          <p14:tracePt t="27724" x="2211388" y="2593975"/>
          <p14:tracePt t="27731" x="2236788" y="2600325"/>
          <p14:tracePt t="27740" x="2262188" y="2606675"/>
          <p14:tracePt t="27749" x="2300288" y="2619375"/>
          <p14:tracePt t="27756" x="2319338" y="2625725"/>
          <p14:tracePt t="27759" x="2344738" y="2632075"/>
          <p14:tracePt t="27765" x="2370138" y="2632075"/>
          <p14:tracePt t="27775" x="2395538" y="2638425"/>
          <p14:tracePt t="27785" x="2420938" y="2644775"/>
          <p14:tracePt t="27790" x="2433638" y="2651125"/>
          <p14:tracePt t="27797" x="2452688" y="2657475"/>
          <p14:tracePt t="27803" x="2471738" y="2657475"/>
          <p14:tracePt t="27807" x="2497138" y="2657475"/>
          <p14:tracePt t="27814" x="2503488" y="2663825"/>
          <p14:tracePt t="27821" x="2530475" y="2670175"/>
          <p14:tracePt t="27832" x="2543175" y="2670175"/>
          <p14:tracePt t="27839" x="2549525" y="2676525"/>
          <p14:tracePt t="27843" x="2562225" y="2676525"/>
          <p14:tracePt t="27849" x="2574925" y="2676525"/>
          <p14:tracePt t="27863" x="2587625" y="2676525"/>
          <p14:tracePt t="27869" x="2600325" y="2682875"/>
          <p14:tracePt t="27876" x="2606675" y="2682875"/>
          <p14:tracePt t="27883" x="2613025" y="2689225"/>
          <p14:tracePt t="27892" x="2619375" y="2689225"/>
          <p14:tracePt t="27906" x="2644775" y="2695575"/>
          <p14:tracePt t="27918" x="2657475" y="2695575"/>
          <p14:tracePt t="27925" x="2663825" y="2695575"/>
          <p14:tracePt t="27932" x="2670175" y="2695575"/>
          <p14:tracePt t="27938" x="2676525" y="2695575"/>
          <p14:tracePt t="27945" x="2682875" y="2695575"/>
          <p14:tracePt t="27962" x="2689225" y="2695575"/>
          <p14:tracePt t="27971" x="2695575" y="2695575"/>
          <p14:tracePt t="27975" x="2701925" y="2695575"/>
          <p14:tracePt t="27981" x="2701925" y="2701925"/>
          <p14:tracePt t="28015" x="2701925" y="2708275"/>
          <p14:tracePt t="28066" x="2701925" y="2714625"/>
          <p14:tracePt t="28150" x="2695575" y="2714625"/>
          <p14:tracePt t="28599" x="2670175" y="2720975"/>
          <p14:tracePt t="28604" x="2619375" y="2740025"/>
          <p14:tracePt t="28610" x="2562225" y="2752725"/>
          <p14:tracePt t="28618" x="2517775" y="2771775"/>
          <p14:tracePt t="28626" x="2465388" y="2792413"/>
          <p14:tracePt t="28634" x="2433638" y="2811463"/>
          <p14:tracePt t="28641" x="2395538" y="2824163"/>
          <p14:tracePt t="28645" x="2370138" y="2836863"/>
          <p14:tracePt t="28651" x="2344738" y="2843213"/>
          <p14:tracePt t="28659" x="2319338" y="2855913"/>
          <p14:tracePt t="28667" x="2300288" y="2868613"/>
          <p14:tracePt t="28674" x="2287588" y="2874963"/>
          <p14:tracePt t="28684" x="2281238" y="2881313"/>
          <p14:tracePt t="28689" x="2268538" y="2887663"/>
          <p14:tracePt t="28693" x="2255838" y="2894013"/>
          <p14:tracePt t="28700" x="2243138" y="2900363"/>
          <p14:tracePt t="28715" x="2230438" y="2906713"/>
          <p14:tracePt t="28721" x="2224088" y="2913063"/>
          <p14:tracePt t="28728" x="2217738" y="2913063"/>
          <p14:tracePt t="28735" x="2211388" y="2919413"/>
          <p14:tracePt t="28742" x="2205038" y="2925763"/>
          <p14:tracePt t="28749" x="2198688" y="2925763"/>
          <p14:tracePt t="28755" x="2192338" y="2932113"/>
          <p14:tracePt t="28764" x="2185988" y="2938463"/>
          <p14:tracePt t="28772" x="2185988" y="2944813"/>
          <p14:tracePt t="28779" x="2173288" y="2951163"/>
          <p14:tracePt t="28785" x="2166938" y="2957513"/>
          <p14:tracePt t="28791" x="2166938" y="2963863"/>
          <p14:tracePt t="28798" x="2160588" y="2963863"/>
          <p14:tracePt t="28804" x="2147888" y="2976563"/>
          <p14:tracePt t="28814" x="2147888" y="2982913"/>
          <p14:tracePt t="28823" x="2147888" y="2989263"/>
          <p14:tracePt t="28824" x="2141538" y="3001963"/>
          <p14:tracePt t="28835" x="2135188" y="3008313"/>
          <p14:tracePt t="28839" x="2128838" y="3014663"/>
          <p14:tracePt t="28845" x="2128838" y="3021013"/>
          <p14:tracePt t="28853" x="2122488" y="3027363"/>
          <p14:tracePt t="28860" x="2122488" y="3033713"/>
          <p14:tracePt t="28867" x="2116138" y="3040063"/>
          <p14:tracePt t="28873" x="2109788" y="3046413"/>
          <p14:tracePt t="28903" x="2103438" y="3059113"/>
          <p14:tracePt t="28905" x="2103438" y="3065463"/>
          <p14:tracePt t="28910" x="2097088" y="3065463"/>
          <p14:tracePt t="28922" x="2090738" y="3065463"/>
          <p14:tracePt t="28929" x="2090738" y="3071813"/>
          <p14:tracePt t="28943" x="2090738" y="3078163"/>
          <p14:tracePt t="29063" x="2097088" y="3078163"/>
          <p14:tracePt t="29077" x="2103438" y="3078163"/>
          <p14:tracePt t="29104" x="2116138" y="3078163"/>
          <p14:tracePt t="29118" x="2135188" y="3078163"/>
          <p14:tracePt t="29126" x="2154238" y="3084513"/>
          <p14:tracePt t="29129" x="2173288" y="3090863"/>
          <p14:tracePt t="29137" x="2211388" y="3097213"/>
          <p14:tracePt t="29144" x="2255838" y="3109913"/>
          <p14:tracePt t="29150" x="2300288" y="3122613"/>
          <p14:tracePt t="29157" x="2357438" y="3122613"/>
          <p14:tracePt t="29165" x="2389188" y="3128963"/>
          <p14:tracePt t="29171" x="2433638" y="3135313"/>
          <p14:tracePt t="29179" x="2459038" y="3141663"/>
          <p14:tracePt t="29185" x="2490788" y="3141663"/>
          <p14:tracePt t="29192" x="2517775" y="3141663"/>
          <p14:tracePt t="29199" x="2549525" y="3148013"/>
          <p14:tracePt t="29206" x="2574925" y="3148013"/>
          <p14:tracePt t="29213" x="2593975" y="3154363"/>
          <p14:tracePt t="29220" x="2619375" y="3154363"/>
          <p14:tracePt t="29230" x="2644775" y="3160713"/>
          <p14:tracePt t="29235" x="2663825" y="3160713"/>
          <p14:tracePt t="29242" x="2676525" y="3167063"/>
          <p14:tracePt t="29254" x="2695575" y="3167063"/>
          <p14:tracePt t="29255" x="2708275" y="3167063"/>
          <p14:tracePt t="29270" x="2720975" y="3167063"/>
          <p14:tracePt t="29275" x="2727325" y="3167063"/>
          <p14:tracePt t="29284" x="2733675" y="3167063"/>
          <p14:tracePt t="29290" x="2740025" y="3167063"/>
          <p14:tracePt t="29296" x="2746375" y="3167063"/>
          <p14:tracePt t="29303" x="2752725" y="3167063"/>
          <p14:tracePt t="29310" x="2759075" y="3167063"/>
          <p14:tracePt t="29316" x="2765425" y="3167063"/>
          <p14:tracePt t="29330" x="2771775" y="3167063"/>
          <p14:tracePt t="29344" x="2778125" y="3167063"/>
          <p14:tracePt t="29672" x="2740025" y="3179763"/>
          <p14:tracePt t="29679" x="2682875" y="3198813"/>
          <p14:tracePt t="29685" x="2638425" y="3211513"/>
          <p14:tracePt t="29693" x="2593975" y="3225800"/>
          <p14:tracePt t="29696" x="2555875" y="3244850"/>
          <p14:tracePt t="29704" x="2530475" y="3251200"/>
          <p14:tracePt t="29712" x="2490788" y="3263900"/>
          <p14:tracePt t="29718" x="2471738" y="3270250"/>
          <p14:tracePt t="29725" x="2452688" y="3276600"/>
          <p14:tracePt t="29733" x="2433638" y="3289300"/>
          <p14:tracePt t="29739" x="2414588" y="3289300"/>
          <p14:tracePt t="29748" x="2408238" y="3295650"/>
          <p14:tracePt t="29752" x="2389188" y="3302000"/>
          <p14:tracePt t="29760" x="2370138" y="3314700"/>
          <p14:tracePt t="29767" x="2351088" y="3327400"/>
          <p14:tracePt t="29774" x="2332038" y="3340100"/>
          <p14:tracePt t="29782" x="2319338" y="3346450"/>
          <p14:tracePt t="29787" x="2300288" y="3359150"/>
          <p14:tracePt t="29796" x="2281238" y="3371850"/>
          <p14:tracePt t="29809" x="2249488" y="3397250"/>
          <p14:tracePt t="29815" x="2236788" y="3403600"/>
          <p14:tracePt t="29822" x="2224088" y="3422650"/>
          <p14:tracePt t="29831" x="2211388" y="3435350"/>
          <p14:tracePt t="29836" x="2198688" y="3441700"/>
          <p14:tracePt t="29842" x="2198688" y="3448050"/>
          <p14:tracePt t="29850" x="2185988" y="3460750"/>
          <p14:tracePt t="29857" x="2173288" y="3479800"/>
          <p14:tracePt t="29865" x="2166938" y="3486150"/>
          <p14:tracePt t="29870" x="2154238" y="3498850"/>
          <p14:tracePt t="29880" x="2154238" y="3505200"/>
          <p14:tracePt t="29887" x="2154238" y="3511550"/>
          <p14:tracePt t="29892" x="2147888" y="3517900"/>
          <p14:tracePt t="29899" x="2147888" y="3530600"/>
          <p14:tracePt t="29905" x="2141538" y="3530600"/>
          <p14:tracePt t="29912" x="2141538" y="3536950"/>
          <p14:tracePt t="29919" x="2135188" y="3549650"/>
          <p14:tracePt t="29933" x="2135188" y="3556000"/>
          <p14:tracePt t="29940" x="2135188" y="3568700"/>
          <p14:tracePt t="29954" x="2135188" y="3575050"/>
          <p14:tracePt t="29961" x="2135188" y="3581400"/>
          <p14:tracePt t="29982" x="2135188" y="3587750"/>
          <p14:tracePt t="29988" x="2135188" y="3594100"/>
          <p14:tracePt t="30002" x="2135188" y="3600450"/>
          <p14:tracePt t="30009" x="2135188" y="3613150"/>
          <p14:tracePt t="30023" x="2141538" y="3613150"/>
          <p14:tracePt t="30031" x="2141538" y="3619500"/>
          <p14:tracePt t="30038" x="2147888" y="3625850"/>
          <p14:tracePt t="30046" x="2147888" y="3632200"/>
          <p14:tracePt t="30053" x="2160588" y="3632200"/>
          <p14:tracePt t="30059" x="2173288" y="3638550"/>
          <p14:tracePt t="30067" x="2179638" y="3646488"/>
          <p14:tracePt t="30072" x="2192338" y="3659188"/>
          <p14:tracePt t="30079" x="2217738" y="3665538"/>
          <p14:tracePt t="30085" x="2243138" y="3671888"/>
          <p14:tracePt t="30092" x="2274888" y="3684588"/>
          <p14:tracePt t="30099" x="2312988" y="3690938"/>
          <p14:tracePt t="30106" x="2363788" y="3697288"/>
          <p14:tracePt t="30113" x="2420938" y="3709988"/>
          <p14:tracePt t="30120" x="2484438" y="3716338"/>
          <p14:tracePt t="30129" x="2543175" y="3722688"/>
          <p14:tracePt t="30136" x="2587625" y="3722688"/>
          <p14:tracePt t="30143" x="2619375" y="3722688"/>
          <p14:tracePt t="30147" x="2638425" y="3722688"/>
          <p14:tracePt t="30154" x="2663825" y="3722688"/>
          <p14:tracePt t="30163" x="2689225" y="3722688"/>
          <p14:tracePt t="30173" x="2701925" y="3722688"/>
          <p14:tracePt t="30176" x="2714625" y="3722688"/>
          <p14:tracePt t="30182" x="2720975" y="3722688"/>
          <p14:tracePt t="30189" x="2733675" y="3722688"/>
          <p14:tracePt t="30203" x="2733675" y="3716338"/>
          <p14:tracePt t="30210" x="2740025" y="3716338"/>
          <p14:tracePt t="30219" x="2746375" y="3716338"/>
          <p14:tracePt t="30247" x="2752725" y="3716338"/>
          <p14:tracePt t="30260" x="2752725" y="3709988"/>
          <p14:tracePt t="30273" x="2752725" y="3703638"/>
          <p14:tracePt t="30302" x="2752725" y="3697288"/>
          <p14:tracePt t="30308" x="2740025" y="3684588"/>
          <p14:tracePt t="30315" x="2727325" y="3671888"/>
          <p14:tracePt t="30321" x="2714625" y="3659188"/>
          <p14:tracePt t="30327" x="2701925" y="3638550"/>
          <p14:tracePt t="30337" x="2670175" y="3606800"/>
          <p14:tracePt t="30344" x="2638425" y="3568700"/>
          <p14:tracePt t="30349" x="2606675" y="3530600"/>
          <p14:tracePt t="30355" x="2574925" y="3473450"/>
          <p14:tracePt t="30363" x="2555875" y="3429000"/>
          <p14:tracePt t="30371" x="2524125" y="3390900"/>
          <p14:tracePt t="30378" x="2497138" y="3340100"/>
          <p14:tracePt t="30384" x="2484438" y="3295650"/>
          <p14:tracePt t="30389" x="2459038" y="3257550"/>
          <p14:tracePt t="30400" x="2452688" y="3211513"/>
          <p14:tracePt t="30406" x="2439988" y="3179763"/>
          <p14:tracePt t="30410" x="2433638" y="3154363"/>
          <p14:tracePt t="30422" x="2427288" y="3128963"/>
          <p14:tracePt t="30425" x="2427288" y="3109913"/>
          <p14:tracePt t="30432" x="2420938" y="3097213"/>
          <p14:tracePt t="30439" x="2420938" y="3078163"/>
          <p14:tracePt t="30445" x="2420938" y="3065463"/>
          <p14:tracePt t="30452" x="2420938" y="3059113"/>
          <p14:tracePt t="30459" x="2420938" y="3040063"/>
          <p14:tracePt t="30466" x="2427288" y="3027363"/>
          <p14:tracePt t="30473" x="2433638" y="3014663"/>
          <p14:tracePt t="30482" x="2433638" y="2995613"/>
          <p14:tracePt t="30486" x="2439988" y="2976563"/>
          <p14:tracePt t="30494" x="2446338" y="2951163"/>
          <p14:tracePt t="30500" x="2459038" y="2938463"/>
          <p14:tracePt t="30509" x="2471738" y="2925763"/>
          <p14:tracePt t="30518" x="2478088" y="2906713"/>
          <p14:tracePt t="30523" x="2490788" y="2887663"/>
          <p14:tracePt t="30528" x="2503488" y="2868613"/>
          <p14:tracePt t="30535" x="2509838" y="2849563"/>
          <p14:tracePt t="30544" x="2524125" y="2843213"/>
          <p14:tracePt t="30555" x="2536825" y="2824163"/>
          <p14:tracePt t="30559" x="2549525" y="2811463"/>
          <p14:tracePt t="30563" x="2562225" y="2798763"/>
          <p14:tracePt t="30572" x="2568575" y="2792413"/>
          <p14:tracePt t="30579" x="2581275" y="2784475"/>
          <p14:tracePt t="30587" x="2593975" y="2778125"/>
          <p14:tracePt t="30592" x="2613025" y="2771775"/>
          <p14:tracePt t="30598" x="2625725" y="2765425"/>
          <p14:tracePt t="30607" x="2651125" y="2759075"/>
          <p14:tracePt t="30611" x="2676525" y="2752725"/>
          <p14:tracePt t="30618" x="2708275" y="2752725"/>
          <p14:tracePt t="30625" x="2752725" y="2752725"/>
          <p14:tracePt t="30635" x="2828925" y="2752725"/>
          <p14:tracePt t="30640" x="2898775" y="2752725"/>
          <p14:tracePt t="30650" x="3008313" y="2784475"/>
          <p14:tracePt t="30656" x="3135313" y="2824163"/>
          <p14:tracePt t="30659" x="3313113" y="2881313"/>
          <p14:tracePt t="30673" x="3505200" y="2963863"/>
          <p14:tracePt t="30684" x="3562350" y="2995613"/>
          <p14:tracePt t="30691" x="3606800" y="3014663"/>
          <p14:tracePt t="30694" x="3632200" y="3033713"/>
          <p14:tracePt t="30702" x="3651250" y="3033713"/>
          <p14:tracePt t="30709" x="3657600" y="3040063"/>
          <p14:tracePt t="30716" x="3657600" y="3046413"/>
          <p14:tracePt t="30730" x="3663950" y="3046413"/>
          <p14:tracePt t="30736" x="3663950" y="3052763"/>
          <p14:tracePt t="30764" x="3663950" y="3059113"/>
          <p14:tracePt t="30771" x="3663950" y="3065463"/>
          <p14:tracePt t="30785" x="3663950" y="3071813"/>
          <p14:tracePt t="30792" x="3663950" y="3084513"/>
          <p14:tracePt t="30799" x="3657600" y="3109913"/>
          <p14:tracePt t="30806" x="3651250" y="3141663"/>
          <p14:tracePt t="30813" x="3638550" y="3179763"/>
          <p14:tracePt t="30821" x="3613150" y="3263900"/>
          <p14:tracePt t="30830" x="3587750" y="3333750"/>
          <p14:tracePt t="30836" x="3562350" y="3397250"/>
          <p14:tracePt t="30842" x="3536950" y="3454400"/>
          <p14:tracePt t="30848" x="3517900" y="3492500"/>
          <p14:tracePt t="30854" x="3505200" y="3517900"/>
          <p14:tracePt t="30863" x="3479800" y="3549650"/>
          <p14:tracePt t="30870" x="3467100" y="3568700"/>
          <p14:tracePt t="30875" x="3441700" y="3594100"/>
          <p14:tracePt t="30882" x="3421063" y="3613150"/>
          <p14:tracePt t="30891" x="3408363" y="3625850"/>
          <p14:tracePt t="30895" x="3389313" y="3646488"/>
          <p14:tracePt t="30902" x="3363913" y="3659188"/>
          <p14:tracePt t="30912" x="3338513" y="3671888"/>
          <p14:tracePt t="30917" x="3313113" y="3678238"/>
          <p14:tracePt t="30923" x="3294063" y="3684588"/>
          <p14:tracePt t="30932" x="3262313" y="3690938"/>
          <p14:tracePt t="30937" x="3217863" y="3690938"/>
          <p14:tracePt t="30944" x="3186113" y="3690938"/>
          <p14:tracePt t="30951" x="3141663" y="3678238"/>
          <p14:tracePt t="30958" x="3103563" y="3671888"/>
          <p14:tracePt t="30967" x="3065463" y="3659188"/>
          <p14:tracePt t="30977" x="3033713" y="3638550"/>
          <p14:tracePt t="30981" x="2995613" y="3619500"/>
          <p14:tracePt t="30986" x="2968625" y="3600450"/>
          <p14:tracePt t="30992" x="2936875" y="3568700"/>
          <p14:tracePt t="30999" x="2898775" y="3530600"/>
          <p14:tracePt t="31006" x="2860675" y="3486150"/>
          <p14:tracePt t="31017" x="2816225" y="3416300"/>
          <p14:tracePt t="31025" x="2771775" y="3327400"/>
          <p14:tracePt t="31030" x="2733675" y="3198813"/>
          <p14:tracePt t="31035" x="2708275" y="3103563"/>
          <p14:tracePt t="31040" x="2695575" y="3021013"/>
          <p14:tracePt t="31049" x="2689225" y="2925763"/>
          <p14:tracePt t="31053" x="2689225" y="2805113"/>
          <p14:tracePt t="31069" x="2689225" y="2689225"/>
          <p14:tracePt t="31071" x="2708275" y="2613025"/>
          <p14:tracePt t="31074" x="2733675" y="2549525"/>
          <p14:tracePt t="31082" x="2746375" y="2511425"/>
          <p14:tracePt t="31088" x="2759075" y="2486025"/>
          <p14:tracePt t="31102" x="2771775" y="2466975"/>
          <p14:tracePt t="31110" x="2790825" y="2441575"/>
          <p14:tracePt t="31116" x="2803525" y="2422525"/>
          <p14:tracePt t="31126" x="2816225" y="2403475"/>
          <p14:tracePt t="31138" x="2822575" y="2390775"/>
          <p14:tracePt t="31140" x="2835275" y="2384425"/>
          <p14:tracePt t="31143" x="2847975" y="2378075"/>
          <p14:tracePt t="31151" x="2854325" y="2365375"/>
          <p14:tracePt t="31166" x="2860675" y="2359025"/>
          <p14:tracePt t="31174" x="2867025" y="2359025"/>
          <p14:tracePt t="31195" x="2873375" y="2351088"/>
          <p14:tracePt t="31318" x="2873375" y="2359025"/>
          <p14:tracePt t="31324" x="2873375" y="2365375"/>
          <p14:tracePt t="31338" x="2873375" y="2371725"/>
          <p14:tracePt t="31356" x="2867025" y="2378075"/>
          <p14:tracePt t="39792" x="2886075" y="2409825"/>
          <p14:tracePt t="39798" x="2898775" y="2447925"/>
          <p14:tracePt t="39804" x="2911475" y="2479675"/>
          <p14:tracePt t="39810" x="2924175" y="2505075"/>
          <p14:tracePt t="39819" x="2930525" y="2530475"/>
          <p14:tracePt t="39821" x="2943225" y="2549525"/>
          <p14:tracePt t="39831" x="2943225" y="2568575"/>
          <p14:tracePt t="39838" x="2949575" y="2574925"/>
          <p14:tracePt t="39842" x="2955925" y="2587625"/>
          <p14:tracePt t="39850" x="2962275" y="2600325"/>
          <p14:tracePt t="39857" x="2962275" y="2606675"/>
          <p14:tracePt t="39864" x="2968625" y="2613025"/>
          <p14:tracePt t="39875" x="2968625" y="2625725"/>
          <p14:tracePt t="39876" x="2968625" y="2632075"/>
          <p14:tracePt t="39884" x="2968625" y="2651125"/>
          <p14:tracePt t="39902" x="2982913" y="2701925"/>
          <p14:tracePt t="39904" x="2982913" y="2733675"/>
          <p14:tracePt t="39913" x="2989263" y="2759075"/>
          <p14:tracePt t="39922" x="2989263" y="2778125"/>
          <p14:tracePt t="39925" x="2995613" y="2805113"/>
          <p14:tracePt t="39933" x="2995613" y="2824163"/>
          <p14:tracePt t="39942" x="2995613" y="2836863"/>
          <p14:tracePt t="39946" x="2995613" y="2843213"/>
          <p14:tracePt t="39953" x="2995613" y="2855913"/>
          <p14:tracePt t="39967" x="2995613" y="2868613"/>
          <p14:tracePt t="39974" x="2995613" y="2881313"/>
          <p14:tracePt t="39981" x="2995613" y="2887663"/>
          <p14:tracePt t="39988" x="2995613" y="2894013"/>
          <p14:tracePt t="39995" x="2995613" y="2906713"/>
          <p14:tracePt t="40001" x="2995613" y="2925763"/>
          <p14:tracePt t="40008" x="2995613" y="2951163"/>
          <p14:tracePt t="40019" x="2995613" y="2976563"/>
          <p14:tracePt t="40024" x="2995613" y="2995613"/>
          <p14:tracePt t="40033" x="2989263" y="3021013"/>
          <p14:tracePt t="40039" x="2989263" y="3052763"/>
          <p14:tracePt t="40045" x="2982913" y="3090863"/>
          <p14:tracePt t="40053" x="2976563" y="3116263"/>
          <p14:tracePt t="40058" x="2968625" y="3135313"/>
          <p14:tracePt t="40067" x="2968625" y="3154363"/>
          <p14:tracePt t="40072" x="2968625" y="3173413"/>
          <p14:tracePt t="40085" x="2968625" y="3186113"/>
          <p14:tracePt t="40093" x="2962275" y="3192463"/>
          <p14:tracePt t="40106" x="2955925" y="3198813"/>
          <p14:tracePt t="40113" x="2955925" y="3205163"/>
          <p14:tracePt t="40119" x="2955925" y="3211513"/>
          <p14:tracePt t="40133" x="2955925" y="3219450"/>
          <p14:tracePt t="40147" x="2955925" y="3225800"/>
          <p14:tracePt t="40175" x="2949575" y="3225800"/>
          <p14:tracePt t="40181" x="2949575" y="3232150"/>
          <p14:tracePt t="40196" x="2949575" y="3238500"/>
          <p14:tracePt t="40224" x="2949575" y="3244850"/>
          <p14:tracePt t="40232" x="2943225" y="3244850"/>
          <p14:tracePt t="40237" x="2943225" y="3251200"/>
          <p14:tracePt t="40244" x="2943225" y="3257550"/>
          <p14:tracePt t="40251" x="2936875" y="3276600"/>
          <p14:tracePt t="40258" x="2930525" y="3295650"/>
          <p14:tracePt t="40265" x="2924175" y="3314700"/>
          <p14:tracePt t="40274" x="2917825" y="3327400"/>
          <p14:tracePt t="40287" x="2917825" y="3352800"/>
          <p14:tracePt t="40291" x="2917825" y="3359150"/>
          <p14:tracePt t="40300" x="2917825" y="3365500"/>
          <p14:tracePt t="40306" x="2911475" y="3371850"/>
          <p14:tracePt t="40323" x="2905125" y="3378200"/>
          <p14:tracePt t="40328" x="2905125" y="3384550"/>
          <p14:tracePt t="40335" x="2905125" y="3390900"/>
          <p14:tracePt t="40348" x="2905125" y="3397250"/>
          <p14:tracePt t="40355" x="2905125" y="3403600"/>
          <p14:tracePt t="40362" x="2905125" y="3409950"/>
          <p14:tracePt t="40375" x="2905125" y="3416300"/>
          <p14:tracePt t="40383" x="2905125" y="3422650"/>
          <p14:tracePt t="40389" x="2898775" y="3429000"/>
          <p14:tracePt t="40398" x="2898775" y="3441700"/>
          <p14:tracePt t="40403" x="2892425" y="3454400"/>
          <p14:tracePt t="40412" x="2892425" y="3460750"/>
          <p14:tracePt t="40420" x="2892425" y="3467100"/>
          <p14:tracePt t="40427" x="2892425" y="3473450"/>
          <p14:tracePt t="40431" x="2892425" y="3479800"/>
          <p14:tracePt t="40440" x="2886075" y="3486150"/>
          <p14:tracePt t="40451" x="2886075" y="3492500"/>
          <p14:tracePt t="40469" x="2886075" y="3498850"/>
          <p14:tracePt t="40472" x="2886075" y="3505200"/>
          <p14:tracePt t="40512" x="2886075" y="3511550"/>
          <p14:tracePt t="40521" x="2886075" y="3517900"/>
          <p14:tracePt t="40534" x="2886075" y="3524250"/>
          <p14:tracePt t="40569" x="2879725" y="3524250"/>
          <p14:tracePt t="40663" x="2879725" y="3517900"/>
          <p14:tracePt t="40676" x="2879725" y="3511550"/>
          <p14:tracePt t="40738" x="2879725" y="3505200"/>
          <p14:tracePt t="40751" x="2879725" y="3498850"/>
          <p14:tracePt t="40787" x="2886075" y="3492500"/>
          <p14:tracePt t="40809" x="2886075" y="3486150"/>
          <p14:tracePt t="40821" x="2892425" y="3486150"/>
          <p14:tracePt t="40849" x="2898775" y="3486150"/>
          <p14:tracePt t="40871" x="2905125" y="3486150"/>
          <p14:tracePt t="40896" x="2911475" y="3486150"/>
          <p14:tracePt t="40909" x="2917825" y="3479800"/>
          <p14:tracePt t="40916" x="2924175" y="3479800"/>
          <p14:tracePt t="40922" x="2930525" y="3479800"/>
          <p14:tracePt t="40935" x="2943225" y="3479800"/>
          <p14:tracePt t="40944" x="2955925" y="3473450"/>
          <p14:tracePt t="40951" x="2962275" y="3473450"/>
          <p14:tracePt t="40957" x="2968625" y="3473450"/>
          <p14:tracePt t="40968" x="2976563" y="3473450"/>
          <p14:tracePt t="40973" x="2982913" y="3473450"/>
          <p14:tracePt t="40980" x="2989263" y="3473450"/>
          <p14:tracePt t="40987" x="2989263" y="3467100"/>
          <p14:tracePt t="40992" x="2995613" y="3467100"/>
          <p14:tracePt t="40999" x="3001963" y="3467100"/>
          <p14:tracePt t="41014" x="3008313" y="3467100"/>
          <p14:tracePt t="41020" x="3014663" y="3467100"/>
          <p14:tracePt t="41027" x="3014663" y="3460750"/>
          <p14:tracePt t="41054" x="3021013" y="3454400"/>
          <p14:tracePt t="41070" x="3027363" y="3448050"/>
          <p14:tracePt t="41083" x="3033713" y="3441700"/>
          <p14:tracePt t="41091" x="3033713" y="3435350"/>
          <p14:tracePt t="41097" x="3040063" y="3429000"/>
          <p14:tracePt t="41104" x="3046413" y="3422650"/>
          <p14:tracePt t="41109" x="3052763" y="3403600"/>
          <p14:tracePt t="41117" x="3071813" y="3378200"/>
          <p14:tracePt t="41123" x="3084513" y="3340100"/>
          <p14:tracePt t="41132" x="3122613" y="3257550"/>
          <p14:tracePt t="41137" x="3192463" y="3122613"/>
          <p14:tracePt t="41144" x="3255963" y="2982913"/>
          <p14:tracePt t="41150" x="3281363" y="2900363"/>
          <p14:tracePt t="41158" x="3294063" y="2868613"/>
          <p14:tracePt t="41165" x="3300413" y="2849563"/>
          <p14:tracePt t="41174" x="3300413" y="2836863"/>
          <p14:tracePt t="41181" x="3306763" y="2830513"/>
          <p14:tracePt t="41194" x="3306763" y="2817813"/>
          <p14:tracePt t="41206" x="3306763" y="2811463"/>
          <p14:tracePt t="41215" x="3306763" y="2805113"/>
          <p14:tracePt t="41227" x="3306763" y="2798763"/>
          <p14:tracePt t="41234" x="3306763" y="2784475"/>
          <p14:tracePt t="41241" x="3306763" y="2765425"/>
          <p14:tracePt t="41248" x="3306763" y="2727325"/>
          <p14:tracePt t="41255" x="3313113" y="2632075"/>
          <p14:tracePt t="41263" x="3338513" y="2466975"/>
          <p14:tracePt t="41269" x="3357563" y="2325688"/>
          <p14:tracePt t="41275" x="3363913" y="2217738"/>
          <p14:tracePt t="41282" x="3363913" y="2141538"/>
          <p14:tracePt t="41292" x="3376613" y="2078038"/>
          <p14:tracePt t="41301" x="3370263" y="2046288"/>
          <p14:tracePt t="41306" x="3370263" y="2027238"/>
          <p14:tracePt t="41318" x="3370263" y="2001838"/>
          <p14:tracePt t="41324" x="3370263" y="1982788"/>
          <p14:tracePt t="41332" x="3363913" y="1963738"/>
          <p14:tracePt t="41338" x="3363913" y="1951038"/>
          <p14:tracePt t="41347" x="3357563" y="1931988"/>
          <p14:tracePt t="41356" x="3351213" y="1911350"/>
          <p14:tracePt t="41361" x="3344863" y="1879600"/>
          <p14:tracePt t="41369" x="3338513" y="1835150"/>
          <p14:tracePt t="41372" x="3319463" y="1758950"/>
          <p14:tracePt t="41380" x="3300413" y="1682750"/>
          <p14:tracePt t="41387" x="3294063" y="1600200"/>
          <p14:tracePt t="41393" x="3275013" y="1511300"/>
          <p14:tracePt t="41400" x="3275013" y="1446213"/>
          <p14:tracePt t="41407" x="3268663" y="1414463"/>
          <p14:tracePt t="41413" x="3268663" y="1370013"/>
          <p14:tracePt t="41421" x="3262313" y="1350963"/>
          <p14:tracePt t="41429" x="3262313" y="1325563"/>
          <p14:tracePt t="41435" x="3255963" y="1293813"/>
          <p14:tracePt t="41444" x="3255963" y="1268413"/>
          <p14:tracePt t="41454" x="3255963" y="1249363"/>
          <p14:tracePt t="41458" x="3255963" y="1223963"/>
          <p14:tracePt t="41464" x="3249613" y="1198563"/>
          <p14:tracePt t="41471" x="3249613" y="1173163"/>
          <p14:tracePt t="41476" x="3249613" y="1154113"/>
          <p14:tracePt t="41484" x="3249613" y="1135063"/>
          <p14:tracePt t="41490" x="3249613" y="1122363"/>
          <p14:tracePt t="41497" x="3249613" y="1109663"/>
          <p14:tracePt t="41505" x="3249613" y="1103313"/>
          <p14:tracePt t="41511" x="3249613" y="1090613"/>
          <p14:tracePt t="41518" x="3249613" y="1084263"/>
          <p14:tracePt t="41525" x="3249613" y="1069975"/>
          <p14:tracePt t="41539" x="3249613" y="1057275"/>
          <p14:tracePt t="41546" x="3249613" y="1044575"/>
          <p14:tracePt t="41560" x="3249613" y="1031875"/>
          <p14:tracePt t="41566" x="3249613" y="1025525"/>
          <p14:tracePt t="41573" x="3249613" y="1012825"/>
          <p14:tracePt t="41580" x="3249613" y="1000125"/>
          <p14:tracePt t="41598" x="3249613" y="993775"/>
          <p14:tracePt t="41606" x="3249613" y="987425"/>
          <p14:tracePt t="41609" x="3249613" y="981075"/>
          <p14:tracePt t="41617" x="3249613" y="974725"/>
          <p14:tracePt t="41633" x="3249613" y="968375"/>
          <p14:tracePt t="41644" x="3249613" y="962025"/>
          <p14:tracePt t="41653" x="3249613" y="955675"/>
          <p14:tracePt t="41674" x="3249613" y="949325"/>
          <p14:tracePt t="41754" x="3249613" y="955675"/>
          <p14:tracePt t="41768" x="3249613" y="962025"/>
          <p14:tracePt t="41791" x="3249613" y="968375"/>
          <p14:tracePt t="41798" x="3249613" y="974725"/>
          <p14:tracePt t="41813" x="3249613" y="981075"/>
          <p14:tracePt t="41823" x="3243263" y="987425"/>
          <p14:tracePt t="41833" x="3236913" y="993775"/>
          <p14:tracePt t="41843" x="3236913" y="1000125"/>
          <p14:tracePt t="41851" x="3236913" y="1006475"/>
          <p14:tracePt t="41868" x="3230563" y="1012825"/>
          <p14:tracePt t="41881" x="3230563" y="1019175"/>
          <p14:tracePt t="41890" x="3224213" y="1025525"/>
          <p14:tracePt t="41903" x="3224213" y="1031875"/>
          <p14:tracePt t="41906" x="3224213" y="1038225"/>
          <p14:tracePt t="41913" x="3217863" y="1038225"/>
          <p14:tracePt t="41927" x="3211513" y="1044575"/>
          <p14:tracePt t="41934" x="3211513" y="1050925"/>
          <p14:tracePt t="41947" x="3205163" y="1057275"/>
          <p14:tracePt t="41954" x="3205163" y="1063625"/>
          <p14:tracePt t="41961" x="3205163" y="1069975"/>
          <p14:tracePt t="41968" x="3205163" y="1077913"/>
          <p14:tracePt t="41975" x="3198813" y="1084263"/>
          <p14:tracePt t="41983" x="3198813" y="1090613"/>
          <p14:tracePt t="41991" x="3198813" y="1096963"/>
          <p14:tracePt t="42002" x="3192463" y="1103313"/>
          <p14:tracePt t="42009" x="3192463" y="1109663"/>
          <p14:tracePt t="42012" x="3186113" y="1116013"/>
          <p14:tracePt t="42017" x="3186113" y="1122363"/>
          <p14:tracePt t="42024" x="3186113" y="1128713"/>
          <p14:tracePt t="42032" x="3186113" y="1135063"/>
          <p14:tracePt t="42038" x="3186113" y="1141413"/>
          <p14:tracePt t="42045" x="3179763" y="1141413"/>
          <p14:tracePt t="42061" x="3173413" y="1147763"/>
          <p14:tracePt t="42075" x="3173413" y="1160463"/>
          <p14:tracePt t="42087" x="3173413" y="1166813"/>
          <p14:tracePt t="42093" x="3167063" y="1166813"/>
          <p14:tracePt t="42100" x="3167063" y="1173163"/>
          <p14:tracePt t="42107" x="3160713" y="1173163"/>
          <p14:tracePt t="42129" x="3154363" y="1173163"/>
          <p14:tracePt t="42220" x="3154363" y="1166813"/>
          <p14:tracePt t="42233" x="3154363" y="1160463"/>
          <p14:tracePt t="42243" x="3154363" y="1154113"/>
          <p14:tracePt t="42254" x="3154363" y="1147763"/>
          <p14:tracePt t="42260" x="3160713" y="1147763"/>
          <p14:tracePt t="42266" x="3160713" y="1135063"/>
          <p14:tracePt t="42273" x="3167063" y="1135063"/>
          <p14:tracePt t="42282" x="3167063" y="1128713"/>
          <p14:tracePt t="42287" x="3167063" y="1122363"/>
          <p14:tracePt t="42294" x="3167063" y="1116013"/>
          <p14:tracePt t="42303" x="3167063" y="1109663"/>
          <p14:tracePt t="42311" x="3173413" y="1103313"/>
          <p14:tracePt t="42320" x="3179763" y="1096963"/>
          <p14:tracePt t="42323" x="3186113" y="1090613"/>
          <p14:tracePt t="42328" x="3192463" y="1084263"/>
          <p14:tracePt t="42338" x="3211513" y="1069975"/>
          <p14:tracePt t="42344" x="3236913" y="1057275"/>
          <p14:tracePt t="42350" x="3262313" y="1050925"/>
          <p14:tracePt t="42359" x="3319463" y="1025525"/>
          <p14:tracePt t="42368" x="3414713" y="1012825"/>
          <p14:tracePt t="42373" x="3556000" y="981075"/>
          <p14:tracePt t="42377" x="3676650" y="962025"/>
          <p14:tracePt t="42384" x="3797300" y="942975"/>
          <p14:tracePt t="42391" x="3879850" y="936625"/>
          <p14:tracePt t="42399" x="3944938" y="936625"/>
          <p14:tracePt t="42405" x="3989388" y="936625"/>
          <p14:tracePt t="42412" x="4021138" y="936625"/>
          <p14:tracePt t="42419" x="4040188" y="936625"/>
          <p14:tracePt t="42428" x="4065588" y="936625"/>
          <p14:tracePt t="42435" x="4084638" y="942975"/>
          <p14:tracePt t="42442" x="4097338" y="942975"/>
          <p14:tracePt t="42446" x="4116388" y="942975"/>
          <p14:tracePt t="42453" x="4135438" y="949325"/>
          <p14:tracePt t="42461" x="4160838" y="962025"/>
          <p14:tracePt t="42467" x="4192588" y="981075"/>
          <p14:tracePt t="42474" x="4217988" y="993775"/>
          <p14:tracePt t="42480" x="4256088" y="1006475"/>
          <p14:tracePt t="42488" x="4294188" y="1025525"/>
          <p14:tracePt t="42495" x="4332288" y="1057275"/>
          <p14:tracePt t="42501" x="4391025" y="1103313"/>
          <p14:tracePt t="42509" x="4441825" y="1154113"/>
          <p14:tracePt t="42516" x="4511675" y="1211263"/>
          <p14:tracePt t="42522" x="4568825" y="1274763"/>
          <p14:tracePt t="42544" x="4676775" y="1363663"/>
          <p14:tracePt t="42552" x="4727575" y="1427163"/>
          <p14:tracePt t="42556" x="4746625" y="1446213"/>
          <p14:tracePt t="42565" x="4765675" y="1465263"/>
          <p14:tracePt t="42570" x="4784725" y="1484313"/>
          <p14:tracePt t="42578" x="4797425" y="1504950"/>
          <p14:tracePt t="42585" x="4805363" y="1511300"/>
          <p14:tracePt t="42592" x="4811713" y="1524000"/>
          <p14:tracePt t="42599" x="4818063" y="1536700"/>
          <p14:tracePt t="42606" x="4824413" y="1543050"/>
          <p14:tracePt t="42620" x="4830763" y="1549400"/>
          <p14:tracePt t="42628" x="4830763" y="1555750"/>
          <p14:tracePt t="42643" x="4830763" y="1562100"/>
          <p14:tracePt t="42647" x="4837113" y="1562100"/>
          <p14:tracePt t="42654" x="4837113" y="1568450"/>
          <p14:tracePt t="42662" x="4837113" y="1574800"/>
          <p14:tracePt t="42668" x="4843463" y="1574800"/>
          <p14:tracePt t="42675" x="4843463" y="1581150"/>
          <p14:tracePt t="42689" x="4843463" y="1587500"/>
          <p14:tracePt t="42719" x="4843463" y="15938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21311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10795" y="4888230"/>
            <a:ext cx="1346200" cy="79375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323215" y="483235"/>
            <a:ext cx="7877810" cy="8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Step a : Perform Subyte operation.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Step b : Perform Shift row operation.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Step c : Perform Add Round key operation.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Final state matrix is the encrypted message :)</a:t>
            </a: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6350635" y="194945"/>
            <a:ext cx="253555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Final Round</a:t>
            </a:r>
          </a:p>
        </p:txBody>
      </p:sp>
      <p:cxnSp>
        <p:nvCxnSpPr>
          <p:cNvPr id="5" name="Google Shape;298;p26"/>
          <p:cNvCxnSpPr/>
          <p:nvPr/>
        </p:nvCxnSpPr>
        <p:spPr>
          <a:xfrm>
            <a:off x="6373495" y="554990"/>
            <a:ext cx="251269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animation_500_kq7opn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455" y="1633220"/>
            <a:ext cx="4206240" cy="420624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106545" y="4144645"/>
            <a:ext cx="9639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Encrytion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098165" y="4144645"/>
            <a:ext cx="9639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Plaintext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229225" y="4149090"/>
            <a:ext cx="116205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chemeClr val="tx1"/>
                </a:solidFill>
                <a:latin typeface="Bahnschrift Light Condensed" panose="020B0502040204020203" charset="0"/>
                <a:cs typeface="Bahnschrift Light Condensed" panose="020B0502040204020203" charset="0"/>
              </a:rPr>
              <a:t>Cipher Text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E259D33-9C7C-4CEE-BFE8-DE1323156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22"/>
    </mc:Choice>
    <mc:Fallback xmlns="">
      <p:transition spd="slow" advTm="40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04" x="4868863" y="1587500"/>
          <p14:tracePt t="1213" x="4894263" y="1581150"/>
          <p14:tracePt t="1225" x="4964113" y="1555750"/>
          <p14:tracePt t="1232" x="4995863" y="1536700"/>
          <p14:tracePt t="1238" x="5027613" y="1524000"/>
          <p14:tracePt t="1246" x="5040313" y="1517650"/>
          <p14:tracePt t="1252" x="5053013" y="1511300"/>
          <p14:tracePt t="1259" x="5065713" y="1504950"/>
          <p14:tracePt t="1266" x="5078413" y="1497013"/>
          <p14:tracePt t="1273" x="5084763" y="1497013"/>
          <p14:tracePt t="1279" x="5091113" y="1490663"/>
          <p14:tracePt t="1286" x="5097463" y="1484313"/>
          <p14:tracePt t="1296" x="5110163" y="1484313"/>
          <p14:tracePt t="1304" x="5122863" y="1477963"/>
          <p14:tracePt t="1310" x="5129213" y="1471613"/>
          <p14:tracePt t="1316" x="5135563" y="1465263"/>
          <p14:tracePt t="1321" x="5148263" y="1458913"/>
          <p14:tracePt t="1332" x="5154613" y="1458913"/>
          <p14:tracePt t="1340" x="5173663" y="1452563"/>
          <p14:tracePt t="1341" x="5192713" y="1446213"/>
          <p14:tracePt t="1349" x="5211763" y="1439863"/>
          <p14:tracePt t="1358" x="5224463" y="1433513"/>
          <p14:tracePt t="1366" x="5243513" y="1420813"/>
          <p14:tracePt t="1372" x="5264150" y="1420813"/>
          <p14:tracePt t="1378" x="5283200" y="1414463"/>
          <p14:tracePt t="1385" x="5295900" y="1408113"/>
          <p14:tracePt t="1390" x="5308600" y="1401763"/>
          <p14:tracePt t="1400" x="5327650" y="1401763"/>
          <p14:tracePt t="1405" x="5340350" y="1395413"/>
          <p14:tracePt t="1411" x="5346700" y="1395413"/>
          <p14:tracePt t="1418" x="5359400" y="1395413"/>
          <p14:tracePt t="1427" x="5365750" y="1395413"/>
          <p14:tracePt t="1442" x="5397500" y="1389063"/>
          <p14:tracePt t="1446" x="5410200" y="1389063"/>
          <p14:tracePt t="1455" x="5422900" y="1389063"/>
          <p14:tracePt t="1463" x="5435600" y="1389063"/>
          <p14:tracePt t="1469" x="5441950" y="1389063"/>
          <p14:tracePt t="1474" x="5461000" y="1389063"/>
          <p14:tracePt t="1481" x="5467350" y="1389063"/>
          <p14:tracePt t="1487" x="5473700" y="1389063"/>
          <p14:tracePt t="1496" x="5486400" y="1389063"/>
          <p14:tracePt t="1509" x="5492750" y="1389063"/>
          <p14:tracePt t="1515" x="5505450" y="1389063"/>
          <p14:tracePt t="1537" x="5511800" y="1389063"/>
          <p14:tracePt t="1544" x="5518150" y="1389063"/>
          <p14:tracePt t="1550" x="5524500" y="1389063"/>
          <p14:tracePt t="1580" x="5530850" y="1389063"/>
          <p14:tracePt t="2156" x="5505450" y="1382713"/>
          <p14:tracePt t="2163" x="5461000" y="1370013"/>
          <p14:tracePt t="2166" x="5403850" y="1357313"/>
          <p14:tracePt t="2173" x="5334000" y="1338263"/>
          <p14:tracePt t="2179" x="5256213" y="1319213"/>
          <p14:tracePt t="2187" x="5129213" y="1293813"/>
          <p14:tracePt t="2194" x="5008563" y="1274763"/>
          <p14:tracePt t="2201" x="4881563" y="1243013"/>
          <p14:tracePt t="2208" x="4772025" y="1223963"/>
          <p14:tracePt t="2216" x="4689475" y="1217613"/>
          <p14:tracePt t="2222" x="4594225" y="1211263"/>
          <p14:tracePt t="2229" x="4498975" y="1198563"/>
          <p14:tracePt t="2235" x="4403725" y="1192213"/>
          <p14:tracePt t="2243" x="4325938" y="1185863"/>
          <p14:tracePt t="2252" x="4230688" y="1173163"/>
          <p14:tracePt t="2258" x="4135438" y="1160463"/>
          <p14:tracePt t="2266" x="4046538" y="1147763"/>
          <p14:tracePt t="2271" x="3976688" y="1135063"/>
          <p14:tracePt t="2278" x="3867150" y="1122363"/>
          <p14:tracePt t="2285" x="3771900" y="1116013"/>
          <p14:tracePt t="2291" x="3676650" y="1103313"/>
          <p14:tracePt t="2299" x="3587750" y="1096963"/>
          <p14:tracePt t="2304" x="3492500" y="1096963"/>
          <p14:tracePt t="2322" x="3338513" y="1096963"/>
          <p14:tracePt t="2325" x="3275013" y="1096963"/>
          <p14:tracePt t="2333" x="3198813" y="1096963"/>
          <p14:tracePt t="2339" x="3122613" y="1096963"/>
          <p14:tracePt t="2348" x="3027363" y="1096963"/>
          <p14:tracePt t="2352" x="2943225" y="1096963"/>
          <p14:tracePt t="2360" x="2860675" y="1096963"/>
          <p14:tracePt t="2367" x="2771775" y="1109663"/>
          <p14:tracePt t="2374" x="2689225" y="1109663"/>
          <p14:tracePt t="2385" x="2600325" y="1116013"/>
          <p14:tracePt t="2392" x="2517775" y="1128713"/>
          <p14:tracePt t="2396" x="2439988" y="1135063"/>
          <p14:tracePt t="2402" x="2389188" y="1141413"/>
          <p14:tracePt t="2410" x="2332038" y="1147763"/>
          <p14:tracePt t="2416" x="2281238" y="1147763"/>
          <p14:tracePt t="2423" x="2243138" y="1147763"/>
          <p14:tracePt t="2431" x="2224088" y="1154113"/>
          <p14:tracePt t="2437" x="2205038" y="1160463"/>
          <p14:tracePt t="2446" x="2192338" y="1160463"/>
          <p14:tracePt t="2452" x="2185988" y="1160463"/>
          <p14:tracePt t="2459" x="2179638" y="1160463"/>
          <p14:tracePt t="2464" x="2173288" y="1160463"/>
          <p14:tracePt t="2859" x="2160588" y="1160463"/>
          <p14:tracePt t="2866" x="2141538" y="1147763"/>
          <p14:tracePt t="2873" x="2116138" y="1135063"/>
          <p14:tracePt t="2881" x="2097088" y="1135063"/>
          <p14:tracePt t="2886" x="2071688" y="1122363"/>
          <p14:tracePt t="2893" x="2044700" y="1109663"/>
          <p14:tracePt t="2901" x="2019300" y="1090613"/>
          <p14:tracePt t="2908" x="2000250" y="1084263"/>
          <p14:tracePt t="2917" x="1974850" y="1069975"/>
          <p14:tracePt t="2925" x="1955800" y="1057275"/>
          <p14:tracePt t="2928" x="1930400" y="1044575"/>
          <p14:tracePt t="2935" x="1917700" y="1038225"/>
          <p14:tracePt t="2942" x="1898650" y="1025525"/>
          <p14:tracePt t="2949" x="1879600" y="1019175"/>
          <p14:tracePt t="2956" x="1866900" y="1012825"/>
          <p14:tracePt t="2964" x="1860550" y="1006475"/>
          <p14:tracePt t="2969" x="1847850" y="1006475"/>
          <p14:tracePt t="2976" x="1835150" y="1000125"/>
          <p14:tracePt t="2983" x="1828800" y="1000125"/>
          <p14:tracePt t="2990" x="1816100" y="993775"/>
          <p14:tracePt t="2998" x="1803400" y="987425"/>
          <p14:tracePt t="3011" x="1797050" y="987425"/>
          <p14:tracePt t="3018" x="1784350" y="981075"/>
          <p14:tracePt t="3032" x="1778000" y="974725"/>
          <p14:tracePt t="3041" x="1765300" y="974725"/>
          <p14:tracePt t="3058" x="1758950" y="974725"/>
          <p14:tracePt t="3067" x="1752600" y="974725"/>
          <p14:tracePt t="3081" x="1746250" y="974725"/>
          <p14:tracePt t="3088" x="1739900" y="974725"/>
          <p14:tracePt t="3108" x="1733550" y="974725"/>
          <p14:tracePt t="3136" x="1727200" y="974725"/>
          <p14:tracePt t="3157" x="1720850" y="974725"/>
          <p14:tracePt t="3187" x="1714500" y="974725"/>
          <p14:tracePt t="3241" x="1714500" y="981075"/>
          <p14:tracePt t="3282" x="1714500" y="987425"/>
          <p14:tracePt t="3319" x="1714500" y="993775"/>
          <p14:tracePt t="3344" x="1714500" y="1000125"/>
          <p14:tracePt t="3421" x="1714500" y="1006475"/>
          <p14:tracePt t="3449" x="1714500" y="1012825"/>
          <p14:tracePt t="3704" x="1714500" y="1019175"/>
          <p14:tracePt t="4250" x="1720850" y="1019175"/>
          <p14:tracePt t="4271" x="1727200" y="1019175"/>
          <p14:tracePt t="4335" x="1733550" y="1019175"/>
          <p14:tracePt t="4350" x="1739900" y="1019175"/>
          <p14:tracePt t="4363" x="1746250" y="1019175"/>
          <p14:tracePt t="4397" x="1752600" y="1019175"/>
          <p14:tracePt t="4411" x="1758950" y="1019175"/>
          <p14:tracePt t="4423" x="1758950" y="1025525"/>
          <p14:tracePt t="4438" x="1765300" y="1025525"/>
          <p14:tracePt t="4444" x="1771650" y="1031875"/>
          <p14:tracePt t="4452" x="1778000" y="1031875"/>
          <p14:tracePt t="4466" x="1784350" y="1031875"/>
          <p14:tracePt t="4472" x="1790700" y="1038225"/>
          <p14:tracePt t="4495" x="1797050" y="1044575"/>
          <p14:tracePt t="4504" x="1803400" y="1044575"/>
          <p14:tracePt t="4508" x="1809750" y="1050925"/>
          <p14:tracePt t="4514" x="1816100" y="1050925"/>
          <p14:tracePt t="4520" x="1822450" y="1050925"/>
          <p14:tracePt t="4528" x="1828800" y="1050925"/>
          <p14:tracePt t="4534" x="1835150" y="1050925"/>
          <p14:tracePt t="4541" x="1847850" y="1057275"/>
          <p14:tracePt t="4555" x="1860550" y="1063625"/>
          <p14:tracePt t="4565" x="1866900" y="1063625"/>
          <p14:tracePt t="4568" x="1879600" y="1069975"/>
          <p14:tracePt t="4578" x="1885950" y="1069975"/>
          <p14:tracePt t="4587" x="1892300" y="1069975"/>
          <p14:tracePt t="4591" x="1905000" y="1077913"/>
          <p14:tracePt t="4598" x="1917700" y="1077913"/>
          <p14:tracePt t="4606" x="1930400" y="1077913"/>
          <p14:tracePt t="4612" x="1943100" y="1077913"/>
          <p14:tracePt t="4618" x="1955800" y="1084263"/>
          <p14:tracePt t="4630" x="1962150" y="1084263"/>
          <p14:tracePt t="4634" x="1974850" y="1090613"/>
          <p14:tracePt t="4638" x="1987550" y="1090613"/>
          <p14:tracePt t="4645" x="1993900" y="1090613"/>
          <p14:tracePt t="4652" x="2000250" y="1096963"/>
          <p14:tracePt t="4659" x="2006600" y="1096963"/>
          <p14:tracePt t="4667" x="2019300" y="1103313"/>
          <p14:tracePt t="4673" x="2032000" y="1103313"/>
          <p14:tracePt t="4683" x="2051050" y="1109663"/>
          <p14:tracePt t="4689" x="2058988" y="1109663"/>
          <p14:tracePt t="4699" x="2071688" y="1116013"/>
          <p14:tracePt t="4703" x="2078038" y="1116013"/>
          <p14:tracePt t="4708" x="2097088" y="1116013"/>
          <p14:tracePt t="4714" x="2116138" y="1116013"/>
          <p14:tracePt t="4721" x="2122488" y="1116013"/>
          <p14:tracePt t="4729" x="2141538" y="1122363"/>
          <p14:tracePt t="4736" x="2160588" y="1122363"/>
          <p14:tracePt t="4742" x="2179638" y="1122363"/>
          <p14:tracePt t="4750" x="2198688" y="1122363"/>
          <p14:tracePt t="4756" x="2224088" y="1122363"/>
          <p14:tracePt t="4763" x="2262188" y="1128713"/>
          <p14:tracePt t="4772" x="2300288" y="1128713"/>
          <p14:tracePt t="4780" x="2319338" y="1135063"/>
          <p14:tracePt t="4792" x="2389188" y="1141413"/>
          <p14:tracePt t="4798" x="2420938" y="1141413"/>
          <p14:tracePt t="4805" x="2446338" y="1141413"/>
          <p14:tracePt t="4811" x="2471738" y="1141413"/>
          <p14:tracePt t="4818" x="2503488" y="1141413"/>
          <p14:tracePt t="4825" x="2524125" y="1141413"/>
          <p14:tracePt t="4832" x="2543175" y="1141413"/>
          <p14:tracePt t="4841" x="2562225" y="1141413"/>
          <p14:tracePt t="4852" x="2574925" y="1141413"/>
          <p14:tracePt t="4857" x="2581275" y="1141413"/>
          <p14:tracePt t="4861" x="2593975" y="1141413"/>
          <p14:tracePt t="4867" x="2600325" y="1141413"/>
          <p14:tracePt t="4874" x="2606675" y="1141413"/>
          <p14:tracePt t="4881" x="2613025" y="1141413"/>
          <p14:tracePt t="4888" x="2619375" y="1141413"/>
          <p14:tracePt t="4895" x="2625725" y="1141413"/>
          <p14:tracePt t="4909" x="2632075" y="1141413"/>
          <p14:tracePt t="4916" x="2632075" y="1135063"/>
          <p14:tracePt t="4936" x="2632075" y="1128713"/>
          <p14:tracePt t="4944" x="2632075" y="1122363"/>
          <p14:tracePt t="5283" x="2682875" y="1135063"/>
          <p14:tracePt t="5292" x="2752725" y="1147763"/>
          <p14:tracePt t="5300" x="2809875" y="1166813"/>
          <p14:tracePt t="5304" x="2860675" y="1173163"/>
          <p14:tracePt t="5313" x="2930525" y="1198563"/>
          <p14:tracePt t="5319" x="3014663" y="1217613"/>
          <p14:tracePt t="5324" x="3109913" y="1236663"/>
          <p14:tracePt t="5332" x="3198813" y="1249363"/>
          <p14:tracePt t="5338" x="3275013" y="1262063"/>
          <p14:tracePt t="5349" x="3338513" y="1274763"/>
          <p14:tracePt t="5354" x="3395663" y="1281113"/>
          <p14:tracePt t="5360" x="3460750" y="1293813"/>
          <p14:tracePt t="5366" x="3511550" y="1300163"/>
          <p14:tracePt t="5373" x="3556000" y="1300163"/>
          <p14:tracePt t="5382" x="3581400" y="1306513"/>
          <p14:tracePt t="5387" x="3613150" y="1306513"/>
          <p14:tracePt t="5394" x="3632200" y="1306513"/>
          <p14:tracePt t="5401" x="3657600" y="1306513"/>
          <p14:tracePt t="5408" x="3670300" y="1306513"/>
          <p14:tracePt t="5416" x="3689350" y="1306513"/>
          <p14:tracePt t="5422" x="3708400" y="1306513"/>
          <p14:tracePt t="5438" x="3740150" y="1306513"/>
          <p14:tracePt t="5442" x="3759200" y="1306513"/>
          <p14:tracePt t="5449" x="3765550" y="1306513"/>
          <p14:tracePt t="5456" x="3778250" y="1306513"/>
          <p14:tracePt t="5463" x="3797300" y="1300163"/>
          <p14:tracePt t="5470" x="3803650" y="1300163"/>
          <p14:tracePt t="5477" x="3816350" y="1293813"/>
          <p14:tracePt t="5484" x="3829050" y="1293813"/>
          <p14:tracePt t="5493" x="3835400" y="1293813"/>
          <p14:tracePt t="5508" x="3867150" y="1287463"/>
          <p14:tracePt t="5519" x="3879850" y="1287463"/>
          <p14:tracePt t="5526" x="3894138" y="1281113"/>
          <p14:tracePt t="5533" x="3900488" y="1274763"/>
          <p14:tracePt t="5542" x="3913188" y="1274763"/>
          <p14:tracePt t="5551" x="3919538" y="1268413"/>
          <p14:tracePt t="5562" x="3925888" y="1262063"/>
          <p14:tracePt t="5569" x="3938588" y="1255713"/>
          <p14:tracePt t="5574" x="3938588" y="1249363"/>
          <p14:tracePt t="5584" x="3944938" y="1249363"/>
          <p14:tracePt t="5590" x="3944938" y="1243013"/>
          <p14:tracePt t="5594" x="3951288" y="1230313"/>
          <p14:tracePt t="5609" x="3951288" y="1223963"/>
          <p14:tracePt t="5616" x="3951288" y="1211263"/>
          <p14:tracePt t="5631" x="3951288" y="1204913"/>
          <p14:tracePt t="5636" x="3951288" y="1198563"/>
          <p14:tracePt t="5666" x="3951288" y="1192213"/>
          <p14:tracePt t="5671" x="3951288" y="1185863"/>
          <p14:tracePt t="5678" x="3951288" y="1179513"/>
          <p14:tracePt t="5692" x="3951288" y="1173163"/>
          <p14:tracePt t="5699" x="3951288" y="1166813"/>
          <p14:tracePt t="5714" x="3944938" y="1166813"/>
          <p14:tracePt t="5727" x="3938588" y="1166813"/>
          <p14:tracePt t="5734" x="3938588" y="1160463"/>
          <p14:tracePt t="5740" x="3932238" y="1160463"/>
          <p14:tracePt t="5748" x="3932238" y="1154113"/>
          <p14:tracePt t="5756" x="3925888" y="1154113"/>
          <p14:tracePt t="5763" x="3919538" y="1154113"/>
          <p14:tracePt t="5771" x="3919538" y="1147763"/>
          <p14:tracePt t="5778" x="3913188" y="1147763"/>
          <p14:tracePt t="5790" x="3906838" y="1147763"/>
          <p14:tracePt t="5798" x="3906838" y="1141413"/>
          <p14:tracePt t="5802" x="3894138" y="1141413"/>
          <p14:tracePt t="5809" x="3894138" y="1135063"/>
          <p14:tracePt t="5818" x="3873500" y="1135063"/>
          <p14:tracePt t="5823" x="3867150" y="1135063"/>
          <p14:tracePt t="5835" x="3848100" y="1128713"/>
          <p14:tracePt t="5840" x="3829050" y="1128713"/>
          <p14:tracePt t="5844" x="3803650" y="1122363"/>
          <p14:tracePt t="5851" x="3790950" y="1122363"/>
          <p14:tracePt t="5858" x="3765550" y="1122363"/>
          <p14:tracePt t="5866" x="3746500" y="1116013"/>
          <p14:tracePt t="5872" x="3733800" y="1116013"/>
          <p14:tracePt t="5881" x="3714750" y="1109663"/>
          <p14:tracePt t="5886" x="3695700" y="1109663"/>
          <p14:tracePt t="5893" x="3676650" y="1103313"/>
          <p14:tracePt t="5901" x="3663950" y="1103313"/>
          <p14:tracePt t="5906" x="3651250" y="1103313"/>
          <p14:tracePt t="5917" x="3632200" y="1096963"/>
          <p14:tracePt t="5924" x="3619500" y="1096963"/>
          <p14:tracePt t="5927" x="3600450" y="1096963"/>
          <p14:tracePt t="5934" x="3581400" y="1096963"/>
          <p14:tracePt t="5941" x="3568700" y="1090613"/>
          <p14:tracePt t="5948" x="3543300" y="1090613"/>
          <p14:tracePt t="5955" x="3530600" y="1090613"/>
          <p14:tracePt t="5961" x="3524250" y="1090613"/>
          <p14:tracePt t="5969" x="3511550" y="1090613"/>
          <p14:tracePt t="5978" x="3492500" y="1090613"/>
          <p14:tracePt t="5992" x="3479800" y="1090613"/>
          <p14:tracePt t="5998" x="3473450" y="1090613"/>
          <p14:tracePt t="6003" x="3460750" y="1090613"/>
          <p14:tracePt t="6013" x="3448050" y="1090613"/>
          <p14:tracePt t="6019" x="3435350" y="1090613"/>
          <p14:tracePt t="6025" x="3414713" y="1096963"/>
          <p14:tracePt t="6031" x="3402013" y="1096963"/>
          <p14:tracePt t="6038" x="3389313" y="1096963"/>
          <p14:tracePt t="6045" x="3376613" y="1103313"/>
          <p14:tracePt t="6052" x="3363913" y="1103313"/>
          <p14:tracePt t="6059" x="3357563" y="1103313"/>
          <p14:tracePt t="6066" x="3344863" y="1109663"/>
          <p14:tracePt t="6073" x="3338513" y="1109663"/>
          <p14:tracePt t="6080" x="3332163" y="1109663"/>
          <p14:tracePt t="6086" x="3325813" y="1116013"/>
          <p14:tracePt t="6094" x="3313113" y="1116013"/>
          <p14:tracePt t="6101" x="3313113" y="1122363"/>
          <p14:tracePt t="6108" x="3306763" y="1122363"/>
          <p14:tracePt t="6115" x="3300413" y="1128713"/>
          <p14:tracePt t="6121" x="3294063" y="1135063"/>
          <p14:tracePt t="6128" x="3287713" y="1141413"/>
          <p14:tracePt t="6135" x="3281363" y="1141413"/>
          <p14:tracePt t="6142" x="3275013" y="1141413"/>
          <p14:tracePt t="6149" x="3268663" y="1147763"/>
          <p14:tracePt t="6156" x="3262313" y="1154113"/>
          <p14:tracePt t="6164" x="3255963" y="1160463"/>
          <p14:tracePt t="6170" x="3249613" y="1160463"/>
          <p14:tracePt t="6179" x="3243263" y="1166813"/>
          <p14:tracePt t="6187" x="3236913" y="1173163"/>
          <p14:tracePt t="6197" x="3230563" y="1173163"/>
          <p14:tracePt t="6206" x="3224213" y="1179513"/>
          <p14:tracePt t="6213" x="3224213" y="1185863"/>
          <p14:tracePt t="6218" x="3217863" y="1192213"/>
          <p14:tracePt t="6225" x="3211513" y="1192213"/>
          <p14:tracePt t="6254" x="3205163" y="1198563"/>
          <p14:tracePt t="6270" x="3198813" y="1204913"/>
          <p14:tracePt t="6302" x="3198813" y="1211263"/>
          <p14:tracePt t="6315" x="3198813" y="1217613"/>
          <p14:tracePt t="6331" x="3198813" y="1223963"/>
          <p14:tracePt t="6343" x="3198813" y="1230313"/>
          <p14:tracePt t="6350" x="3198813" y="1236663"/>
          <p14:tracePt t="6357" x="3205163" y="1236663"/>
          <p14:tracePt t="6364" x="3205163" y="1243013"/>
          <p14:tracePt t="6371" x="3205163" y="1249363"/>
          <p14:tracePt t="6385" x="3205163" y="1255713"/>
          <p14:tracePt t="6391" x="3211513" y="1255713"/>
          <p14:tracePt t="6406" x="3217863" y="1255713"/>
          <p14:tracePt t="6414" x="3217863" y="1262063"/>
          <p14:tracePt t="6434" x="3217863" y="1268413"/>
          <p14:tracePt t="6440" x="3224213" y="1268413"/>
          <p14:tracePt t="6457" x="3230563" y="1268413"/>
          <p14:tracePt t="6460" x="3230563" y="1274763"/>
          <p14:tracePt t="6475" x="3236913" y="1281113"/>
          <p14:tracePt t="6497" x="3236913" y="1287463"/>
          <p14:tracePt t="6502" x="3243263" y="1287463"/>
          <p14:tracePt t="6517" x="3249613" y="1287463"/>
          <p14:tracePt t="6523" x="3249613" y="1293813"/>
          <p14:tracePt t="6551" x="3255963" y="1293813"/>
          <p14:tracePt t="6564" x="3262313" y="1293813"/>
          <p14:tracePt t="6903" x="3262313" y="1300163"/>
          <p14:tracePt t="6966" x="3268663" y="1300163"/>
          <p14:tracePt t="8691" x="3268663" y="1306513"/>
          <p14:tracePt t="8712" x="3268663" y="1312863"/>
          <p14:tracePt t="8726" x="3275013" y="1319213"/>
          <p14:tracePt t="8748" x="3275013" y="1325563"/>
          <p14:tracePt t="8753" x="3275013" y="1331913"/>
          <p14:tracePt t="8777" x="3275013" y="1338263"/>
          <p14:tracePt t="8782" x="3281363" y="1344613"/>
          <p14:tracePt t="8790" x="3281363" y="1350963"/>
          <p14:tracePt t="8803" x="3281363" y="1357313"/>
          <p14:tracePt t="8809" x="3281363" y="1363663"/>
          <p14:tracePt t="8837" x="3281363" y="1370013"/>
          <p14:tracePt t="8857" x="3281363" y="1376363"/>
          <p14:tracePt t="9301" x="3281363" y="1389063"/>
          <p14:tracePt t="9310" x="3281363" y="1401763"/>
          <p14:tracePt t="9319" x="3287713" y="1408113"/>
          <p14:tracePt t="9325" x="3287713" y="1420813"/>
          <p14:tracePt t="9330" x="3294063" y="1433513"/>
          <p14:tracePt t="9335" x="3294063" y="1439863"/>
          <p14:tracePt t="9343" x="3294063" y="1452563"/>
          <p14:tracePt t="9349" x="3300413" y="1465263"/>
          <p14:tracePt t="9364" x="3306763" y="1471613"/>
          <p14:tracePt t="9370" x="3306763" y="1484313"/>
          <p14:tracePt t="9384" x="3306763" y="1490663"/>
          <p14:tracePt t="9391" x="3306763" y="1497013"/>
          <p14:tracePt t="9397" x="3313113" y="1497013"/>
          <p14:tracePt t="9405" x="3313113" y="1504950"/>
          <p14:tracePt t="9412" x="3319463" y="1504950"/>
          <p14:tracePt t="9419" x="3319463" y="1511300"/>
          <p14:tracePt t="9425" x="3325813" y="1511300"/>
          <p14:tracePt t="9439" x="3332163" y="1511300"/>
          <p14:tracePt t="9450" x="3338513" y="1511300"/>
          <p14:tracePt t="9454" x="3338513" y="1517650"/>
          <p14:tracePt t="9474" x="3344863" y="1517650"/>
          <p14:tracePt t="9477" x="3351213" y="1517650"/>
          <p14:tracePt t="9487" x="3357563" y="1517650"/>
          <p14:tracePt t="9502" x="3363913" y="1517650"/>
          <p14:tracePt t="9516" x="3370263" y="1517650"/>
          <p14:tracePt t="9531" x="3370263" y="1511300"/>
          <p14:tracePt t="9543" x="3370263" y="1504950"/>
          <p14:tracePt t="9550" x="3376613" y="1497013"/>
          <p14:tracePt t="9557" x="3376613" y="1490663"/>
          <p14:tracePt t="9564" x="3376613" y="1484313"/>
          <p14:tracePt t="9571" x="3376613" y="1477963"/>
          <p14:tracePt t="9578" x="3376613" y="1471613"/>
          <p14:tracePt t="9585" x="3382963" y="1465263"/>
          <p14:tracePt t="9592" x="3382963" y="1458913"/>
          <p14:tracePt t="9599" x="3382963" y="1452563"/>
          <p14:tracePt t="9605" x="3389313" y="1446213"/>
          <p14:tracePt t="9619" x="3389313" y="1433513"/>
          <p14:tracePt t="9633" x="3389313" y="1427163"/>
          <p14:tracePt t="9640" x="3389313" y="1414463"/>
          <p14:tracePt t="9656" x="3389313" y="1408113"/>
          <p14:tracePt t="9665" x="3389313" y="1395413"/>
          <p14:tracePt t="9676" x="3389313" y="1389063"/>
          <p14:tracePt t="9683" x="3389313" y="1376363"/>
          <p14:tracePt t="9704" x="3389313" y="1363663"/>
          <p14:tracePt t="9711" x="3382963" y="1350963"/>
          <p14:tracePt t="9717" x="3376613" y="1331913"/>
          <p14:tracePt t="9723" x="3363913" y="1312863"/>
          <p14:tracePt t="9731" x="3344863" y="1293813"/>
          <p14:tracePt t="9737" x="3325813" y="1281113"/>
          <p14:tracePt t="9744" x="3300413" y="1249363"/>
          <p14:tracePt t="9751" x="3268663" y="1217613"/>
          <p14:tracePt t="9758" x="3236913" y="1198563"/>
          <p14:tracePt t="9765" x="3205163" y="1179513"/>
          <p14:tracePt t="9772" x="3179763" y="1154113"/>
          <p14:tracePt t="9779" x="3154363" y="1141413"/>
          <p14:tracePt t="9785" x="3128963" y="1128713"/>
          <p14:tracePt t="9793" x="3116263" y="1122363"/>
          <p14:tracePt t="9800" x="3097213" y="1122363"/>
          <p14:tracePt t="9809" x="3090863" y="1116013"/>
          <p14:tracePt t="9818" x="3078163" y="1109663"/>
          <p14:tracePt t="9825" x="3065463" y="1109663"/>
          <p14:tracePt t="9827" x="3059113" y="1109663"/>
          <p14:tracePt t="9835" x="3052763" y="1109663"/>
          <p14:tracePt t="9841" x="3046413" y="1109663"/>
          <p14:tracePt t="9848" x="3040063" y="1109663"/>
          <p14:tracePt t="9855" x="3033713" y="1109663"/>
          <p14:tracePt t="9863" x="3027363" y="1109663"/>
          <p14:tracePt t="9869" x="3021013" y="1109663"/>
          <p14:tracePt t="9876" x="3014663" y="1109663"/>
          <p14:tracePt t="9883" x="3008313" y="1116013"/>
          <p14:tracePt t="9897" x="2995613" y="1122363"/>
          <p14:tracePt t="9904" x="2989263" y="1128713"/>
          <p14:tracePt t="9918" x="2982913" y="1128713"/>
          <p14:tracePt t="9924" x="2976563" y="1135063"/>
          <p14:tracePt t="9932" x="2976563" y="1141413"/>
          <p14:tracePt t="9947" x="2968625" y="1147763"/>
          <p14:tracePt t="9954" x="2968625" y="1154113"/>
          <p14:tracePt t="9961" x="2962275" y="1154113"/>
          <p14:tracePt t="9966" x="2962275" y="1160463"/>
          <p14:tracePt t="9975" x="2955925" y="1160463"/>
          <p14:tracePt t="9994" x="2955925" y="1166813"/>
          <p14:tracePt t="10007" x="2955925" y="1173163"/>
          <p14:tracePt t="10043" x="2955925" y="1179513"/>
          <p14:tracePt t="10059" x="2955925" y="1185863"/>
          <p14:tracePt t="10073" x="2955925" y="1192213"/>
          <p14:tracePt t="10091" x="2955925" y="1198563"/>
          <p14:tracePt t="10098" x="2955925" y="1204913"/>
          <p14:tracePt t="10111" x="2955925" y="1211263"/>
          <p14:tracePt t="10121" x="2955925" y="1223963"/>
          <p14:tracePt t="10140" x="2955925" y="1243013"/>
          <p14:tracePt t="10148" x="2955925" y="1249363"/>
          <p14:tracePt t="10154" x="2955925" y="1255713"/>
          <p14:tracePt t="10160" x="2955925" y="1262063"/>
          <p14:tracePt t="10167" x="2955925" y="1274763"/>
          <p14:tracePt t="10174" x="2955925" y="1287463"/>
          <p14:tracePt t="10181" x="2955925" y="1293813"/>
          <p14:tracePt t="10187" x="2962275" y="1306513"/>
          <p14:tracePt t="10195" x="2962275" y="1325563"/>
          <p14:tracePt t="10201" x="2968625" y="1331913"/>
          <p14:tracePt t="10210" x="2968625" y="1344613"/>
          <p14:tracePt t="10219" x="2968625" y="1350963"/>
          <p14:tracePt t="10226" x="2968625" y="1357313"/>
          <p14:tracePt t="10229" x="2968625" y="1370013"/>
          <p14:tracePt t="10236" x="2976563" y="1376363"/>
          <p14:tracePt t="10248" x="2976563" y="1382713"/>
          <p14:tracePt t="10255" x="2976563" y="1389063"/>
          <p14:tracePt t="10259" x="2976563" y="1395413"/>
          <p14:tracePt t="10264" x="2976563" y="1401763"/>
          <p14:tracePt t="10271" x="2976563" y="1408113"/>
          <p14:tracePt t="10287" x="2976563" y="1414463"/>
          <p14:tracePt t="13367" x="2968625" y="1414463"/>
          <p14:tracePt t="13375" x="2968625" y="1401763"/>
          <p14:tracePt t="13384" x="2955925" y="1395413"/>
          <p14:tracePt t="13391" x="2949575" y="1382713"/>
          <p14:tracePt t="13396" x="2936875" y="1363663"/>
          <p14:tracePt t="13402" x="2924175" y="1344613"/>
          <p14:tracePt t="13409" x="2911475" y="1319213"/>
          <p14:tracePt t="13417" x="2892425" y="1293813"/>
          <p14:tracePt t="13423" x="2879725" y="1249363"/>
          <p14:tracePt t="13431" x="2854325" y="1217613"/>
          <p14:tracePt t="13439" x="2841625" y="1185863"/>
          <p14:tracePt t="13445" x="2822575" y="1154113"/>
          <p14:tracePt t="13455" x="2809875" y="1135063"/>
          <p14:tracePt t="13457" x="2797175" y="1109663"/>
          <p14:tracePt t="13465" x="2778125" y="1090613"/>
          <p14:tracePt t="13473" x="2765425" y="1084263"/>
          <p14:tracePt t="13478" x="2752725" y="1069975"/>
          <p14:tracePt t="13485" x="2746375" y="1050925"/>
          <p14:tracePt t="13492" x="2733675" y="1044575"/>
          <p14:tracePt t="13500" x="2727325" y="1031875"/>
          <p14:tracePt t="13508" x="2714625" y="1019175"/>
          <p14:tracePt t="13517" x="2708275" y="1012825"/>
          <p14:tracePt t="13523" x="2695575" y="1000125"/>
          <p14:tracePt t="13529" x="2689225" y="987425"/>
          <p14:tracePt t="13535" x="2676525" y="987425"/>
          <p14:tracePt t="13540" x="2670175" y="974725"/>
          <p14:tracePt t="13548" x="2670175" y="968375"/>
          <p14:tracePt t="13554" x="2657475" y="962025"/>
          <p14:tracePt t="13561" x="2651125" y="962025"/>
          <p14:tracePt t="13568" x="2651125" y="955675"/>
          <p14:tracePt t="13575" x="2644775" y="949325"/>
          <p14:tracePt t="13583" x="2632075" y="942975"/>
          <p14:tracePt t="13597" x="2625725" y="942975"/>
          <p14:tracePt t="13603" x="2613025" y="936625"/>
          <p14:tracePt t="13618" x="2613025" y="930275"/>
          <p14:tracePt t="13627" x="2600325" y="923925"/>
          <p14:tracePt t="13630" x="2593975" y="917575"/>
          <p14:tracePt t="13640" x="2587625" y="917575"/>
          <p14:tracePt t="13648" x="2581275" y="911225"/>
          <p14:tracePt t="13653" x="2574925" y="911225"/>
          <p14:tracePt t="13658" x="2568575" y="911225"/>
          <p14:tracePt t="13666" x="2562225" y="911225"/>
          <p14:tracePt t="13672" x="2555875" y="911225"/>
          <p14:tracePt t="13680" x="2549525" y="904875"/>
          <p14:tracePt t="13686" x="2543175" y="904875"/>
          <p14:tracePt t="13693" x="2543175" y="898525"/>
          <p14:tracePt t="13707" x="2536825" y="898525"/>
          <p14:tracePt t="13713" x="2530475" y="898525"/>
          <p14:tracePt t="13735" x="2524125" y="898525"/>
          <p14:tracePt t="13749" x="2517775" y="898525"/>
          <p14:tracePt t="13763" x="2509838" y="898525"/>
          <p14:tracePt t="13792" x="2509838" y="904875"/>
          <p14:tracePt t="13826" x="2509838" y="911225"/>
          <p14:tracePt t="13848" x="2509838" y="917575"/>
          <p14:tracePt t="13895" x="2509838" y="923925"/>
          <p14:tracePt t="13908" x="2509838" y="930275"/>
          <p14:tracePt t="13915" x="2509838" y="936625"/>
          <p14:tracePt t="13929" x="2509838" y="949325"/>
          <p14:tracePt t="13935" x="2509838" y="968375"/>
          <p14:tracePt t="13942" x="2517775" y="981075"/>
          <p14:tracePt t="13950" x="2524125" y="1012825"/>
          <p14:tracePt t="13956" x="2530475" y="1084263"/>
          <p14:tracePt t="13965" x="2549525" y="1166813"/>
          <p14:tracePt t="13970" x="2562225" y="1281113"/>
          <p14:tracePt t="13977" x="2568575" y="1370013"/>
          <p14:tracePt t="13984" x="2574925" y="1420813"/>
          <p14:tracePt t="13991" x="2581275" y="1465263"/>
          <p14:tracePt t="13998" x="2587625" y="1484313"/>
          <p14:tracePt t="14005" x="2593975" y="1497013"/>
          <p14:tracePt t="14012" x="2593975" y="1511300"/>
          <p14:tracePt t="14018" x="2600325" y="1517650"/>
          <p14:tracePt t="14027" x="2600325" y="1524000"/>
          <p14:tracePt t="14041" x="2606675" y="1530350"/>
          <p14:tracePt t="14053" x="2606675" y="1536700"/>
          <p14:tracePt t="14060" x="2606675" y="1543050"/>
          <p14:tracePt t="14081" x="2606675" y="1549400"/>
          <p14:tracePt t="14101" x="2606675" y="1555750"/>
          <p14:tracePt t="14116" x="2606675" y="1562100"/>
          <p14:tracePt t="14251" x="2613025" y="1562100"/>
          <p14:tracePt t="14261" x="2619375" y="1562100"/>
          <p14:tracePt t="14291" x="2625725" y="1562100"/>
          <p14:tracePt t="14300" x="2625725" y="1555750"/>
          <p14:tracePt t="14312" x="2632075" y="1555750"/>
          <p14:tracePt t="14317" x="2638425" y="1549400"/>
          <p14:tracePt t="14325" x="2651125" y="1549400"/>
          <p14:tracePt t="14337" x="2663825" y="1543050"/>
          <p14:tracePt t="14341" x="2689225" y="1536700"/>
          <p14:tracePt t="14344" x="2714625" y="1530350"/>
          <p14:tracePt t="14351" x="2733675" y="1524000"/>
          <p14:tracePt t="14358" x="2752725" y="1524000"/>
          <p14:tracePt t="14365" x="2778125" y="1517650"/>
          <p14:tracePt t="14372" x="2797175" y="1511300"/>
          <p14:tracePt t="14381" x="2809875" y="1504950"/>
          <p14:tracePt t="14386" x="2828925" y="1504950"/>
          <p14:tracePt t="14393" x="2847975" y="1497013"/>
          <p14:tracePt t="14400" x="2854325" y="1497013"/>
          <p14:tracePt t="14406" x="2873375" y="1497013"/>
          <p14:tracePt t="14418" x="2886075" y="1490663"/>
          <p14:tracePt t="14424" x="2892425" y="1490663"/>
          <p14:tracePt t="14430" x="2905125" y="1484313"/>
          <p14:tracePt t="14437" x="2917825" y="1484313"/>
          <p14:tracePt t="14441" x="2930525" y="1477963"/>
          <p14:tracePt t="14448" x="2949575" y="1477963"/>
          <p14:tracePt t="14457" x="2968625" y="1477963"/>
          <p14:tracePt t="14467" x="2989263" y="1477963"/>
          <p14:tracePt t="14472" x="3001963" y="1477963"/>
          <p14:tracePt t="14476" x="3008313" y="1477963"/>
          <p14:tracePt t="14483" x="3014663" y="1471613"/>
          <p14:tracePt t="14490" x="3033713" y="1471613"/>
          <p14:tracePt t="14499" x="3046413" y="1471613"/>
          <p14:tracePt t="14510" x="3059113" y="1465263"/>
          <p14:tracePt t="14518" x="3071813" y="1465263"/>
          <p14:tracePt t="14527" x="3078163" y="1465263"/>
          <p14:tracePt t="14539" x="3090863" y="1465263"/>
          <p14:tracePt t="14545" x="3103563" y="1465263"/>
          <p14:tracePt t="14552" x="3109913" y="1465263"/>
          <p14:tracePt t="14566" x="3122613" y="1465263"/>
          <p14:tracePt t="14574" x="3128963" y="1465263"/>
          <p14:tracePt t="14591" x="3141663" y="1465263"/>
          <p14:tracePt t="14595" x="3148013" y="1465263"/>
          <p14:tracePt t="14607" x="3160713" y="1465263"/>
          <p14:tracePt t="14614" x="3167063" y="1465263"/>
          <p14:tracePt t="15036" x="3167063" y="1471613"/>
          <p14:tracePt t="15044" x="3154363" y="1477963"/>
          <p14:tracePt t="15050" x="3141663" y="1497013"/>
          <p14:tracePt t="15057" x="3128963" y="1524000"/>
          <p14:tracePt t="15064" x="3116263" y="1562100"/>
          <p14:tracePt t="15071" x="3097213" y="1587500"/>
          <p14:tracePt t="15080" x="3071813" y="1644650"/>
          <p14:tracePt t="15087" x="3046413" y="1689100"/>
          <p14:tracePt t="15091" x="3033713" y="1727200"/>
          <p14:tracePt t="15101" x="3021013" y="1765300"/>
          <p14:tracePt t="15105" x="2995613" y="1790700"/>
          <p14:tracePt t="15113" x="2989263" y="1809750"/>
          <p14:tracePt t="15119" x="2976563" y="1835150"/>
          <p14:tracePt t="15129" x="2968625" y="1847850"/>
          <p14:tracePt t="15137" x="2955925" y="1860550"/>
          <p14:tracePt t="15142" x="2949575" y="1873250"/>
          <p14:tracePt t="15147" x="2943225" y="1885950"/>
          <p14:tracePt t="15154" x="2936875" y="1898650"/>
          <p14:tracePt t="15161" x="2930525" y="1898650"/>
          <p14:tracePt t="15168" x="2930525" y="1911350"/>
          <p14:tracePt t="15175" x="2924175" y="1911350"/>
          <p14:tracePt t="15184" x="2917825" y="1917700"/>
          <p14:tracePt t="15197" x="2911475" y="1924050"/>
          <p14:tracePt t="15203" x="2911475" y="1931988"/>
          <p14:tracePt t="15212" x="2905125" y="1931988"/>
          <p14:tracePt t="15217" x="2898775" y="1938338"/>
          <p14:tracePt t="15232" x="2898775" y="1944688"/>
          <p14:tracePt t="15247" x="2898775" y="1951038"/>
          <p14:tracePt t="15260" x="2892425" y="1957388"/>
          <p14:tracePt t="15265" x="2886075" y="1957388"/>
          <p14:tracePt t="15274" x="2886075" y="1963738"/>
          <p14:tracePt t="15297" x="2879725" y="1963738"/>
          <p14:tracePt t="15302" x="2879725" y="1970088"/>
          <p14:tracePt t="15315" x="2873375" y="1970088"/>
          <p14:tracePt t="15319" x="2873375" y="1976438"/>
          <p14:tracePt t="15327" x="2867025" y="1976438"/>
          <p14:tracePt t="15350" x="2867025" y="1982788"/>
          <p14:tracePt t="15368" x="2867025" y="1989138"/>
          <p14:tracePt t="15619" x="2873375" y="1989138"/>
          <p14:tracePt t="15632" x="2879725" y="1989138"/>
          <p14:tracePt t="15639" x="2879725" y="1995488"/>
          <p14:tracePt t="15648" x="2886075" y="1995488"/>
          <p14:tracePt t="15653" x="2898775" y="1995488"/>
          <p14:tracePt t="15667" x="2905125" y="2001838"/>
          <p14:tracePt t="15676" x="2911475" y="2001838"/>
          <p14:tracePt t="15684" x="2917825" y="2001838"/>
          <p14:tracePt t="15692" x="2930525" y="2008188"/>
          <p14:tracePt t="15701" x="2943225" y="2014538"/>
          <p14:tracePt t="15709" x="2949575" y="2014538"/>
          <p14:tracePt t="15725" x="2962275" y="2014538"/>
          <p14:tracePt t="15736" x="2968625" y="2014538"/>
          <p14:tracePt t="15739" x="2968625" y="2020888"/>
          <p14:tracePt t="15743" x="2976563" y="2020888"/>
          <p14:tracePt t="15750" x="2989263" y="2027238"/>
          <p14:tracePt t="15765" x="2995613" y="2033588"/>
          <p14:tracePt t="15771" x="3008313" y="2033588"/>
          <p14:tracePt t="15785" x="3014663" y="2033588"/>
          <p14:tracePt t="15794" x="3021013" y="2033588"/>
          <p14:tracePt t="15800" x="3021013" y="2039938"/>
          <p14:tracePt t="15808" x="3027363" y="2039938"/>
          <p14:tracePt t="15815" x="3033713" y="2046288"/>
          <p14:tracePt t="15820" x="3040063" y="2046288"/>
          <p14:tracePt t="15827" x="3046413" y="2046288"/>
          <p14:tracePt t="15834" x="3052763" y="2046288"/>
          <p14:tracePt t="15840" x="3059113" y="2046288"/>
          <p14:tracePt t="15849" x="3065463" y="2046288"/>
          <p14:tracePt t="15854" x="3078163" y="2046288"/>
          <p14:tracePt t="15868" x="3084513" y="2046288"/>
          <p14:tracePt t="15875" x="3090863" y="2046288"/>
          <p14:tracePt t="15882" x="3103563" y="2046288"/>
          <p14:tracePt t="15888" x="3109913" y="2046288"/>
          <p14:tracePt t="15896" x="3122613" y="2046288"/>
          <p14:tracePt t="15902" x="3135313" y="2046288"/>
          <p14:tracePt t="15909" x="3141663" y="2046288"/>
          <p14:tracePt t="15918" x="3154363" y="2046288"/>
          <p14:tracePt t="15925" x="3167063" y="2046288"/>
          <p14:tracePt t="15934" x="3173413" y="2046288"/>
          <p14:tracePt t="15940" x="3186113" y="2046288"/>
          <p14:tracePt t="15943" x="3192463" y="2046288"/>
          <p14:tracePt t="15950" x="3205163" y="2046288"/>
          <p14:tracePt t="15957" x="3217863" y="2046288"/>
          <p14:tracePt t="15972" x="3230563" y="2046288"/>
          <p14:tracePt t="15979" x="3236913" y="2046288"/>
          <p14:tracePt t="15985" x="3249613" y="2046288"/>
          <p14:tracePt t="15994" x="3255963" y="2046288"/>
          <p14:tracePt t="16002" x="3262313" y="2046288"/>
          <p14:tracePt t="16009" x="3268663" y="2046288"/>
          <p14:tracePt t="16014" x="3275013" y="2046288"/>
          <p14:tracePt t="16034" x="3281363" y="2046288"/>
          <p14:tracePt t="16041" x="3287713" y="2046288"/>
          <p14:tracePt t="16054" x="3294063" y="2046288"/>
          <p14:tracePt t="16382" x="3236913" y="2046288"/>
          <p14:tracePt t="16387" x="3154363" y="2039938"/>
          <p14:tracePt t="16394" x="3078163" y="2020888"/>
          <p14:tracePt t="16401" x="3008313" y="2014538"/>
          <p14:tracePt t="16407" x="2943225" y="2008188"/>
          <p14:tracePt t="16416" x="2892425" y="2001838"/>
          <p14:tracePt t="16423" x="2822575" y="1982788"/>
          <p14:tracePt t="16433" x="2790825" y="1976438"/>
          <p14:tracePt t="16438" x="2752725" y="1970088"/>
          <p14:tracePt t="16446" x="2708275" y="1963738"/>
          <p14:tracePt t="16450" x="2682875" y="1951038"/>
          <p14:tracePt t="16456" x="2657475" y="1951038"/>
          <p14:tracePt t="16463" x="2638425" y="1944688"/>
          <p14:tracePt t="16472" x="2613025" y="1931988"/>
          <p14:tracePt t="16478" x="2593975" y="1924050"/>
          <p14:tracePt t="16485" x="2555875" y="1911350"/>
          <p14:tracePt t="16491" x="2536825" y="1905000"/>
          <p14:tracePt t="16499" x="2509838" y="1892300"/>
          <p14:tracePt t="16505" x="2471738" y="1873250"/>
          <p14:tracePt t="16512" x="2433638" y="1860550"/>
          <p14:tracePt t="16519" x="2401888" y="1847850"/>
          <p14:tracePt t="16526" x="2363788" y="1835150"/>
          <p14:tracePt t="16533" x="2319338" y="1816100"/>
          <p14:tracePt t="16539" x="2268538" y="1803400"/>
          <p14:tracePt t="16547" x="2224088" y="1784350"/>
          <p14:tracePt t="16553" x="2173288" y="1771650"/>
          <p14:tracePt t="16563" x="2103438" y="1752600"/>
          <p14:tracePt t="16574" x="2051050" y="1746250"/>
          <p14:tracePt t="16575" x="2000250" y="1733550"/>
          <p14:tracePt t="16582" x="1962150" y="1733550"/>
          <p14:tracePt t="16588" x="1917700" y="1720850"/>
          <p14:tracePt t="16594" x="1860550" y="1714500"/>
          <p14:tracePt t="16604" x="1816100" y="1714500"/>
          <p14:tracePt t="16611" x="1765300" y="1714500"/>
          <p14:tracePt t="16621" x="1720850" y="1714500"/>
          <p14:tracePt t="16624" x="1670050" y="1714500"/>
          <p14:tracePt t="16633" x="1612900" y="1714500"/>
          <p14:tracePt t="16638" x="1566863" y="1714500"/>
          <p14:tracePt t="16644" x="1516063" y="1727200"/>
          <p14:tracePt t="16652" x="1471613" y="1733550"/>
          <p14:tracePt t="16659" x="1427163" y="1739900"/>
          <p14:tracePt t="16668" x="1382713" y="1746250"/>
          <p14:tracePt t="16670" x="1331913" y="1758950"/>
          <p14:tracePt t="16678" x="1287463" y="1778000"/>
          <p14:tracePt t="16685" x="1243013" y="1790700"/>
          <p14:tracePt t="16692" x="1204913" y="1797050"/>
          <p14:tracePt t="16699" x="1173163" y="1816100"/>
          <p14:tracePt t="16705" x="1127125" y="1828800"/>
          <p14:tracePt t="16714" x="1089025" y="1841500"/>
          <p14:tracePt t="16719" x="1050925" y="1866900"/>
          <p14:tracePt t="16726" x="1012825" y="1885950"/>
          <p14:tracePt t="16733" x="987425" y="1911350"/>
          <p14:tracePt t="16740" x="936625" y="1944688"/>
          <p14:tracePt t="16748" x="892175" y="1976438"/>
          <p14:tracePt t="16754" x="854075" y="2014538"/>
          <p14:tracePt t="16761" x="815975" y="2052638"/>
          <p14:tracePt t="16768" x="784225" y="2071688"/>
          <p14:tracePt t="16775" x="752475" y="2109788"/>
          <p14:tracePt t="16783" x="733425" y="2135188"/>
          <p14:tracePt t="16789" x="720725" y="2166938"/>
          <p14:tracePt t="16796" x="708025" y="2179638"/>
          <p14:tracePt t="16802" x="701675" y="2205038"/>
          <p14:tracePt t="16810" x="695325" y="2224088"/>
          <p14:tracePt t="16817" x="688975" y="2243138"/>
          <p14:tracePt t="16824" x="688975" y="2255838"/>
          <p14:tracePt t="16831" x="688975" y="2268538"/>
          <p14:tracePt t="16837" x="688975" y="2281238"/>
          <p14:tracePt t="16844" x="688975" y="2287588"/>
          <p14:tracePt t="16851" x="688975" y="2300288"/>
          <p14:tracePt t="16858" x="695325" y="2312988"/>
          <p14:tracePt t="16866" x="695325" y="2325688"/>
          <p14:tracePt t="16872" x="708025" y="2338388"/>
          <p14:tracePt t="16881" x="720725" y="2359025"/>
          <p14:tracePt t="16886" x="739775" y="2384425"/>
          <p14:tracePt t="16896" x="765175" y="2416175"/>
          <p14:tracePt t="16901" x="809625" y="2454275"/>
          <p14:tracePt t="16909" x="885825" y="2524125"/>
          <p14:tracePt t="16914" x="981075" y="2606675"/>
          <p14:tracePt t="16920" x="1114425" y="2708275"/>
          <p14:tracePt t="16929" x="1249363" y="2811463"/>
          <p14:tracePt t="16937" x="1376363" y="2881313"/>
          <p14:tracePt t="16941" x="1516063" y="2951163"/>
          <p14:tracePt t="16949" x="1631950" y="2989263"/>
          <p14:tracePt t="16956" x="1727200" y="3014663"/>
          <p14:tracePt t="16962" x="1816100" y="3027363"/>
          <p14:tracePt t="16969" x="1911350" y="3040063"/>
          <p14:tracePt t="16975" x="2012950" y="3040063"/>
          <p14:tracePt t="16983" x="2122488" y="3033713"/>
          <p14:tracePt t="16992" x="2236788" y="3033713"/>
          <p14:tracePt t="17001" x="2344738" y="3027363"/>
          <p14:tracePt t="17007" x="2452688" y="3008313"/>
          <p14:tracePt t="17010" x="2568575" y="2989263"/>
          <p14:tracePt t="17017" x="2663825" y="2976563"/>
          <p14:tracePt t="17024" x="2765425" y="2957513"/>
          <p14:tracePt t="17032" x="2847975" y="2944813"/>
          <p14:tracePt t="17038" x="2911475" y="2938463"/>
          <p14:tracePt t="17046" x="3001963" y="2919413"/>
          <p14:tracePt t="17052" x="3084513" y="2906713"/>
          <p14:tracePt t="17059" x="3173413" y="2887663"/>
          <p14:tracePt t="17067" x="3255963" y="2868613"/>
          <p14:tracePt t="17073" x="3338513" y="2843213"/>
          <p14:tracePt t="17080" x="3402013" y="2817813"/>
          <p14:tracePt t="17086" x="3479800" y="2805113"/>
          <p14:tracePt t="17096" x="3556000" y="2778125"/>
          <p14:tracePt t="17103" x="3632200" y="2740025"/>
          <p14:tracePt t="17110" x="3708400" y="2714625"/>
          <p14:tracePt t="17115" x="3778250" y="2682875"/>
          <p14:tracePt t="17123" x="3822700" y="2657475"/>
          <p14:tracePt t="17127" x="3873500" y="2638425"/>
          <p14:tracePt t="17135" x="3938588" y="2600325"/>
          <p14:tracePt t="17142" x="4027488" y="2568575"/>
          <p14:tracePt t="17150" x="4122738" y="2530475"/>
          <p14:tracePt t="17167" x="4313238" y="2441575"/>
          <p14:tracePt t="17169" x="4391025" y="2390775"/>
          <p14:tracePt t="17179" x="4511675" y="2319338"/>
          <p14:tracePt t="17185" x="4619625" y="2249488"/>
          <p14:tracePt t="17194" x="4708525" y="2198688"/>
          <p14:tracePt t="17197" x="4765675" y="2154238"/>
          <p14:tracePt t="17205" x="4824413" y="2116138"/>
          <p14:tracePt t="17215" x="4875213" y="2084388"/>
          <p14:tracePt t="17224" x="4932363" y="2039938"/>
          <p14:tracePt t="17228" x="4976813" y="2008188"/>
          <p14:tracePt t="17234" x="5046663" y="1976438"/>
          <p14:tracePt t="17239" x="5110163" y="1944688"/>
          <p14:tracePt t="17250" x="5173663" y="1892300"/>
          <p14:tracePt t="17256" x="5218113" y="1847850"/>
          <p14:tracePt t="17259" x="5270500" y="1816100"/>
          <p14:tracePt t="17267" x="5302250" y="1778000"/>
          <p14:tracePt t="17274" x="5321300" y="1752600"/>
          <p14:tracePt t="17281" x="5340350" y="1727200"/>
          <p14:tracePt t="17287" x="5359400" y="1708150"/>
          <p14:tracePt t="17294" x="5365750" y="1689100"/>
          <p14:tracePt t="17302" x="5378450" y="1676400"/>
          <p14:tracePt t="17309" x="5391150" y="1657350"/>
          <p14:tracePt t="17315" x="5397500" y="1651000"/>
          <p14:tracePt t="17322" x="5403850" y="1631950"/>
          <p14:tracePt t="17331" x="5410200" y="1619250"/>
          <p14:tracePt t="17335" x="5422900" y="1612900"/>
          <p14:tracePt t="17343" x="5429250" y="1606550"/>
          <p14:tracePt t="17350" x="5429250" y="1593850"/>
          <p14:tracePt t="17357" x="5435600" y="1587500"/>
          <p14:tracePt t="17364" x="5435600" y="1581150"/>
          <p14:tracePt t="17373" x="5435600" y="1568450"/>
          <p14:tracePt t="17384" x="5435600" y="1562100"/>
          <p14:tracePt t="17388" x="5441950" y="1549400"/>
          <p14:tracePt t="17393" x="5448300" y="1536700"/>
          <p14:tracePt t="17399" x="5448300" y="1524000"/>
          <p14:tracePt t="17405" x="5454650" y="1497013"/>
          <p14:tracePt t="17414" x="5461000" y="1458913"/>
          <p14:tracePt t="17419" x="5461000" y="1427163"/>
          <p14:tracePt t="17426" x="5461000" y="1382713"/>
          <p14:tracePt t="17434" x="5461000" y="1344613"/>
          <p14:tracePt t="17445" x="5461000" y="1306513"/>
          <p14:tracePt t="17451" x="5461000" y="1268413"/>
          <p14:tracePt t="17456" x="5461000" y="1223963"/>
          <p14:tracePt t="17460" x="5461000" y="1185863"/>
          <p14:tracePt t="17468" x="5454650" y="1135063"/>
          <p14:tracePt t="17478" x="5448300" y="1077913"/>
          <p14:tracePt t="17484" x="5429250" y="1012825"/>
          <p14:tracePt t="17491" x="5416550" y="955675"/>
          <p14:tracePt t="17502" x="5397500" y="898525"/>
          <p14:tracePt t="17504" x="5384800" y="854075"/>
          <p14:tracePt t="17509" x="5365750" y="815975"/>
          <p14:tracePt t="17516" x="5353050" y="790575"/>
          <p14:tracePt t="17523" x="5340350" y="765175"/>
          <p14:tracePt t="17533" x="5327650" y="739775"/>
          <p14:tracePt t="17541" x="5295900" y="701675"/>
          <p14:tracePt t="17544" x="5264150" y="657225"/>
          <p14:tracePt t="17551" x="5224463" y="604838"/>
          <p14:tracePt t="17558" x="5173663" y="547688"/>
          <p14:tracePt t="17565" x="5103813" y="484188"/>
          <p14:tracePt t="17574" x="5033963" y="414338"/>
          <p14:tracePt t="17583" x="4964113" y="363538"/>
          <p14:tracePt t="17587" x="4894263" y="312738"/>
          <p14:tracePt t="17593" x="4818063" y="268288"/>
          <p14:tracePt t="17599" x="4721225" y="223838"/>
          <p14:tracePt t="17606" x="4632325" y="184150"/>
          <p14:tracePt t="17615" x="4543425" y="171450"/>
          <p14:tracePt t="17620" x="4467225" y="152400"/>
          <p14:tracePt t="17627" x="4391025" y="133350"/>
          <p14:tracePt t="17634" x="4319588" y="127000"/>
          <p14:tracePt t="17640" x="4243388" y="120650"/>
          <p14:tracePt t="17648" x="4167188" y="120650"/>
          <p14:tracePt t="17654" x="4090988" y="120650"/>
          <p14:tracePt t="17661" x="4021138" y="120650"/>
          <p14:tracePt t="17668" x="3944938" y="120650"/>
          <p14:tracePt t="17675" x="3879850" y="127000"/>
          <p14:tracePt t="17682" x="3803650" y="139700"/>
          <p14:tracePt t="17692" x="3708400" y="146050"/>
          <p14:tracePt t="17698" x="3619500" y="152400"/>
          <p14:tracePt t="17702" x="3524250" y="177800"/>
          <p14:tracePt t="17710" x="3427413" y="196850"/>
          <p14:tracePt t="17717" x="3275013" y="217488"/>
          <p14:tracePt t="17723" x="3122613" y="274638"/>
          <p14:tracePt t="17731" x="3008313" y="312738"/>
          <p14:tracePt t="17737" x="2917825" y="350838"/>
          <p14:tracePt t="17744" x="2816225" y="376238"/>
          <p14:tracePt t="17752" x="2714625" y="420688"/>
          <p14:tracePt t="17758" x="2619375" y="465138"/>
          <p14:tracePt t="17765" x="2536825" y="509588"/>
          <p14:tracePt t="17772" x="2471738" y="547688"/>
          <p14:tracePt t="17780" x="2408238" y="585788"/>
          <p14:tracePt t="17786" x="2363788" y="617538"/>
          <p14:tracePt t="17793" x="2344738" y="623888"/>
          <p14:tracePt t="17800" x="2325688" y="644525"/>
          <p14:tracePt t="17809" x="2319338" y="650875"/>
          <p14:tracePt t="17818" x="2312988" y="669925"/>
          <p14:tracePt t="17823" x="2306638" y="676275"/>
          <p14:tracePt t="17829" x="2300288" y="676275"/>
          <p14:tracePt t="17834" x="2293938" y="688975"/>
          <p14:tracePt t="17841" x="2293938" y="695325"/>
          <p14:tracePt t="17855" x="2293938" y="701675"/>
          <p14:tracePt t="17864" x="2287588" y="714375"/>
          <p14:tracePt t="17869" x="2281238" y="720725"/>
          <p14:tracePt t="17876" x="2281238" y="739775"/>
          <p14:tracePt t="17883" x="2274888" y="758825"/>
          <p14:tracePt t="17890" x="2262188" y="784225"/>
          <p14:tracePt t="17898" x="2255838" y="815975"/>
          <p14:tracePt t="17904" x="2243138" y="860425"/>
          <p14:tracePt t="17911" x="2205038" y="949325"/>
          <p14:tracePt t="17919" x="2179638" y="1038225"/>
          <p14:tracePt t="17928" x="2135188" y="1154113"/>
          <p14:tracePt t="17934" x="2097088" y="1262063"/>
          <p14:tracePt t="17941" x="2051050" y="1395413"/>
          <p14:tracePt t="17945" x="2006600" y="1568450"/>
          <p14:tracePt t="17952" x="1987550" y="1676400"/>
          <p14:tracePt t="17959" x="1974850" y="1752600"/>
          <p14:tracePt t="17966" x="1968500" y="1797050"/>
          <p14:tracePt t="17972" x="1949450" y="1828800"/>
          <p14:tracePt t="17980" x="1949450" y="1873250"/>
          <p14:tracePt t="17987" x="1949450" y="1898650"/>
          <p14:tracePt t="17994" x="1949450" y="1917700"/>
          <p14:tracePt t="18002" x="1949450" y="1931988"/>
          <p14:tracePt t="18007" x="1949450" y="1951038"/>
          <p14:tracePt t="18015" x="1949450" y="1970088"/>
          <p14:tracePt t="18022" x="1955800" y="1976438"/>
          <p14:tracePt t="18029" x="1962150" y="1995488"/>
          <p14:tracePt t="18035" x="1962150" y="2008188"/>
          <p14:tracePt t="18042" x="1968500" y="2020888"/>
          <p14:tracePt t="18050" x="1974850" y="2020888"/>
          <p14:tracePt t="18056" x="1974850" y="2033588"/>
          <p14:tracePt t="18063" x="1981200" y="2046288"/>
          <p14:tracePt t="18070" x="1993900" y="2046288"/>
          <p14:tracePt t="18077" x="2000250" y="2058988"/>
          <p14:tracePt t="18084" x="2012950" y="2071688"/>
          <p14:tracePt t="18091" x="2019300" y="2078038"/>
          <p14:tracePt t="18098" x="2025650" y="2084388"/>
          <p14:tracePt t="18104" x="2044700" y="2090738"/>
          <p14:tracePt t="18111" x="2058988" y="2097088"/>
          <p14:tracePt t="18121" x="2065338" y="2103438"/>
          <p14:tracePt t="18127" x="2078038" y="2116138"/>
          <p14:tracePt t="18138" x="2084388" y="2122488"/>
          <p14:tracePt t="18147" x="2090738" y="2122488"/>
          <p14:tracePt t="18165" x="2103438" y="2128838"/>
          <p14:tracePt t="18166" x="2116138" y="2135188"/>
          <p14:tracePt t="18176" x="2128838" y="2141538"/>
          <p14:tracePt t="18190" x="2141538" y="2141538"/>
          <p14:tracePt t="18196" x="2154238" y="2147888"/>
          <p14:tracePt t="18204" x="2160588" y="2147888"/>
          <p14:tracePt t="18211" x="2179638" y="2154238"/>
          <p14:tracePt t="18217" x="2198688" y="2154238"/>
          <p14:tracePt t="18224" x="2217738" y="2154238"/>
          <p14:tracePt t="18234" x="2236788" y="2160588"/>
          <p14:tracePt t="18236" x="2262188" y="2160588"/>
          <p14:tracePt t="18246" x="2281238" y="2160588"/>
          <p14:tracePt t="18255" x="2293938" y="2160588"/>
          <p14:tracePt t="18256" x="2312988" y="2160588"/>
          <p14:tracePt t="18267" x="2319338" y="2160588"/>
          <p14:tracePt t="18271" x="2332038" y="2160588"/>
          <p14:tracePt t="18278" x="2338388" y="2160588"/>
          <p14:tracePt t="18284" x="2344738" y="2160588"/>
          <p14:tracePt t="18292" x="2357438" y="2160588"/>
          <p14:tracePt t="18300" x="2363788" y="2160588"/>
          <p14:tracePt t="18305" x="2376488" y="2160588"/>
          <p14:tracePt t="18313" x="2395538" y="2160588"/>
          <p14:tracePt t="18323" x="2408238" y="2160588"/>
          <p14:tracePt t="18326" x="2433638" y="2160588"/>
          <p14:tracePt t="18333" x="2459038" y="2160588"/>
          <p14:tracePt t="18343" x="2490788" y="2154238"/>
          <p14:tracePt t="18351" x="2517775" y="2154238"/>
          <p14:tracePt t="18355" x="2543175" y="2147888"/>
          <p14:tracePt t="18362" x="2574925" y="2147888"/>
          <p14:tracePt t="18369" x="2600325" y="2141538"/>
          <p14:tracePt t="18375" x="2613025" y="2141538"/>
          <p14:tracePt t="18383" x="2638425" y="2135188"/>
          <p14:tracePt t="18388" x="2663825" y="2135188"/>
          <p14:tracePt t="18396" x="2689225" y="2135188"/>
          <p14:tracePt t="18402" x="2701925" y="2128838"/>
          <p14:tracePt t="18409" x="2727325" y="2128838"/>
          <p14:tracePt t="18417" x="2746375" y="2122488"/>
          <p14:tracePt t="18425" x="2771775" y="2122488"/>
          <p14:tracePt t="18435" x="2784475" y="2122488"/>
          <p14:tracePt t="18439" x="2809875" y="2122488"/>
          <p14:tracePt t="18443" x="2835275" y="2122488"/>
          <p14:tracePt t="18451" x="2860675" y="2116138"/>
          <p14:tracePt t="18458" x="2879725" y="2116138"/>
          <p14:tracePt t="18467" x="2917825" y="2109788"/>
          <p14:tracePt t="18474" x="2949575" y="2103438"/>
          <p14:tracePt t="18481" x="2982913" y="2097088"/>
          <p14:tracePt t="18486" x="3027363" y="2090738"/>
          <p14:tracePt t="18492" x="3065463" y="2084388"/>
          <p14:tracePt t="18500" x="3097213" y="2078038"/>
          <p14:tracePt t="18507" x="3141663" y="2078038"/>
          <p14:tracePt t="18516" x="3167063" y="2071688"/>
          <p14:tracePt t="18523" x="3192463" y="2065338"/>
          <p14:tracePt t="18529" x="3205163" y="2065338"/>
          <p14:tracePt t="18538" x="3230563" y="2058988"/>
          <p14:tracePt t="18540" x="3255963" y="2058988"/>
          <p14:tracePt t="18548" x="3275013" y="2058988"/>
          <p14:tracePt t="18555" x="3294063" y="2052638"/>
          <p14:tracePt t="18564" x="3332163" y="2052638"/>
          <p14:tracePt t="18569" x="3351213" y="2046288"/>
          <p14:tracePt t="18576" x="3376613" y="2046288"/>
          <p14:tracePt t="18584" x="3408363" y="2039938"/>
          <p14:tracePt t="18589" x="3454400" y="2039938"/>
          <p14:tracePt t="18597" x="3498850" y="2033588"/>
          <p14:tracePt t="18603" x="3543300" y="2033588"/>
          <p14:tracePt t="18611" x="3606800" y="2033588"/>
          <p14:tracePt t="18618" x="3657600" y="2033588"/>
          <p14:tracePt t="18624" x="3714750" y="2033588"/>
          <p14:tracePt t="18631" x="3765550" y="2033588"/>
          <p14:tracePt t="18638" x="3822700" y="2033588"/>
          <p14:tracePt t="18645" x="3854450" y="2033588"/>
          <p14:tracePt t="18652" x="3900488" y="2033588"/>
          <p14:tracePt t="18659" x="3932238" y="2033588"/>
          <p14:tracePt t="18667" x="3970338" y="2033588"/>
          <p14:tracePt t="18673" x="4014788" y="2033588"/>
          <p14:tracePt t="18681" x="4046538" y="2033588"/>
          <p14:tracePt t="18686" x="4090988" y="2033588"/>
          <p14:tracePt t="18693" x="4129088" y="2033588"/>
          <p14:tracePt t="18701" x="4160838" y="2039938"/>
          <p14:tracePt t="18707" x="4192588" y="2039938"/>
          <p14:tracePt t="18714" x="4224338" y="2039938"/>
          <p14:tracePt t="18721" x="4249738" y="2039938"/>
          <p14:tracePt t="18728" x="4268788" y="2039938"/>
          <p14:tracePt t="18735" x="4287838" y="2039938"/>
          <p14:tracePt t="18744" x="4300538" y="2039938"/>
          <p14:tracePt t="18751" x="4325938" y="2039938"/>
          <p14:tracePt t="18757" x="4338638" y="2039938"/>
          <p14:tracePt t="18762" x="4359275" y="2039938"/>
          <p14:tracePt t="18770" x="4378325" y="2039938"/>
          <p14:tracePt t="18779" x="4397375" y="2046288"/>
          <p14:tracePt t="18787" x="4416425" y="2046288"/>
          <p14:tracePt t="18794" x="4441825" y="2052638"/>
          <p14:tracePt t="18798" x="4467225" y="2052638"/>
          <p14:tracePt t="18804" x="4492625" y="2052638"/>
          <p14:tracePt t="18811" x="4511675" y="2058988"/>
          <p14:tracePt t="18817" x="4537075" y="2058988"/>
          <p14:tracePt t="18825" x="4562475" y="2065338"/>
          <p14:tracePt t="18833" x="4587875" y="2065338"/>
          <p14:tracePt t="18839" x="4600575" y="2071688"/>
          <p14:tracePt t="18847" x="4619625" y="2071688"/>
          <p14:tracePt t="18853" x="4638675" y="2071688"/>
          <p14:tracePt t="18859" x="4657725" y="2078038"/>
          <p14:tracePt t="18867" x="4670425" y="2078038"/>
          <p14:tracePt t="18876" x="4683125" y="2078038"/>
          <p14:tracePt t="18883" x="4689475" y="2078038"/>
          <p14:tracePt t="18890" x="4708525" y="2078038"/>
          <p14:tracePt t="18898" x="4714875" y="2078038"/>
          <p14:tracePt t="18903" x="4721225" y="2078038"/>
          <p14:tracePt t="18908" x="4733925" y="2078038"/>
          <p14:tracePt t="18915" x="4740275" y="2078038"/>
          <p14:tracePt t="18922" x="4746625" y="2078038"/>
          <p14:tracePt t="18933" x="4759325" y="2078038"/>
          <p14:tracePt t="18944" x="4765675" y="2078038"/>
          <p14:tracePt t="18950" x="4772025" y="2078038"/>
          <p14:tracePt t="18959" x="4778375" y="2078038"/>
          <p14:tracePt t="18971" x="4784725" y="2078038"/>
          <p14:tracePt t="18979" x="4791075" y="2078038"/>
          <p14:tracePt t="18998" x="4797425" y="2084388"/>
          <p14:tracePt t="19019" x="4805363" y="2084388"/>
          <p14:tracePt t="19033" x="4811713" y="2084388"/>
          <p14:tracePt t="19048" x="4811713" y="2090738"/>
          <p14:tracePt t="19067" x="4818063" y="2097088"/>
          <p14:tracePt t="19074" x="4824413" y="2097088"/>
          <p14:tracePt t="19088" x="4830763" y="2097088"/>
          <p14:tracePt t="19096" x="4837113" y="2103438"/>
          <p14:tracePt t="19102" x="4843463" y="2103438"/>
          <p14:tracePt t="19111" x="4849813" y="2103438"/>
          <p14:tracePt t="19120" x="4862513" y="2103438"/>
          <p14:tracePt t="19138" x="4887913" y="2109788"/>
          <p14:tracePt t="19150" x="4900613" y="2109788"/>
          <p14:tracePt t="19158" x="4906963" y="2109788"/>
          <p14:tracePt t="19164" x="4919663" y="2116138"/>
          <p14:tracePt t="19171" x="4926013" y="2116138"/>
          <p14:tracePt t="19178" x="4932363" y="2122488"/>
          <p14:tracePt t="19185" x="4938713" y="2122488"/>
          <p14:tracePt t="19192" x="4951413" y="2128838"/>
          <p14:tracePt t="19206" x="4957763" y="2128838"/>
          <p14:tracePt t="19213" x="4970463" y="2128838"/>
          <p14:tracePt t="19234" x="4976813" y="2128838"/>
          <p14:tracePt t="19243" x="4983163" y="2128838"/>
          <p14:tracePt t="19271" x="4989513" y="2128838"/>
          <p14:tracePt t="19347" x="4983163" y="2128838"/>
          <p14:tracePt t="19351" x="4976813" y="2128838"/>
          <p14:tracePt t="19358" x="4976813" y="2122488"/>
          <p14:tracePt t="19372" x="4970463" y="2122488"/>
          <p14:tracePt t="19389" x="4957763" y="2122488"/>
          <p14:tracePt t="19394" x="4945063" y="2122488"/>
          <p14:tracePt t="19400" x="4919663" y="2122488"/>
          <p14:tracePt t="19407" x="4881563" y="2122488"/>
          <p14:tracePt t="19414" x="4772025" y="2122488"/>
          <p14:tracePt t="19421" x="4562475" y="2154238"/>
          <p14:tracePt t="19428" x="4249738" y="2185988"/>
          <p14:tracePt t="19435" x="3983038" y="2211388"/>
          <p14:tracePt t="19441" x="3816350" y="2243138"/>
          <p14:tracePt t="19449" x="3714750" y="2262188"/>
          <p14:tracePt t="19455" x="3632200" y="2268538"/>
          <p14:tracePt t="19463" x="3536950" y="2281238"/>
          <p14:tracePt t="19469" x="3460750" y="2293938"/>
          <p14:tracePt t="19476" x="3376613" y="2306638"/>
          <p14:tracePt t="19484" x="3306763" y="2319338"/>
          <p14:tracePt t="19490" x="3243263" y="2332038"/>
          <p14:tracePt t="19501" x="3186113" y="2338388"/>
          <p14:tracePt t="19509" x="3122613" y="2359025"/>
          <p14:tracePt t="19510" x="3046413" y="2365375"/>
          <p14:tracePt t="19518" x="2962275" y="2384425"/>
          <p14:tracePt t="19525" x="2854325" y="2397125"/>
          <p14:tracePt t="19532" x="2759075" y="2416175"/>
          <p14:tracePt t="19540" x="2682875" y="2435225"/>
          <p14:tracePt t="19550" x="2606675" y="2441575"/>
          <p14:tracePt t="19555" x="2543175" y="2460625"/>
          <p14:tracePt t="19560" x="2465388" y="2473325"/>
          <p14:tracePt t="19567" x="2389188" y="2492375"/>
          <p14:tracePt t="19575" x="2300288" y="2511425"/>
          <p14:tracePt t="19585" x="2249488" y="2517775"/>
          <p14:tracePt t="19588" x="2179638" y="2530475"/>
          <p14:tracePt t="19596" x="2103438" y="2549525"/>
          <p14:tracePt t="19601" x="2038350" y="2568575"/>
          <p14:tracePt t="19608" x="1943100" y="2593975"/>
          <p14:tracePt t="19617" x="1866900" y="2613025"/>
          <p14:tracePt t="19622" x="1778000" y="2625725"/>
          <p14:tracePt t="19629" x="1714500" y="2644775"/>
          <p14:tracePt t="19635" x="1651000" y="2651125"/>
          <p14:tracePt t="19642" x="1579563" y="2670175"/>
          <p14:tracePt t="19650" x="1503363" y="2676525"/>
          <p14:tracePt t="19659" x="1439863" y="2682875"/>
          <p14:tracePt t="19671" x="1287463" y="2708275"/>
          <p14:tracePt t="19679" x="1236663" y="2720975"/>
          <p14:tracePt t="19684" x="1192213" y="2727325"/>
          <p14:tracePt t="19691" x="1133475" y="2727325"/>
          <p14:tracePt t="19699" x="1069975" y="2733675"/>
          <p14:tracePt t="19705" x="1025525" y="2740025"/>
          <p14:tracePt t="19712" x="981075" y="2740025"/>
          <p14:tracePt t="19719" x="949325" y="2746375"/>
          <p14:tracePt t="19725" x="904875" y="2752725"/>
          <p14:tracePt t="19733" x="860425" y="2752725"/>
          <p14:tracePt t="19740" x="828675" y="2759075"/>
          <p14:tracePt t="19746" x="803275" y="2759075"/>
          <p14:tracePt t="19753" x="777875" y="2765425"/>
          <p14:tracePt t="19760" x="758825" y="2765425"/>
          <p14:tracePt t="19768" x="746125" y="2765425"/>
          <p14:tracePt t="19774" x="727075" y="2765425"/>
          <p14:tracePt t="19781" x="720725" y="2765425"/>
          <p14:tracePt t="19788" x="708025" y="2765425"/>
          <p14:tracePt t="19798" x="701675" y="2765425"/>
          <p14:tracePt t="19805" x="695325" y="2765425"/>
          <p14:tracePt t="19811" x="688975" y="2765425"/>
          <p14:tracePt t="19823" x="681038" y="2765425"/>
          <p14:tracePt t="19836" x="674688" y="2765425"/>
          <p14:tracePt t="19843" x="668338" y="2765425"/>
          <p14:tracePt t="19857" x="661988" y="2765425"/>
          <p14:tracePt t="19865" x="661988" y="2759075"/>
          <p14:tracePt t="19885" x="661988" y="2752725"/>
          <p14:tracePt t="19892" x="661988" y="2746375"/>
          <p14:tracePt t="19906" x="661988" y="2740025"/>
          <p14:tracePt t="19919" x="661988" y="2733675"/>
          <p14:tracePt t="19927" x="661988" y="2727325"/>
          <p14:tracePt t="19941" x="661988" y="2720975"/>
          <p14:tracePt t="19961" x="661988" y="2714625"/>
          <p14:tracePt t="19976" x="668338" y="2708275"/>
          <p14:tracePt t="19983" x="674688" y="2708275"/>
          <p14:tracePt t="19996" x="681038" y="2708275"/>
          <p14:tracePt t="20002" x="688975" y="2701925"/>
          <p14:tracePt t="20017" x="701675" y="2701925"/>
          <p14:tracePt t="20023" x="714375" y="2695575"/>
          <p14:tracePt t="20030" x="720725" y="2689225"/>
          <p14:tracePt t="20037" x="746125" y="2682875"/>
          <p14:tracePt t="20044" x="771525" y="2682875"/>
          <p14:tracePt t="20054" x="796925" y="2670175"/>
          <p14:tracePt t="20060" x="854075" y="2663825"/>
          <p14:tracePt t="20073" x="1031875" y="2632075"/>
          <p14:tracePt t="20080" x="1139825" y="2600325"/>
          <p14:tracePt t="20086" x="1249363" y="2574925"/>
          <p14:tracePt t="20097" x="1331913" y="2568575"/>
          <p14:tracePt t="20102" x="1401763" y="2549525"/>
          <p14:tracePt t="20107" x="1452563" y="2543175"/>
          <p14:tracePt t="20120" x="1535113" y="2530475"/>
          <p14:tracePt t="20130" x="1579563" y="2530475"/>
          <p14:tracePt t="20135" x="1612900" y="2524125"/>
          <p14:tracePt t="20141" x="1644650" y="2524125"/>
          <p14:tracePt t="20149" x="1663700" y="2524125"/>
          <p14:tracePt t="20156" x="1695450" y="2524125"/>
          <p14:tracePt t="20163" x="1720850" y="2524125"/>
          <p14:tracePt t="20170" x="1758950" y="2524125"/>
          <p14:tracePt t="20176" x="1790700" y="2524125"/>
          <p14:tracePt t="20184" x="1841500" y="2524125"/>
          <p14:tracePt t="20192" x="1885950" y="2524125"/>
          <p14:tracePt t="20199" x="1943100" y="2524125"/>
          <p14:tracePt t="20203" x="1974850" y="2524125"/>
          <p14:tracePt t="20212" x="2006600" y="2524125"/>
          <p14:tracePt t="20225" x="2058988" y="2524125"/>
          <p14:tracePt t="20233" x="2071688" y="2524125"/>
          <p14:tracePt t="20239" x="2090738" y="2524125"/>
          <p14:tracePt t="20246" x="2109788" y="2524125"/>
          <p14:tracePt t="20252" x="2116138" y="2524125"/>
          <p14:tracePt t="20262" x="2135188" y="2524125"/>
          <p14:tracePt t="20269" x="2154238" y="2524125"/>
          <p14:tracePt t="20272" x="2160588" y="2524125"/>
          <p14:tracePt t="20281" x="2173288" y="2524125"/>
          <p14:tracePt t="20289" x="2179638" y="2524125"/>
          <p14:tracePt t="20296" x="2205038" y="2517775"/>
          <p14:tracePt t="20303" x="2224088" y="2517775"/>
          <p14:tracePt t="20308" x="2236788" y="2517775"/>
          <p14:tracePt t="20315" x="2274888" y="2511425"/>
          <p14:tracePt t="20321" x="2306638" y="2511425"/>
          <p14:tracePt t="20330" x="2338388" y="2505075"/>
          <p14:tracePt t="20335" x="2395538" y="2505075"/>
          <p14:tracePt t="20342" x="2459038" y="2492375"/>
          <p14:tracePt t="20350" x="2524125" y="2492375"/>
          <p14:tracePt t="20356" x="2600325" y="2486025"/>
          <p14:tracePt t="20364" x="2682875" y="2479675"/>
          <p14:tracePt t="20370" x="2771775" y="2466975"/>
          <p14:tracePt t="20377" x="2854325" y="2460625"/>
          <p14:tracePt t="20385" x="2917825" y="2454275"/>
          <p14:tracePt t="20391" x="2976563" y="2435225"/>
          <p14:tracePt t="20397" x="3027363" y="2435225"/>
          <p14:tracePt t="20404" x="3084513" y="2422525"/>
          <p14:tracePt t="20411" x="3141663" y="2416175"/>
          <p14:tracePt t="20418" x="3186113" y="2403475"/>
          <p14:tracePt t="20427" x="3236913" y="2390775"/>
          <p14:tracePt t="20435" x="3281363" y="2384425"/>
          <p14:tracePt t="20441" x="3338513" y="2371725"/>
          <p14:tracePt t="20446" x="3376613" y="2365375"/>
          <p14:tracePt t="20456" x="3395663" y="2359025"/>
          <p14:tracePt t="20462" x="3421063" y="2359025"/>
          <p14:tracePt t="20471" x="3441700" y="2359025"/>
          <p14:tracePt t="20474" x="3467100" y="2359025"/>
          <p14:tracePt t="20481" x="3479800" y="2351088"/>
          <p14:tracePt t="20488" x="3505200" y="2344738"/>
          <p14:tracePt t="20498" x="3530600" y="2344738"/>
          <p14:tracePt t="20508" x="3575050" y="2338388"/>
          <p14:tracePt t="20516" x="3600450" y="2338388"/>
          <p14:tracePt t="20524" x="3619500" y="2338388"/>
          <p14:tracePt t="20535" x="3638550" y="2338388"/>
          <p14:tracePt t="20539" x="3651250" y="2338388"/>
          <p14:tracePt t="20543" x="3670300" y="2338388"/>
          <p14:tracePt t="20550" x="3689350" y="2338388"/>
          <p14:tracePt t="20557" x="3702050" y="2332038"/>
          <p14:tracePt t="20572" x="3740150" y="2332038"/>
          <p14:tracePt t="20580" x="3746500" y="2332038"/>
          <p14:tracePt t="20587" x="3771900" y="2332038"/>
          <p14:tracePt t="20593" x="3790950" y="2332038"/>
          <p14:tracePt t="20598" x="3797300" y="2332038"/>
          <p14:tracePt t="20605" x="3816350" y="2332038"/>
          <p14:tracePt t="20614" x="3829050" y="2332038"/>
          <p14:tracePt t="20619" x="3841750" y="2332038"/>
          <p14:tracePt t="20626" x="3860800" y="2325688"/>
          <p14:tracePt t="20637" x="3879850" y="2325688"/>
          <p14:tracePt t="20643" x="3894138" y="2325688"/>
          <p14:tracePt t="20647" x="3913188" y="2325688"/>
          <p14:tracePt t="20658" x="3932238" y="2325688"/>
          <p14:tracePt t="20661" x="3944938" y="2319338"/>
          <p14:tracePt t="20668" x="3957638" y="2319338"/>
          <p14:tracePt t="20675" x="3976688" y="2319338"/>
          <p14:tracePt t="20681" x="3989388" y="2312988"/>
          <p14:tracePt t="20691" x="4008438" y="2312988"/>
          <p14:tracePt t="20696" x="4027488" y="2306638"/>
          <p14:tracePt t="20702" x="4033838" y="2306638"/>
          <p14:tracePt t="20711" x="4052888" y="2306638"/>
          <p14:tracePt t="20719" x="4071938" y="2306638"/>
          <p14:tracePt t="20728" x="4078288" y="2306638"/>
          <p14:tracePt t="20730" x="4097338" y="2300288"/>
          <p14:tracePt t="20736" x="4110038" y="2300288"/>
          <p14:tracePt t="20744" x="4122738" y="2300288"/>
          <p14:tracePt t="20751" x="4141788" y="2293938"/>
          <p14:tracePt t="20758" x="4160838" y="2293938"/>
          <p14:tracePt t="20765" x="4179888" y="2287588"/>
          <p14:tracePt t="20772" x="4198938" y="2287588"/>
          <p14:tracePt t="20779" x="4230688" y="2281238"/>
          <p14:tracePt t="20785" x="4256088" y="2274888"/>
          <p14:tracePt t="20792" x="4287838" y="2274888"/>
          <p14:tracePt t="20800" x="4313238" y="2268538"/>
          <p14:tracePt t="20806" x="4338638" y="2262188"/>
          <p14:tracePt t="20814" x="4365625" y="2262188"/>
          <p14:tracePt t="20820" x="4384675" y="2262188"/>
          <p14:tracePt t="20827" x="4403725" y="2255838"/>
          <p14:tracePt t="20834" x="4422775" y="2249488"/>
          <p14:tracePt t="20841" x="4448175" y="2249488"/>
          <p14:tracePt t="20848" x="4467225" y="2243138"/>
          <p14:tracePt t="20855" x="4473575" y="2243138"/>
          <p14:tracePt t="20862" x="4492625" y="2243138"/>
          <p14:tracePt t="20868" x="4505325" y="2236788"/>
          <p14:tracePt t="20883" x="4518025" y="2230438"/>
          <p14:tracePt t="20889" x="4524375" y="2230438"/>
          <p14:tracePt t="20898" x="4524375" y="2224088"/>
          <p14:tracePt t="20903" x="4530725" y="2224088"/>
          <p14:tracePt t="20910" x="4537075" y="2224088"/>
          <p14:tracePt t="20917" x="4543425" y="2224088"/>
          <p14:tracePt t="20931" x="4549775" y="2224088"/>
          <p14:tracePt t="20945" x="4556125" y="2224088"/>
          <p14:tracePt t="20973" x="4562475" y="2224088"/>
          <p14:tracePt t="20997" x="4568825" y="2224088"/>
          <p14:tracePt t="21542" x="4575175" y="2224088"/>
          <p14:tracePt t="21548" x="4594225" y="2224088"/>
          <p14:tracePt t="21554" x="4619625" y="2224088"/>
          <p14:tracePt t="21561" x="4638675" y="2224088"/>
          <p14:tracePt t="21568" x="4670425" y="2224088"/>
          <p14:tracePt t="21575" x="4714875" y="2224088"/>
          <p14:tracePt t="21582" x="4746625" y="2224088"/>
          <p14:tracePt t="21589" x="4784725" y="2224088"/>
          <p14:tracePt t="21597" x="4818063" y="2217738"/>
          <p14:tracePt t="21603" x="4849813" y="2217738"/>
          <p14:tracePt t="21611" x="4868863" y="2211388"/>
          <p14:tracePt t="21617" x="4894263" y="2211388"/>
          <p14:tracePt t="21624" x="4906963" y="2205038"/>
          <p14:tracePt t="21631" x="4919663" y="2205038"/>
          <p14:tracePt t="21640" x="4926013" y="2205038"/>
          <p14:tracePt t="21647" x="4932363" y="2205038"/>
          <p14:tracePt t="21653" x="4938713" y="2205038"/>
          <p14:tracePt t="21659" x="4945063" y="2198688"/>
          <p14:tracePt t="21672" x="4951413" y="2198688"/>
          <p14:tracePt t="22191" x="4964113" y="2198688"/>
          <p14:tracePt t="22199" x="4989513" y="2205038"/>
          <p14:tracePt t="22208" x="5021263" y="2217738"/>
          <p14:tracePt t="22216" x="5078413" y="2236788"/>
          <p14:tracePt t="22221" x="5148263" y="2255838"/>
          <p14:tracePt t="22227" x="5224463" y="2281238"/>
          <p14:tracePt t="22239" x="5302250" y="2306638"/>
          <p14:tracePt t="22241" x="5397500" y="2325688"/>
          <p14:tracePt t="22249" x="5473700" y="2344738"/>
          <p14:tracePt t="22254" x="5537200" y="2359025"/>
          <p14:tracePt t="22261" x="5594350" y="2371725"/>
          <p14:tracePt t="22269" x="5626100" y="2378075"/>
          <p14:tracePt t="22275" x="5645150" y="2378075"/>
          <p14:tracePt t="22284" x="5664200" y="2378075"/>
          <p14:tracePt t="22289" x="5676900" y="2378075"/>
          <p14:tracePt t="22296" x="5689600" y="2378075"/>
          <p14:tracePt t="22303" x="5695950" y="2378075"/>
          <p14:tracePt t="22310" x="5702300" y="2378075"/>
          <p14:tracePt t="22317" x="5708650" y="2378075"/>
          <p14:tracePt t="22324" x="5716588" y="2378075"/>
          <p14:tracePt t="22352" x="5722938" y="2378075"/>
          <p14:tracePt t="22375" x="5722938" y="2371725"/>
          <p14:tracePt t="22843" x="5657850" y="2403475"/>
          <p14:tracePt t="22850" x="5562600" y="2460625"/>
          <p14:tracePt t="22860" x="5480050" y="2492375"/>
          <p14:tracePt t="22870" x="5384800" y="2536825"/>
          <p14:tracePt t="22871" x="5283200" y="2593975"/>
          <p14:tracePt t="22877" x="5192713" y="2657475"/>
          <p14:tracePt t="22887" x="5103813" y="2708275"/>
          <p14:tracePt t="22894" x="5027613" y="2765425"/>
          <p14:tracePt t="22900" x="4964113" y="2817813"/>
          <p14:tracePt t="22908" x="4906963" y="2874963"/>
          <p14:tracePt t="22913" x="4849813" y="2925763"/>
          <p14:tracePt t="22922" x="4811713" y="2963863"/>
          <p14:tracePt t="22929" x="4772025" y="2995613"/>
          <p14:tracePt t="22935" x="4733925" y="3027363"/>
          <p14:tracePt t="22939" x="4702175" y="3065463"/>
          <p14:tracePt t="22948" x="4683125" y="3084513"/>
          <p14:tracePt t="22954" x="4664075" y="3097213"/>
          <p14:tracePt t="22963" x="4632325" y="3128963"/>
          <p14:tracePt t="22970" x="4625975" y="3148013"/>
          <p14:tracePt t="22974" x="4606925" y="3167063"/>
          <p14:tracePt t="22982" x="4587875" y="3179763"/>
          <p14:tracePt t="22989" x="4575175" y="3192463"/>
          <p14:tracePt t="22999" x="4556125" y="3211513"/>
          <p14:tracePt t="23004" x="4537075" y="3232150"/>
          <p14:tracePt t="23011" x="4518025" y="3257550"/>
          <p14:tracePt t="23018" x="4498975" y="3276600"/>
          <p14:tracePt t="23024" x="4479925" y="3308350"/>
          <p14:tracePt t="23029" x="4460875" y="3327400"/>
          <p14:tracePt t="23037" x="4429125" y="3352800"/>
          <p14:tracePt t="23044" x="4410075" y="3378200"/>
          <p14:tracePt t="23051" x="4391025" y="3409950"/>
          <p14:tracePt t="23058" x="4365625" y="3448050"/>
          <p14:tracePt t="23065" x="4338638" y="3486150"/>
          <p14:tracePt t="23071" x="4300538" y="3543300"/>
          <p14:tracePt t="23083" x="4268788" y="3587750"/>
          <p14:tracePt t="23090" x="4249738" y="3638550"/>
          <p14:tracePt t="23094" x="4217988" y="3678238"/>
          <p14:tracePt t="23101" x="4186238" y="3722688"/>
          <p14:tracePt t="23107" x="4154488" y="3760788"/>
          <p14:tracePt t="23114" x="4129088" y="3811588"/>
          <p14:tracePt t="23120" x="4103688" y="3849688"/>
          <p14:tracePt t="23127" x="4078288" y="3881438"/>
          <p14:tracePt t="23146" x="4033838" y="3951288"/>
          <p14:tracePt t="23149" x="4021138" y="3976688"/>
          <p14:tracePt t="23155" x="4008438" y="4002088"/>
          <p14:tracePt t="23162" x="3995738" y="4027488"/>
          <p14:tracePt t="23171" x="3983038" y="4046538"/>
          <p14:tracePt t="23177" x="3976688" y="4052888"/>
          <p14:tracePt t="23185" x="3970338" y="4073525"/>
          <p14:tracePt t="23194" x="3963988" y="4079875"/>
          <p14:tracePt t="23196" x="3957638" y="4086225"/>
          <p14:tracePt t="23203" x="3944938" y="4098925"/>
          <p14:tracePt t="23211" x="3938588" y="4111625"/>
          <p14:tracePt t="23217" x="3938588" y="4117975"/>
          <p14:tracePt t="23224" x="3925888" y="4124325"/>
          <p14:tracePt t="23234" x="3913188" y="4130675"/>
          <p14:tracePt t="23242" x="3913188" y="4143375"/>
          <p14:tracePt t="23246" x="3900488" y="4156075"/>
          <p14:tracePt t="23253" x="3887788" y="4156075"/>
          <p14:tracePt t="23259" x="3873500" y="4168775"/>
          <p14:tracePt t="23267" x="3854450" y="4187825"/>
          <p14:tracePt t="23272" x="3841750" y="4200525"/>
          <p14:tracePt t="23279" x="3848100" y="4194175"/>
          <p14:tracePt t="23778" x="3835400" y="4194175"/>
          <p14:tracePt t="23785" x="3822700" y="4194175"/>
          <p14:tracePt t="23792" x="3816350" y="4194175"/>
          <p14:tracePt t="23799" x="3803650" y="4200525"/>
          <p14:tracePt t="23806" x="3790950" y="4200525"/>
          <p14:tracePt t="23822" x="3765550" y="4200525"/>
          <p14:tracePt t="23827" x="3759200" y="4200525"/>
          <p14:tracePt t="23834" x="3733800" y="4200525"/>
          <p14:tracePt t="23840" x="3714750" y="4200525"/>
          <p14:tracePt t="23848" x="3695700" y="4200525"/>
          <p14:tracePt t="23854" x="3670300" y="4200525"/>
          <p14:tracePt t="23862" x="3644900" y="4200525"/>
          <p14:tracePt t="23868" x="3613150" y="4200525"/>
          <p14:tracePt t="23878" x="3587750" y="4194175"/>
          <p14:tracePt t="23887" x="3562350" y="4194175"/>
          <p14:tracePt t="23892" x="3536950" y="4194175"/>
          <p14:tracePt t="23898" x="3517900" y="4194175"/>
          <p14:tracePt t="23903" x="3492500" y="4194175"/>
          <p14:tracePt t="23910" x="3473450" y="4187825"/>
          <p14:tracePt t="23917" x="3467100" y="4187825"/>
          <p14:tracePt t="23924" x="3454400" y="4181475"/>
          <p14:tracePt t="23931" x="3441700" y="4181475"/>
          <p14:tracePt t="23937" x="3441700" y="4175125"/>
          <p14:tracePt t="23945" x="3427413" y="4175125"/>
          <p14:tracePt t="23952" x="3421063" y="4175125"/>
          <p14:tracePt t="23968" x="3414713" y="4175125"/>
          <p14:tracePt t="23978" x="3408363" y="4168775"/>
          <p14:tracePt t="23979" x="3408363" y="4162425"/>
          <p14:tracePt t="23994" x="3402013" y="4162425"/>
          <p14:tracePt t="24007" x="3395663" y="4162425"/>
          <p14:tracePt t="24014" x="3395663" y="4156075"/>
          <p14:tracePt t="24032" x="3389313" y="4149725"/>
          <p14:tracePt t="24044" x="3389313" y="4143375"/>
          <p14:tracePt t="24056" x="3382963" y="4143375"/>
          <p14:tracePt t="24083" x="3382963" y="4137025"/>
          <p14:tracePt t="24147" x="3382963" y="4130675"/>
          <p14:tracePt t="24470" x="3376613" y="4130675"/>
          <p14:tracePt t="24478" x="3376613" y="4137025"/>
          <p14:tracePt t="24513" x="3376613" y="4143375"/>
          <p14:tracePt t="24526" x="3370263" y="4149725"/>
          <p14:tracePt t="24548" x="3370263" y="4156075"/>
          <p14:tracePt t="24561" x="3363913" y="4162425"/>
          <p14:tracePt t="24568" x="3363913" y="4168775"/>
          <p14:tracePt t="24585" x="3357563" y="4175125"/>
          <p14:tracePt t="24588" x="3357563" y="4181475"/>
          <p14:tracePt t="24596" x="3357563" y="4187825"/>
          <p14:tracePt t="24602" x="3357563" y="4194175"/>
          <p14:tracePt t="24611" x="3351213" y="4206875"/>
          <p14:tracePt t="24617" x="3351213" y="4219575"/>
          <p14:tracePt t="24632" x="3344863" y="4232275"/>
          <p14:tracePt t="24639" x="3344863" y="4238625"/>
          <p14:tracePt t="24647" x="3338513" y="4238625"/>
          <p14:tracePt t="24655" x="3338513" y="4244975"/>
          <p14:tracePt t="24661" x="3338513" y="4257675"/>
          <p14:tracePt t="24672" x="3338513" y="4264025"/>
          <p14:tracePt t="24683" x="3332163" y="4270375"/>
          <p14:tracePt t="24695" x="3325813" y="4276725"/>
          <p14:tracePt t="24704" x="3325813" y="4283075"/>
          <p14:tracePt t="24708" x="3319463" y="4289425"/>
          <p14:tracePt t="24714" x="3319463" y="4295775"/>
          <p14:tracePt t="24720" x="3319463" y="4302125"/>
          <p14:tracePt t="24734" x="3319463" y="4308475"/>
          <p14:tracePt t="24741" x="3313113" y="4314825"/>
          <p14:tracePt t="24748" x="3313113" y="4321175"/>
          <p14:tracePt t="24755" x="3306763" y="4321175"/>
          <p14:tracePt t="24769" x="3306763" y="4327525"/>
          <p14:tracePt t="24775" x="3306763" y="4333875"/>
          <p14:tracePt t="24790" x="3300413" y="4333875"/>
          <p14:tracePt t="24803" x="3294063" y="4333875"/>
          <p14:tracePt t="24813" x="3294063" y="4340225"/>
          <p14:tracePt t="24822" x="3287713" y="4340225"/>
          <p14:tracePt t="24852" x="3281363" y="4340225"/>
          <p14:tracePt t="24873" x="3275013" y="4340225"/>
          <p14:tracePt t="25177" x="3281363" y="4340225"/>
          <p14:tracePt t="25184" x="3281363" y="4333875"/>
          <p14:tracePt t="25205" x="3281363" y="4327525"/>
          <p14:tracePt t="25217" x="3287713" y="4327525"/>
          <p14:tracePt t="25227" x="3294063" y="4327525"/>
          <p14:tracePt t="25233" x="3294063" y="4321175"/>
          <p14:tracePt t="25248" x="3300413" y="4314825"/>
          <p14:tracePt t="25255" x="3300413" y="4308475"/>
          <p14:tracePt t="25263" x="3306763" y="4308475"/>
          <p14:tracePt t="25268" x="3313113" y="4302125"/>
          <p14:tracePt t="25283" x="3313113" y="4295775"/>
          <p14:tracePt t="25287" x="3319463" y="4295775"/>
          <p14:tracePt t="25295" x="3325813" y="4289425"/>
          <p14:tracePt t="25301" x="3325813" y="4283075"/>
          <p14:tracePt t="25308" x="3332163" y="4283075"/>
          <p14:tracePt t="25315" x="3338513" y="4276725"/>
          <p14:tracePt t="25323" x="3338513" y="4270375"/>
          <p14:tracePt t="25331" x="3344863" y="4264025"/>
          <p14:tracePt t="25336" x="3344863" y="4257675"/>
          <p14:tracePt t="25343" x="3351213" y="4251325"/>
          <p14:tracePt t="25351" x="3357563" y="4244975"/>
          <p14:tracePt t="25357" x="3363913" y="4244975"/>
          <p14:tracePt t="25364" x="3363913" y="4232275"/>
          <p14:tracePt t="25371" x="3370263" y="4225925"/>
          <p14:tracePt t="25378" x="3376613" y="4225925"/>
          <p14:tracePt t="25384" x="3382963" y="4213225"/>
          <p14:tracePt t="25392" x="3382963" y="4206875"/>
          <p14:tracePt t="25399" x="3395663" y="4200525"/>
          <p14:tracePt t="25405" x="3402013" y="4194175"/>
          <p14:tracePt t="25419" x="3408363" y="4187825"/>
          <p14:tracePt t="25428" x="3414713" y="4181475"/>
          <p14:tracePt t="25441" x="3414713" y="4175125"/>
          <p14:tracePt t="25445" x="3421063" y="4168775"/>
          <p14:tracePt t="25447" x="3421063" y="4162425"/>
          <p14:tracePt t="25454" x="3427413" y="4162425"/>
          <p14:tracePt t="25464" x="3435350" y="4156075"/>
          <p14:tracePt t="25471" x="3435350" y="4149725"/>
          <p14:tracePt t="25482" x="3441700" y="4143375"/>
          <p14:tracePt t="25488" x="3441700" y="4137025"/>
          <p14:tracePt t="25503" x="3448050" y="4130675"/>
          <p14:tracePt t="25516" x="3454400" y="4130675"/>
          <p14:tracePt t="25523" x="3454400" y="4124325"/>
          <p14:tracePt t="25533" x="3454400" y="4117975"/>
          <p14:tracePt t="25544" x="3460750" y="4117975"/>
          <p14:tracePt t="25551" x="3460750" y="4111625"/>
          <p14:tracePt t="25558" x="3460750" y="4105275"/>
          <p14:tracePt t="25564" x="3467100" y="4105275"/>
          <p14:tracePt t="25571" x="3467100" y="4098925"/>
          <p14:tracePt t="25579" x="3467100" y="4086225"/>
          <p14:tracePt t="25592" x="3467100" y="4079875"/>
          <p14:tracePt t="25599" x="3467100" y="4065588"/>
          <p14:tracePt t="25614" x="3473450" y="4052888"/>
          <p14:tracePt t="25622" x="3473450" y="4046538"/>
          <p14:tracePt t="25629" x="3473450" y="4033838"/>
          <p14:tracePt t="25642" x="3479800" y="4008438"/>
          <p14:tracePt t="25648" x="3479800" y="4002088"/>
          <p14:tracePt t="25655" x="3479800" y="3995738"/>
          <p14:tracePt t="25663" x="3479800" y="3989388"/>
          <p14:tracePt t="25668" x="3479800" y="3983038"/>
          <p14:tracePt t="25676" x="3479800" y="3976688"/>
          <p14:tracePt t="25689" x="3479800" y="3970338"/>
          <p14:tracePt t="25698" x="3479800" y="3963988"/>
          <p14:tracePt t="25710" x="3479800" y="3957638"/>
          <p14:tracePt t="25740" x="3479800" y="3951288"/>
          <p14:tracePt t="26174" x="3473450" y="3951288"/>
          <p14:tracePt t="26198" x="3467100" y="3951288"/>
          <p14:tracePt t="26209" x="3467100" y="3944938"/>
          <p14:tracePt t="26232" x="3460750" y="3944938"/>
          <p14:tracePt t="26237" x="3454400" y="3944938"/>
          <p14:tracePt t="26246" x="3454400" y="3938588"/>
          <p14:tracePt t="26255" x="3448050" y="3938588"/>
          <p14:tracePt t="26260" x="3448050" y="3932238"/>
          <p14:tracePt t="26266" x="3441700" y="3925888"/>
          <p14:tracePt t="26272" x="3435350" y="3925888"/>
          <p14:tracePt t="26279" x="3435350" y="3913188"/>
          <p14:tracePt t="26285" x="3427413" y="3900488"/>
          <p14:tracePt t="26294" x="3414713" y="3894138"/>
          <p14:tracePt t="26302" x="3408363" y="3875088"/>
          <p14:tracePt t="26307" x="3402013" y="3862388"/>
          <p14:tracePt t="26314" x="3395663" y="3862388"/>
          <p14:tracePt t="26320" x="3395663" y="3849688"/>
          <p14:tracePt t="26330" x="3389313" y="3843338"/>
          <p14:tracePt t="26337" x="3382963" y="3843338"/>
          <p14:tracePt t="26341" x="3376613" y="3830638"/>
          <p14:tracePt t="26349" x="3376613" y="3824288"/>
          <p14:tracePt t="26370" x="3370263" y="3805238"/>
          <p14:tracePt t="26385" x="3370263" y="3798888"/>
          <p14:tracePt t="26390" x="3370263" y="3792538"/>
          <p14:tracePt t="26403" x="3370263" y="3779838"/>
          <p14:tracePt t="26410" x="3370263" y="3773488"/>
          <p14:tracePt t="26424" x="3370263" y="3767138"/>
          <p14:tracePt t="26432" x="3370263" y="3754438"/>
          <p14:tracePt t="26444" x="3370263" y="3748088"/>
          <p14:tracePt t="26452" x="3370263" y="3735388"/>
          <p14:tracePt t="26460" x="3370263" y="3729038"/>
          <p14:tracePt t="26466" x="3376613" y="3716338"/>
          <p14:tracePt t="26472" x="3376613" y="3703638"/>
          <p14:tracePt t="26480" x="3376613" y="3697288"/>
          <p14:tracePt t="26486" x="3376613" y="3684588"/>
          <p14:tracePt t="26493" x="3382963" y="3665538"/>
          <p14:tracePt t="26501" x="3389313" y="3659188"/>
          <p14:tracePt t="26509" x="3395663" y="3638550"/>
          <p14:tracePt t="26517" x="3402013" y="3619500"/>
          <p14:tracePt t="26523" x="3408363" y="3606800"/>
          <p14:tracePt t="26530" x="3414713" y="3600450"/>
          <p14:tracePt t="26536" x="3414713" y="3594100"/>
          <p14:tracePt t="26541" x="3421063" y="3587750"/>
          <p14:tracePt t="26551" x="3421063" y="3575050"/>
          <p14:tracePt t="26556" x="3421063" y="3568700"/>
          <p14:tracePt t="26564" x="3427413" y="3562350"/>
          <p14:tracePt t="26569" x="3427413" y="3556000"/>
          <p14:tracePt t="26576" x="3435350" y="3549650"/>
          <p14:tracePt t="26584" x="3441700" y="3543300"/>
          <p14:tracePt t="26590" x="3441700" y="3536950"/>
          <p14:tracePt t="26598" x="3448050" y="3530600"/>
          <p14:tracePt t="26604" x="3460750" y="3524250"/>
          <p14:tracePt t="26611" x="3467100" y="3511550"/>
          <p14:tracePt t="26617" x="3473450" y="3492500"/>
          <p14:tracePt t="26625" x="3486150" y="3473450"/>
          <p14:tracePt t="26632" x="3498850" y="3460750"/>
          <p14:tracePt t="26638" x="3517900" y="3448050"/>
          <p14:tracePt t="26647" x="3536950" y="3429000"/>
          <p14:tracePt t="26652" x="3549650" y="3409950"/>
          <p14:tracePt t="26659" x="3568700" y="3390900"/>
          <p14:tracePt t="26667" x="3575050" y="3371850"/>
          <p14:tracePt t="26676" x="3594100" y="3359150"/>
          <p14:tracePt t="26684" x="3600450" y="3359150"/>
          <p14:tracePt t="26689" x="3613150" y="3346450"/>
          <p14:tracePt t="26696" x="3613150" y="3340100"/>
          <p14:tracePt t="26704" x="3619500" y="3340100"/>
          <p14:tracePt t="26709" x="3625850" y="3327400"/>
          <p14:tracePt t="26715" x="3632200" y="3321050"/>
          <p14:tracePt t="26722" x="3638550" y="3321050"/>
          <p14:tracePt t="26733" x="3644900" y="3314700"/>
          <p14:tracePt t="26742" x="3651250" y="3308350"/>
          <p14:tracePt t="26751" x="3651250" y="3302000"/>
          <p14:tracePt t="26756" x="3663950" y="3302000"/>
          <p14:tracePt t="26764" x="3670300" y="3302000"/>
          <p14:tracePt t="26780" x="3683000" y="3302000"/>
          <p14:tracePt t="26791" x="3702050" y="3295650"/>
          <p14:tracePt t="26800" x="3721100" y="3295650"/>
          <p14:tracePt t="26806" x="3733800" y="3289300"/>
          <p14:tracePt t="26820" x="3784600" y="3289300"/>
          <p14:tracePt t="26825" x="3810000" y="3289300"/>
          <p14:tracePt t="26833" x="3829050" y="3289300"/>
          <p14:tracePt t="26841" x="3841750" y="3289300"/>
          <p14:tracePt t="26851" x="3867150" y="3289300"/>
          <p14:tracePt t="26855" x="3879850" y="3289300"/>
          <p14:tracePt t="26861" x="3906838" y="3289300"/>
          <p14:tracePt t="26868" x="3925888" y="3289300"/>
          <p14:tracePt t="26874" x="3951288" y="3289300"/>
          <p14:tracePt t="26881" x="3963988" y="3289300"/>
          <p14:tracePt t="26890" x="3983038" y="3289300"/>
          <p14:tracePt t="26900" x="4008438" y="3289300"/>
          <p14:tracePt t="26905" x="4021138" y="3289300"/>
          <p14:tracePt t="26910" x="4040188" y="3289300"/>
          <p14:tracePt t="26917" x="4065588" y="3295650"/>
          <p14:tracePt t="26922" x="4084638" y="3302000"/>
          <p14:tracePt t="26931" x="4103688" y="3308350"/>
          <p14:tracePt t="26936" x="4122738" y="3314700"/>
          <p14:tracePt t="26943" x="4141788" y="3314700"/>
          <p14:tracePt t="26950" x="4167188" y="3321050"/>
          <p14:tracePt t="26957" x="4186238" y="3333750"/>
          <p14:tracePt t="26964" x="4198938" y="3340100"/>
          <p14:tracePt t="26971" x="4217988" y="3346450"/>
          <p14:tracePt t="26978" x="4243388" y="3359150"/>
          <p14:tracePt t="26985" x="4262438" y="3365500"/>
          <p14:tracePt t="26994" x="4281488" y="3371850"/>
          <p14:tracePt t="27002" x="4287838" y="3384550"/>
          <p14:tracePt t="27007" x="4306888" y="3390900"/>
          <p14:tracePt t="27014" x="4325938" y="3397250"/>
          <p14:tracePt t="27019" x="4338638" y="3397250"/>
          <p14:tracePt t="27027" x="4346575" y="3403600"/>
          <p14:tracePt t="27034" x="4359275" y="3409950"/>
          <p14:tracePt t="27040" x="4371975" y="3416300"/>
          <p14:tracePt t="27047" x="4378325" y="3422650"/>
          <p14:tracePt t="27054" x="4391025" y="3429000"/>
          <p14:tracePt t="27062" x="4403725" y="3435350"/>
          <p14:tracePt t="27068" x="4416425" y="3435350"/>
          <p14:tracePt t="27075" x="4422775" y="3448050"/>
          <p14:tracePt t="27082" x="4435475" y="3454400"/>
          <p14:tracePt t="27089" x="4441825" y="3460750"/>
          <p14:tracePt t="27096" x="4448175" y="3467100"/>
          <p14:tracePt t="27103" x="4460875" y="3473450"/>
          <p14:tracePt t="27110" x="4473575" y="3479800"/>
          <p14:tracePt t="27119" x="4486275" y="3492500"/>
          <p14:tracePt t="27126" x="4498975" y="3498850"/>
          <p14:tracePt t="27135" x="4511675" y="3511550"/>
          <p14:tracePt t="27141" x="4524375" y="3517900"/>
          <p14:tracePt t="27147" x="4537075" y="3530600"/>
          <p14:tracePt t="27151" x="4543425" y="3536950"/>
          <p14:tracePt t="27158" x="4556125" y="3549650"/>
          <p14:tracePt t="27165" x="4562475" y="3549650"/>
          <p14:tracePt t="27172" x="4568825" y="3562350"/>
          <p14:tracePt t="27181" x="4568825" y="3568700"/>
          <p14:tracePt t="27186" x="4581525" y="3575050"/>
          <p14:tracePt t="27195" x="4587875" y="3581400"/>
          <p14:tracePt t="27202" x="4587875" y="3587750"/>
          <p14:tracePt t="27210" x="4594225" y="3587750"/>
          <p14:tracePt t="27214" x="4600575" y="3594100"/>
          <p14:tracePt t="27230" x="4606925" y="3600450"/>
          <p14:tracePt t="27242" x="4606925" y="3606800"/>
          <p14:tracePt t="27256" x="4613275" y="3606800"/>
          <p14:tracePt t="27271" x="4613275" y="3613150"/>
          <p14:tracePt t="27279" x="4619625" y="3613150"/>
          <p14:tracePt t="27289" x="4619625" y="3619500"/>
          <p14:tracePt t="27367" x="4613275" y="3619500"/>
          <p14:tracePt t="27396" x="4606925" y="3619500"/>
          <p14:tracePt t="27419" x="4600575" y="3619500"/>
          <p14:tracePt t="27436" x="4594225" y="3619500"/>
          <p14:tracePt t="27464" x="4587875" y="3619500"/>
          <p14:tracePt t="27477" x="4581525" y="3619500"/>
          <p14:tracePt t="27512" x="4575175" y="3619500"/>
          <p14:tracePt t="27526" x="4568825" y="3619500"/>
          <p14:tracePt t="27539" x="4562475" y="3619500"/>
          <p14:tracePt t="27574" x="4556125" y="3619500"/>
          <p14:tracePt t="27588" x="4549775" y="3619500"/>
          <p14:tracePt t="27609" x="4543425" y="3619500"/>
          <p14:tracePt t="27616" x="4537075" y="3619500"/>
          <p14:tracePt t="27622" x="4537075" y="3625850"/>
          <p14:tracePt t="27632" x="4530725" y="3625850"/>
          <p14:tracePt t="27643" x="4524375" y="3625850"/>
          <p14:tracePt t="27651" x="4518025" y="3625850"/>
          <p14:tracePt t="27664" x="4511675" y="3625850"/>
          <p14:tracePt t="27671" x="4505325" y="3632200"/>
          <p14:tracePt t="27685" x="4498975" y="3632200"/>
          <p14:tracePt t="27700" x="4492625" y="3638550"/>
          <p14:tracePt t="27707" x="4486275" y="3638550"/>
          <p14:tracePt t="27724" x="4479925" y="3638550"/>
          <p14:tracePt t="27727" x="4473575" y="3646488"/>
          <p14:tracePt t="27740" x="4467225" y="3646488"/>
          <p14:tracePt t="27748" x="4460875" y="3652838"/>
          <p14:tracePt t="27754" x="4454525" y="3652838"/>
          <p14:tracePt t="27764" x="4454525" y="3659188"/>
          <p14:tracePt t="27772" x="4448175" y="3659188"/>
          <p14:tracePt t="27784" x="4441825" y="3659188"/>
          <p14:tracePt t="27811" x="4435475" y="3659188"/>
          <p14:tracePt t="27823" x="4429125" y="3659188"/>
          <p14:tracePt t="27840" x="4422775" y="3659188"/>
          <p14:tracePt t="27852" x="4422775" y="3665538"/>
          <p14:tracePt t="27886" x="4422775" y="3671888"/>
          <p14:tracePt t="27913" x="4422775" y="3678238"/>
          <p14:tracePt t="27934" x="4422775" y="3684588"/>
          <p14:tracePt t="27948" x="4422775" y="3690938"/>
          <p14:tracePt t="27983" x="4422775" y="3697288"/>
          <p14:tracePt t="27997" x="4429125" y="3703638"/>
          <p14:tracePt t="28013" x="4435475" y="3703638"/>
          <p14:tracePt t="28035" x="4435475" y="3709988"/>
          <p14:tracePt t="28037" x="4441825" y="3709988"/>
          <p14:tracePt t="28051" x="4441825" y="3716338"/>
          <p14:tracePt t="28056" x="4448175" y="3716338"/>
          <p14:tracePt t="28058" x="4448175" y="3722688"/>
          <p14:tracePt t="28073" x="4454525" y="3722688"/>
          <p14:tracePt t="28080" x="4460875" y="3722688"/>
          <p14:tracePt t="28086" x="4467225" y="3722688"/>
          <p14:tracePt t="28094" x="4467225" y="3729038"/>
          <p14:tracePt t="28107" x="4473575" y="3735388"/>
          <p14:tracePt t="28121" x="4479925" y="3735388"/>
          <p14:tracePt t="28135" x="4479925" y="3741738"/>
          <p14:tracePt t="28144" x="4486275" y="3741738"/>
          <p14:tracePt t="28159" x="4486275" y="3748088"/>
          <p14:tracePt t="28166" x="4492625" y="3748088"/>
          <p14:tracePt t="28170" x="4492625" y="3754438"/>
          <p14:tracePt t="28184" x="4498975" y="3760788"/>
          <p14:tracePt t="28191" x="4498975" y="3767138"/>
          <p14:tracePt t="28198" x="4505325" y="3767138"/>
          <p14:tracePt t="28204" x="4511675" y="3767138"/>
          <p14:tracePt t="28214" x="4511675" y="3779838"/>
          <p14:tracePt t="28222" x="4518025" y="3786188"/>
          <p14:tracePt t="28226" x="4524375" y="3786188"/>
          <p14:tracePt t="28232" x="4530725" y="3798888"/>
          <p14:tracePt t="28239" x="4530725" y="3805238"/>
          <p14:tracePt t="28253" x="4537075" y="3817938"/>
          <p14:tracePt t="28260" x="4537075" y="3824288"/>
          <p14:tracePt t="28267" x="4543425" y="3824288"/>
          <p14:tracePt t="28275" x="4549775" y="3836988"/>
          <p14:tracePt t="28284" x="4549775" y="3843338"/>
          <p14:tracePt t="28297" x="4549775" y="3849688"/>
          <p14:tracePt t="28302" x="4556125" y="3862388"/>
          <p14:tracePt t="28308" x="4562475" y="3862388"/>
          <p14:tracePt t="28316" x="4562475" y="3868738"/>
          <p14:tracePt t="28322" x="4562475" y="3881438"/>
          <p14:tracePt t="28330" x="4568825" y="3881438"/>
          <p14:tracePt t="28335" x="4568825" y="3887788"/>
          <p14:tracePt t="28345" x="4568825" y="3894138"/>
          <p14:tracePt t="28359" x="4575175" y="3894138"/>
          <p14:tracePt t="28388" x="4581525" y="3894138"/>
          <p14:tracePt t="28684" x="4600575" y="3900488"/>
          <p14:tracePt t="28689" x="4638675" y="3919538"/>
          <p14:tracePt t="28696" x="4657725" y="3925888"/>
          <p14:tracePt t="28703" x="4670425" y="3925888"/>
          <p14:tracePt t="28710" x="4689475" y="3932238"/>
          <p14:tracePt t="28718" x="4702175" y="3932238"/>
          <p14:tracePt t="28724" x="4708525" y="3932238"/>
          <p14:tracePt t="28732" x="4721225" y="3938588"/>
          <p14:tracePt t="28738" x="4733925" y="3938588"/>
          <p14:tracePt t="28745" x="4740275" y="3938588"/>
          <p14:tracePt t="28752" x="4759325" y="3938588"/>
          <p14:tracePt t="28759" x="4765675" y="3938588"/>
          <p14:tracePt t="28766" x="4778375" y="3938588"/>
          <p14:tracePt t="28773" x="4791075" y="3938588"/>
          <p14:tracePt t="28781" x="4797425" y="3938588"/>
          <p14:tracePt t="28787" x="4818063" y="3938588"/>
          <p14:tracePt t="28794" x="4830763" y="3938588"/>
          <p14:tracePt t="28803" x="4849813" y="3932238"/>
          <p14:tracePt t="28809" x="4862513" y="3925888"/>
          <p14:tracePt t="28820" x="4887913" y="3913188"/>
          <p14:tracePt t="28823" x="4913313" y="3900488"/>
          <p14:tracePt t="28830" x="4932363" y="3881438"/>
          <p14:tracePt t="28836" x="4951413" y="3862388"/>
          <p14:tracePt t="28843" x="4970463" y="3830638"/>
          <p14:tracePt t="28850" x="4989513" y="3817938"/>
          <p14:tracePt t="28856" x="5002213" y="3786188"/>
          <p14:tracePt t="28865" x="5014913" y="3760788"/>
          <p14:tracePt t="28870" x="5021263" y="3754438"/>
          <p14:tracePt t="28877" x="5027613" y="3735388"/>
          <p14:tracePt t="28884" x="5027613" y="3722688"/>
          <p14:tracePt t="28893" x="5033963" y="3716338"/>
          <p14:tracePt t="28901" x="5033963" y="3709988"/>
          <p14:tracePt t="28905" x="5033963" y="3697288"/>
          <p14:tracePt t="28912" x="5033963" y="3690938"/>
          <p14:tracePt t="28918" x="5033963" y="3678238"/>
          <p14:tracePt t="28925" x="5033963" y="3659188"/>
          <p14:tracePt t="28932" x="5021263" y="3632200"/>
          <p14:tracePt t="28939" x="5008563" y="3606800"/>
          <p14:tracePt t="28946" x="5002213" y="3581400"/>
          <p14:tracePt t="28953" x="4989513" y="3568700"/>
          <p14:tracePt t="28960" x="4976813" y="3543300"/>
          <p14:tracePt t="28967" x="4957763" y="3511550"/>
          <p14:tracePt t="28974" x="4945063" y="3486150"/>
          <p14:tracePt t="28981" x="4926013" y="3467100"/>
          <p14:tracePt t="28988" x="4906963" y="3441700"/>
          <p14:tracePt t="28994" x="4887913" y="3422650"/>
          <p14:tracePt t="29002" x="4868863" y="3403600"/>
          <p14:tracePt t="29008" x="4849813" y="3378200"/>
          <p14:tracePt t="29016" x="4830763" y="3365500"/>
          <p14:tracePt t="29024" x="4811713" y="3352800"/>
          <p14:tracePt t="29033" x="4784725" y="3340100"/>
          <p14:tracePt t="29040" x="4765675" y="3327400"/>
          <p14:tracePt t="29045" x="4740275" y="3314700"/>
          <p14:tracePt t="29051" x="4714875" y="3308350"/>
          <p14:tracePt t="29060" x="4695825" y="3302000"/>
          <p14:tracePt t="29064" x="4670425" y="3302000"/>
          <p14:tracePt t="29070" x="4625975" y="3295650"/>
          <p14:tracePt t="29078" x="4587875" y="3295650"/>
          <p14:tracePt t="29084" x="4549775" y="3295650"/>
          <p14:tracePt t="29091" x="4518025" y="3302000"/>
          <p14:tracePt t="29099" x="4479925" y="3308350"/>
          <p14:tracePt t="29105" x="4448175" y="3314700"/>
          <p14:tracePt t="29112" x="4410075" y="3333750"/>
          <p14:tracePt t="29122" x="4365625" y="3346450"/>
          <p14:tracePt t="29128" x="4338638" y="3359150"/>
          <p14:tracePt t="29137" x="4300538" y="3371850"/>
          <p14:tracePt t="29141" x="4275138" y="3397250"/>
          <p14:tracePt t="29148" x="4256088" y="3409950"/>
          <p14:tracePt t="29164" x="4230688" y="3429000"/>
          <p14:tracePt t="29168" x="4217988" y="3441700"/>
          <p14:tracePt t="29175" x="4211638" y="3454400"/>
          <p14:tracePt t="29185" x="4205288" y="3460750"/>
          <p14:tracePt t="29194" x="4192588" y="3467100"/>
          <p14:tracePt t="29196" x="4186238" y="3479800"/>
          <p14:tracePt t="29202" x="4186238" y="3492500"/>
          <p14:tracePt t="29209" x="4179888" y="3498850"/>
          <p14:tracePt t="29217" x="4173538" y="3517900"/>
          <p14:tracePt t="29223" x="4173538" y="3536950"/>
          <p14:tracePt t="29230" x="4173538" y="3562350"/>
          <p14:tracePt t="29237" x="4173538" y="3594100"/>
          <p14:tracePt t="29244" x="4173538" y="3625850"/>
          <p14:tracePt t="29251" x="4173538" y="3678238"/>
          <p14:tracePt t="29258" x="4173538" y="3735388"/>
          <p14:tracePt t="29266" x="4173538" y="3798888"/>
          <p14:tracePt t="29272" x="4179888" y="3849688"/>
          <p14:tracePt t="29279" x="4192588" y="3894138"/>
          <p14:tracePt t="29285" x="4205288" y="3944938"/>
          <p14:tracePt t="29295" x="4217988" y="3989388"/>
          <p14:tracePt t="29304" x="4230688" y="4014788"/>
          <p14:tracePt t="29309" x="4243388" y="4040188"/>
          <p14:tracePt t="29316" x="4249738" y="4065588"/>
          <p14:tracePt t="29319" x="4262438" y="4086225"/>
          <p14:tracePt t="29327" x="4275138" y="4092575"/>
          <p14:tracePt t="29334" x="4287838" y="4111625"/>
          <p14:tracePt t="29341" x="4306888" y="4124325"/>
          <p14:tracePt t="29348" x="4325938" y="4130675"/>
          <p14:tracePt t="29355" x="4338638" y="4143375"/>
          <p14:tracePt t="29362" x="4359275" y="4156075"/>
          <p14:tracePt t="29368" x="4384675" y="4168775"/>
          <p14:tracePt t="29375" x="4429125" y="4175125"/>
          <p14:tracePt t="29383" x="4473575" y="4187825"/>
          <p14:tracePt t="29389" x="4530725" y="4200525"/>
          <p14:tracePt t="29397" x="4581525" y="4200525"/>
          <p14:tracePt t="29403" x="4645025" y="4200525"/>
          <p14:tracePt t="29409" x="4702175" y="4200525"/>
          <p14:tracePt t="29417" x="4765675" y="4187825"/>
          <p14:tracePt t="29424" x="4824413" y="4181475"/>
          <p14:tracePt t="29431" x="4875213" y="4175125"/>
          <p14:tracePt t="29438" x="4926013" y="4156075"/>
          <p14:tracePt t="29445" x="4970463" y="4149725"/>
          <p14:tracePt t="29452" x="5002213" y="4137025"/>
          <p14:tracePt t="29459" x="5040313" y="4130675"/>
          <p14:tracePt t="29466" x="5053013" y="4124325"/>
          <p14:tracePt t="29472" x="5078413" y="4117975"/>
          <p14:tracePt t="29483" x="5097463" y="4111625"/>
          <p14:tracePt t="29490" x="5116513" y="4105275"/>
          <p14:tracePt t="29493" x="5122863" y="4105275"/>
          <p14:tracePt t="29500" x="5129213" y="4098925"/>
          <p14:tracePt t="29507" x="5141913" y="4098925"/>
          <p14:tracePt t="29528" x="5148263" y="4098925"/>
          <p14:tracePt t="29537" x="5154613" y="4098925"/>
          <p14:tracePt t="29567" x="5160963" y="4092575"/>
          <p14:tracePt t="29847" x="5180013" y="4117975"/>
          <p14:tracePt t="29853" x="5211763" y="4156075"/>
          <p14:tracePt t="29861" x="5230813" y="4194175"/>
          <p14:tracePt t="29867" x="5264150" y="4232275"/>
          <p14:tracePt t="29874" x="5289550" y="4257675"/>
          <p14:tracePt t="29881" x="5302250" y="4276725"/>
          <p14:tracePt t="29888" x="5314950" y="4295775"/>
          <p14:tracePt t="29895" x="5334000" y="4314825"/>
          <p14:tracePt t="29902" x="5346700" y="4327525"/>
          <p14:tracePt t="29909" x="5372100" y="4346575"/>
          <p14:tracePt t="29916" x="5384800" y="4359275"/>
          <p14:tracePt t="29922" x="5410200" y="4378325"/>
          <p14:tracePt t="29930" x="5435600" y="4397375"/>
          <p14:tracePt t="29936" x="5461000" y="4410075"/>
          <p14:tracePt t="29944" x="5511800" y="4435475"/>
          <p14:tracePt t="29951" x="5556250" y="4454525"/>
          <p14:tracePt t="29957" x="5607050" y="4479925"/>
          <p14:tracePt t="29964" x="5638800" y="4492625"/>
          <p14:tracePt t="29971" x="5676900" y="4513263"/>
          <p14:tracePt t="29978" x="5702300" y="4519613"/>
          <p14:tracePt t="29985" x="5729288" y="4525963"/>
          <p14:tracePt t="29992" x="5741988" y="4525963"/>
          <p14:tracePt t="29999" x="5754688" y="4525963"/>
          <p14:tracePt t="30005" x="5761038" y="4525963"/>
          <p14:tracePt t="30013" x="5767388" y="4525963"/>
          <p14:tracePt t="30020" x="5780088" y="4525963"/>
          <p14:tracePt t="30042" x="5786438" y="4525963"/>
          <p14:tracePt t="30048" x="5792788" y="4525963"/>
          <p14:tracePt t="30054" x="5799138" y="4525963"/>
          <p14:tracePt t="30068" x="5799138" y="4519613"/>
          <p14:tracePt t="30075" x="5805488" y="4519613"/>
          <p14:tracePt t="30082" x="5805488" y="4513263"/>
          <p14:tracePt t="30097" x="5811838" y="4513263"/>
          <p14:tracePt t="30112" x="5811838" y="4506913"/>
          <p14:tracePt t="30121" x="5811838" y="4498975"/>
          <p14:tracePt t="30125" x="5818188" y="4492625"/>
          <p14:tracePt t="30129" x="5824538" y="4479925"/>
          <p14:tracePt t="30137" x="5837238" y="4454525"/>
          <p14:tracePt t="30146" x="5843588" y="4422775"/>
          <p14:tracePt t="30153" x="5862638" y="4365625"/>
          <p14:tracePt t="30160" x="5888038" y="4295775"/>
          <p14:tracePt t="30165" x="5900738" y="4244975"/>
          <p14:tracePt t="30172" x="5913438" y="4194175"/>
          <p14:tracePt t="30181" x="5919788" y="4175125"/>
          <p14:tracePt t="30185" x="5926138" y="4156075"/>
          <p14:tracePt t="30193" x="5926138" y="4137025"/>
          <p14:tracePt t="30202" x="5932488" y="4117975"/>
          <p14:tracePt t="30209" x="5938838" y="4111625"/>
          <p14:tracePt t="30216" x="5938838" y="4105275"/>
          <p14:tracePt t="30221" x="5945188" y="4098925"/>
          <p14:tracePt t="30228" x="5951538" y="4092575"/>
          <p14:tracePt t="30234" x="5951538" y="4073525"/>
          <p14:tracePt t="30241" x="5951538" y="4059238"/>
          <p14:tracePt t="30248" x="5951538" y="4052888"/>
          <p14:tracePt t="30255" x="5957888" y="4033838"/>
          <p14:tracePt t="30262" x="5964238" y="4021138"/>
          <p14:tracePt t="30268" x="5964238" y="4008438"/>
          <p14:tracePt t="30276" x="5964238" y="3995738"/>
          <p14:tracePt t="30283" x="5970588" y="3976688"/>
          <p14:tracePt t="30289" x="5970588" y="3963988"/>
          <p14:tracePt t="30300" x="5976938" y="3951288"/>
          <p14:tracePt t="30306" x="5976938" y="3932238"/>
          <p14:tracePt t="30311" x="5983288" y="3913188"/>
          <p14:tracePt t="30317" x="5983288" y="3906838"/>
          <p14:tracePt t="30324" x="5983288" y="3887788"/>
          <p14:tracePt t="30332" x="5983288" y="3881438"/>
          <p14:tracePt t="30338" x="5983288" y="3862388"/>
          <p14:tracePt t="30345" x="5983288" y="3843338"/>
          <p14:tracePt t="30352" x="5989638" y="3836988"/>
          <p14:tracePt t="30359" x="5989638" y="3817938"/>
          <p14:tracePt t="30366" x="5989638" y="3805238"/>
          <p14:tracePt t="30373" x="5995988" y="3792538"/>
          <p14:tracePt t="30381" x="5995988" y="3767138"/>
          <p14:tracePt t="30387" x="6002338" y="3748088"/>
          <p14:tracePt t="30393" x="6002338" y="3722688"/>
          <p14:tracePt t="30402" x="6002338" y="3716338"/>
          <p14:tracePt t="30414" x="6002338" y="3697288"/>
          <p14:tracePt t="30420" x="6002338" y="3684588"/>
          <p14:tracePt t="30424" x="6002338" y="3678238"/>
          <p14:tracePt t="30429" x="6002338" y="3671888"/>
          <p14:tracePt t="30436" x="6002338" y="3665538"/>
          <p14:tracePt t="30442" x="6002338" y="3659188"/>
          <p14:tracePt t="30450" x="6002338" y="3652838"/>
          <p14:tracePt t="30456" x="6002338" y="3646488"/>
          <p14:tracePt t="30477" x="6002338" y="3638550"/>
          <p14:tracePt t="30491" x="6002338" y="3632200"/>
          <p14:tracePt t="30595" x="6002338" y="3638550"/>
          <p14:tracePt t="30661" x="6002338" y="3646488"/>
          <p14:tracePt t="30678" x="6002338" y="3652838"/>
          <p14:tracePt t="30700" x="6002338" y="3659188"/>
          <p14:tracePt t="30838" x="5995988" y="3659188"/>
          <p14:tracePt t="30899" x="5995988" y="3665538"/>
          <p14:tracePt t="30936" x="5995988" y="3671888"/>
          <p14:tracePt t="35719" x="6002338" y="3678238"/>
          <p14:tracePt t="35726" x="6002338" y="3684588"/>
          <p14:tracePt t="35733" x="6015038" y="3690938"/>
          <p14:tracePt t="35740" x="6021388" y="3690938"/>
          <p14:tracePt t="35754" x="6021388" y="3697288"/>
          <p14:tracePt t="35760" x="6027738" y="3697288"/>
          <p14:tracePt t="35768" x="6034088" y="3703638"/>
          <p14:tracePt t="35782" x="6040438" y="3703638"/>
          <p14:tracePt t="35789" x="6046788" y="3709988"/>
          <p14:tracePt t="35800" x="6053138" y="3709988"/>
          <p14:tracePt t="35806" x="6059488" y="3709988"/>
          <p14:tracePt t="35811" x="6065838" y="3709988"/>
          <p14:tracePt t="35817" x="6078538" y="3709988"/>
          <p14:tracePt t="35824" x="6097588" y="3709988"/>
          <p14:tracePt t="35832" x="6122988" y="3709988"/>
          <p14:tracePt t="35838" x="6135688" y="3709988"/>
          <p14:tracePt t="35844" x="6154738" y="3697288"/>
          <p14:tracePt t="35853" x="6181725" y="3690938"/>
          <p14:tracePt t="35860" x="6207125" y="3678238"/>
          <p14:tracePt t="35870" x="6226175" y="3665538"/>
          <p14:tracePt t="35872" x="6251575" y="3659188"/>
          <p14:tracePt t="35880" x="6270625" y="3646488"/>
          <p14:tracePt t="35888" x="6296025" y="3625850"/>
          <p14:tracePt t="35894" x="6321425" y="3594100"/>
          <p14:tracePt t="35900" x="6353175" y="3568700"/>
          <p14:tracePt t="35908" x="6372225" y="3530600"/>
          <p14:tracePt t="35913" x="6391275" y="3505200"/>
          <p14:tracePt t="35920" x="6403975" y="3486150"/>
          <p14:tracePt t="35928" x="6416675" y="3473450"/>
          <p14:tracePt t="35934" x="6423025" y="3460750"/>
          <p14:tracePt t="35941" x="6429375" y="3454400"/>
          <p14:tracePt t="35948" x="6435725" y="3448050"/>
          <p14:tracePt t="35955" x="6435725" y="3435350"/>
          <p14:tracePt t="35978" x="6435725" y="3429000"/>
          <p14:tracePt t="35986" x="6435725" y="3422650"/>
          <p14:tracePt t="36000" x="6435725" y="3416300"/>
          <p14:tracePt t="36004" x="6429375" y="3409950"/>
          <p14:tracePt t="36013" x="6416675" y="3397250"/>
          <p14:tracePt t="36018" x="6410325" y="3384550"/>
          <p14:tracePt t="36025" x="6391275" y="3371850"/>
          <p14:tracePt t="36031" x="6372225" y="3352800"/>
          <p14:tracePt t="36038" x="6334125" y="3321050"/>
          <p14:tracePt t="36045" x="6308725" y="3302000"/>
          <p14:tracePt t="36052" x="6276975" y="3282950"/>
          <p14:tracePt t="36059" x="6238875" y="3257550"/>
          <p14:tracePt t="36066" x="6213475" y="3244850"/>
          <p14:tracePt t="36072" x="6188075" y="3232150"/>
          <p14:tracePt t="36080" x="6154738" y="3219450"/>
          <p14:tracePt t="36086" x="6122988" y="3198813"/>
          <p14:tracePt t="36094" x="6097588" y="3192463"/>
          <p14:tracePt t="36101" x="6065838" y="3173413"/>
          <p14:tracePt t="36107" x="6040438" y="3173413"/>
          <p14:tracePt t="36114" x="6015038" y="3154363"/>
          <p14:tracePt t="36121" x="5976938" y="3148013"/>
          <p14:tracePt t="36127" x="5957888" y="3148013"/>
          <p14:tracePt t="36135" x="5938838" y="3148013"/>
          <p14:tracePt t="36154" x="5894388" y="3148013"/>
          <p14:tracePt t="36159" x="5881688" y="3148013"/>
          <p14:tracePt t="36163" x="5862638" y="3154363"/>
          <p14:tracePt t="36169" x="5843588" y="3160713"/>
          <p14:tracePt t="36176" x="5830888" y="3167063"/>
          <p14:tracePt t="36184" x="5805488" y="3179763"/>
          <p14:tracePt t="36190" x="5786438" y="3192463"/>
          <p14:tracePt t="36197" x="5761038" y="3205163"/>
          <p14:tracePt t="36206" x="5741988" y="3225800"/>
          <p14:tracePt t="36214" x="5722938" y="3244850"/>
          <p14:tracePt t="36223" x="5702300" y="3263900"/>
          <p14:tracePt t="36225" x="5689600" y="3276600"/>
          <p14:tracePt t="36232" x="5676900" y="3289300"/>
          <p14:tracePt t="36238" x="5664200" y="3308350"/>
          <p14:tracePt t="36247" x="5657850" y="3321050"/>
          <p14:tracePt t="36253" x="5645150" y="3333750"/>
          <p14:tracePt t="36262" x="5638800" y="3346450"/>
          <p14:tracePt t="36268" x="5632450" y="3359150"/>
          <p14:tracePt t="36274" x="5626100" y="3371850"/>
          <p14:tracePt t="36282" x="5626100" y="3378200"/>
          <p14:tracePt t="36287" x="5619750" y="3403600"/>
          <p14:tracePt t="36294" x="5613400" y="3422650"/>
          <p14:tracePt t="36300" x="5607050" y="3441700"/>
          <p14:tracePt t="36308" x="5600700" y="3473450"/>
          <p14:tracePt t="36316" x="5600700" y="3492500"/>
          <p14:tracePt t="36322" x="5594350" y="3530600"/>
          <p14:tracePt t="36329" x="5594350" y="3562350"/>
          <p14:tracePt t="36338" x="5588000" y="3594100"/>
          <p14:tracePt t="36348" x="5588000" y="3619500"/>
          <p14:tracePt t="36353" x="5588000" y="3646488"/>
          <p14:tracePt t="36356" x="5588000" y="3678238"/>
          <p14:tracePt t="36363" x="5588000" y="3709988"/>
          <p14:tracePt t="36371" x="5588000" y="3735388"/>
          <p14:tracePt t="36377" x="5588000" y="3754438"/>
          <p14:tracePt t="36384" x="5588000" y="3773488"/>
          <p14:tracePt t="36391" x="5588000" y="3786188"/>
          <p14:tracePt t="36398" x="5588000" y="3792538"/>
          <p14:tracePt t="36405" x="5588000" y="3798888"/>
          <p14:tracePt t="36413" x="5594350" y="3805238"/>
          <p14:tracePt t="36426" x="5600700" y="3817938"/>
          <p14:tracePt t="36435" x="5600700" y="3824288"/>
          <p14:tracePt t="36451" x="5607050" y="3836988"/>
          <p14:tracePt t="36456" x="5613400" y="3849688"/>
          <p14:tracePt t="36461" x="5619750" y="3849688"/>
          <p14:tracePt t="36467" x="5626100" y="3862388"/>
          <p14:tracePt t="36474" x="5638800" y="3875088"/>
          <p14:tracePt t="36486" x="5657850" y="3887788"/>
          <p14:tracePt t="36490" x="5683250" y="3900488"/>
          <p14:tracePt t="36495" x="5722938" y="3913188"/>
          <p14:tracePt t="36502" x="5767388" y="3925888"/>
          <p14:tracePt t="36509" x="5830888" y="3944938"/>
          <p14:tracePt t="36516" x="5938838" y="3963988"/>
          <p14:tracePt t="36523" x="6059488" y="3989388"/>
          <p14:tracePt t="36530" x="6154738" y="3995738"/>
          <p14:tracePt t="36536" x="6219825" y="4008438"/>
          <p14:tracePt t="36544" x="6257925" y="4014788"/>
          <p14:tracePt t="36550" x="6270625" y="4014788"/>
          <p14:tracePt t="36557" x="6283325" y="4014788"/>
          <p14:tracePt t="36564" x="6296025" y="4014788"/>
          <p14:tracePt t="36585" x="6302375" y="4014788"/>
          <p14:tracePt t="36600" x="6308725" y="4014788"/>
          <p14:tracePt t="36636" x="6315075" y="4014788"/>
          <p14:tracePt t="36651" x="6321425" y="4014788"/>
          <p14:tracePt t="36732" x="6315075" y="4014788"/>
          <p14:tracePt t="36751" x="6308725" y="4014788"/>
          <p14:tracePt t="36758" x="6302375" y="4021138"/>
          <p14:tracePt t="36766" x="6296025" y="4021138"/>
          <p14:tracePt t="36772" x="6276975" y="4021138"/>
          <p14:tracePt t="36780" x="6257925" y="4027488"/>
          <p14:tracePt t="36786" x="6238875" y="4033838"/>
          <p14:tracePt t="36793" x="6213475" y="4040188"/>
          <p14:tracePt t="36800" x="6167438" y="4046538"/>
          <p14:tracePt t="36809" x="6122988" y="4059238"/>
          <p14:tracePt t="36823" x="6053138" y="4065588"/>
          <p14:tracePt t="36828" x="6008688" y="4065588"/>
          <p14:tracePt t="36834" x="5976938" y="4065588"/>
          <p14:tracePt t="36842" x="5945188" y="4065588"/>
          <p14:tracePt t="36849" x="5913438" y="4065588"/>
          <p14:tracePt t="36855" x="5888038" y="4065588"/>
          <p14:tracePt t="36864" x="5862638" y="4059238"/>
          <p14:tracePt t="36869" x="5837238" y="4046538"/>
          <p14:tracePt t="36876" x="5811838" y="4021138"/>
          <p14:tracePt t="36884" x="5792788" y="4008438"/>
          <p14:tracePt t="36890" x="5761038" y="3957638"/>
          <p14:tracePt t="36896" x="5722938" y="3849688"/>
          <p14:tracePt t="36906" x="5670550" y="3632200"/>
          <p14:tracePt t="36910" x="5632450" y="3384550"/>
          <p14:tracePt t="36917" x="5619750" y="3270250"/>
          <p14:tracePt t="36927" x="5626100" y="3173413"/>
          <p14:tracePt t="36933" x="5626100" y="3109913"/>
          <p14:tracePt t="36940" x="5632450" y="3071813"/>
          <p14:tracePt t="36948" x="5632450" y="3046413"/>
          <p14:tracePt t="36953" x="5638800" y="3033713"/>
          <p14:tracePt t="36959" x="5638800" y="3021013"/>
          <p14:tracePt t="36967" x="5638800" y="3014663"/>
          <p14:tracePt t="36972" x="5638800" y="3008313"/>
          <p14:tracePt t="36980" x="5645150" y="3001963"/>
          <p14:tracePt t="36986" x="5645150" y="2995613"/>
          <p14:tracePt t="37000" x="5651500" y="2982913"/>
          <p14:tracePt t="37007" x="5664200" y="2976563"/>
          <p14:tracePt t="37015" x="5676900" y="2970213"/>
          <p14:tracePt t="37021" x="5683250" y="2957513"/>
          <p14:tracePt t="37028" x="5702300" y="2938463"/>
          <p14:tracePt t="37034" x="5729288" y="2925763"/>
          <p14:tracePt t="37042" x="5761038" y="2906713"/>
          <p14:tracePt t="37049" x="5786438" y="2887663"/>
          <p14:tracePt t="37056" x="5811838" y="2874963"/>
          <p14:tracePt t="37064" x="5830888" y="2868613"/>
          <p14:tracePt t="37069" x="5843588" y="2862263"/>
          <p14:tracePt t="37076" x="5862638" y="2855913"/>
          <p14:tracePt t="37084" x="5881688" y="2849563"/>
          <p14:tracePt t="37090" x="5907088" y="2849563"/>
          <p14:tracePt t="37098" x="5919788" y="2843213"/>
          <p14:tracePt t="37104" x="5945188" y="2843213"/>
          <p14:tracePt t="37111" x="5964238" y="2843213"/>
          <p14:tracePt t="37118" x="5970588" y="2843213"/>
          <p14:tracePt t="37125" x="5989638" y="2843213"/>
          <p14:tracePt t="37132" x="6002338" y="2843213"/>
          <p14:tracePt t="37147" x="6015038" y="2843213"/>
          <p14:tracePt t="37153" x="6027738" y="2843213"/>
          <p14:tracePt t="37159" x="6034088" y="2843213"/>
          <p14:tracePt t="37167" x="6046788" y="2849563"/>
          <p14:tracePt t="37178" x="6059488" y="2855913"/>
          <p14:tracePt t="37180" x="6078538" y="2868613"/>
          <p14:tracePt t="37187" x="6084888" y="2881313"/>
          <p14:tracePt t="37197" x="6103938" y="2900363"/>
          <p14:tracePt t="37202" x="6116638" y="2919413"/>
          <p14:tracePt t="37210" x="6129338" y="2938463"/>
          <p14:tracePt t="37217" x="6142038" y="2957513"/>
          <p14:tracePt t="37221" x="6154738" y="2976563"/>
          <p14:tracePt t="37230" x="6161088" y="2995613"/>
          <p14:tracePt t="37236" x="6167438" y="3014663"/>
          <p14:tracePt t="37243" x="6167438" y="3027363"/>
          <p14:tracePt t="37250" x="6175375" y="3040063"/>
          <p14:tracePt t="37256" x="6175375" y="3059113"/>
          <p14:tracePt t="37265" x="6181725" y="3084513"/>
          <p14:tracePt t="37270" x="6181725" y="3103563"/>
          <p14:tracePt t="37278" x="6188075" y="3128963"/>
          <p14:tracePt t="37287" x="6188075" y="3173413"/>
          <p14:tracePt t="37293" x="6188075" y="3219450"/>
          <p14:tracePt t="37302" x="6188075" y="3295650"/>
          <p14:tracePt t="37305" x="6188075" y="3359150"/>
          <p14:tracePt t="37314" x="6188075" y="3429000"/>
          <p14:tracePt t="37319" x="6188075" y="3486150"/>
          <p14:tracePt t="37329" x="6181725" y="3517900"/>
          <p14:tracePt t="37338" x="6175375" y="3536950"/>
          <p14:tracePt t="37340" x="6175375" y="3556000"/>
          <p14:tracePt t="37347" x="6167438" y="3568700"/>
          <p14:tracePt t="37354" x="6167438" y="3581400"/>
          <p14:tracePt t="37363" x="6161088" y="3594100"/>
          <p14:tracePt t="37377" x="6154738" y="3600450"/>
          <p14:tracePt t="37388" x="6148388" y="3613150"/>
          <p14:tracePt t="37399" x="6142038" y="3619500"/>
          <p14:tracePt t="37404" x="6142038" y="3625850"/>
          <p14:tracePt t="37409" x="6142038" y="3632200"/>
          <p14:tracePt t="37416" x="6135688" y="3632200"/>
          <p14:tracePt t="37423" x="6129338" y="3638550"/>
          <p14:tracePt t="37430" x="6122988" y="3646488"/>
          <p14:tracePt t="37444" x="6110288" y="3652838"/>
          <p14:tracePt t="37450" x="6103938" y="3659188"/>
          <p14:tracePt t="37460" x="6103938" y="3665538"/>
          <p14:tracePt t="37469" x="6097588" y="3665538"/>
          <p14:tracePt t="37475" x="6091238" y="3671888"/>
          <p14:tracePt t="37479" x="6084888" y="3671888"/>
          <p14:tracePt t="37485" x="6078538" y="3678238"/>
          <p14:tracePt t="37493" x="6072188" y="3678238"/>
          <p14:tracePt t="37499" x="6065838" y="3678238"/>
          <p14:tracePt t="37506" x="6059488" y="3684588"/>
          <p14:tracePt t="37514" x="6053138" y="3684588"/>
          <p14:tracePt t="37527" x="6040438" y="3690938"/>
          <p14:tracePt t="37534" x="6034088" y="3690938"/>
          <p14:tracePt t="37541" x="6021388" y="3697288"/>
          <p14:tracePt t="37548" x="6015038" y="3697288"/>
          <p14:tracePt t="37554" x="6008688" y="3703638"/>
          <p14:tracePt t="37561" x="6002338" y="3703638"/>
          <p14:tracePt t="37570" x="5989638" y="3703638"/>
          <p14:tracePt t="37579" x="5983288" y="3703638"/>
          <p14:tracePt t="37585" x="5970588" y="3703638"/>
          <p14:tracePt t="37589" x="5964238" y="3703638"/>
          <p14:tracePt t="37598" x="5957888" y="3703638"/>
          <p14:tracePt t="37603" x="5945188" y="3703638"/>
          <p14:tracePt t="37611" x="5938838" y="3703638"/>
          <p14:tracePt t="37617" x="5926138" y="3697288"/>
          <p14:tracePt t="37626" x="5919788" y="3697288"/>
          <p14:tracePt t="37635" x="5919788" y="3690938"/>
          <p14:tracePt t="37639" x="5913438" y="3690938"/>
          <p14:tracePt t="37645" x="5900738" y="3684588"/>
          <p14:tracePt t="37658" x="5894388" y="3678238"/>
          <p14:tracePt t="37666" x="5881688" y="3665538"/>
          <p14:tracePt t="37673" x="5868988" y="3659188"/>
          <p14:tracePt t="37680" x="5868988" y="3638550"/>
          <p14:tracePt t="37686" x="5856288" y="3619500"/>
          <p14:tracePt t="37693" x="5843588" y="3600450"/>
          <p14:tracePt t="37701" x="5837238" y="3587750"/>
          <p14:tracePt t="37707" x="5830888" y="3562350"/>
          <p14:tracePt t="37715" x="5824538" y="3543300"/>
          <p14:tracePt t="37720" x="5818188" y="3517900"/>
          <p14:tracePt t="37728" x="5818188" y="3498850"/>
          <p14:tracePt t="37735" x="5818188" y="3479800"/>
          <p14:tracePt t="37741" x="5818188" y="3454400"/>
          <p14:tracePt t="37750" x="5818188" y="3429000"/>
          <p14:tracePt t="37755" x="5824538" y="3397250"/>
          <p14:tracePt t="37764" x="5837238" y="3359150"/>
          <p14:tracePt t="37771" x="5856288" y="3314700"/>
          <p14:tracePt t="37778" x="5868988" y="3276600"/>
          <p14:tracePt t="37790" x="5913438" y="3198813"/>
          <p14:tracePt t="37797" x="5938838" y="3167063"/>
          <p14:tracePt t="37804" x="5957888" y="3135313"/>
          <p14:tracePt t="37811" x="5983288" y="3109913"/>
          <p14:tracePt t="37820" x="6008688" y="3078163"/>
          <p14:tracePt t="37827" x="6034088" y="3059113"/>
          <p14:tracePt t="37835" x="6059488" y="3040063"/>
          <p14:tracePt t="37839" x="6078538" y="3021013"/>
          <p14:tracePt t="37847" x="6103938" y="3008313"/>
          <p14:tracePt t="37852" x="6122988" y="2995613"/>
          <p14:tracePt t="37859" x="6142038" y="2989263"/>
          <p14:tracePt t="37866" x="6161088" y="2982913"/>
          <p14:tracePt t="37873" x="6167438" y="2976563"/>
          <p14:tracePt t="37880" x="6188075" y="2976563"/>
          <p14:tracePt t="37887" x="6200775" y="2976563"/>
          <p14:tracePt t="37894" x="6213475" y="2970213"/>
          <p14:tracePt t="37901" x="6226175" y="2970213"/>
          <p14:tracePt t="37908" x="6238875" y="2970213"/>
          <p14:tracePt t="37916" x="6245225" y="2970213"/>
          <p14:tracePt t="37922" x="6251575" y="2970213"/>
          <p14:tracePt t="37929" x="6257925" y="2970213"/>
          <p14:tracePt t="37935" x="6264275" y="2970213"/>
          <p14:tracePt t="37943" x="6270625" y="2970213"/>
          <p14:tracePt t="37950" x="6276975" y="2970213"/>
          <p14:tracePt t="37956" x="6283325" y="2970213"/>
          <p14:tracePt t="37964" x="6289675" y="2970213"/>
          <p14:tracePt t="37985" x="6296025" y="2970213"/>
          <p14:tracePt t="37993" x="6296025" y="2976563"/>
          <p14:tracePt t="38008" x="6302375" y="2976563"/>
          <p14:tracePt t="38011" x="6308725" y="2976563"/>
          <p14:tracePt t="38026" x="6308725" y="2982913"/>
          <p14:tracePt t="38039" x="6308725" y="2989263"/>
          <p14:tracePt t="38074" x="6302375" y="2989263"/>
          <p14:tracePt t="38081" x="6296025" y="2989263"/>
          <p14:tracePt t="38095" x="6283325" y="2995613"/>
          <p14:tracePt t="38102" x="6257925" y="2995613"/>
          <p14:tracePt t="38108" x="6226175" y="2995613"/>
          <p14:tracePt t="38116" x="6161088" y="3001963"/>
          <p14:tracePt t="38123" x="6015038" y="3021013"/>
          <p14:tracePt t="38135" x="5651500" y="3078163"/>
          <p14:tracePt t="38142" x="5186363" y="3179763"/>
          <p14:tracePt t="38146" x="4849813" y="3238500"/>
          <p14:tracePt t="38150" x="4683125" y="3257550"/>
          <p14:tracePt t="38158" x="4524375" y="3282950"/>
          <p14:tracePt t="38167" x="4435475" y="3295650"/>
          <p14:tracePt t="38173" x="4338638" y="3295650"/>
          <p14:tracePt t="38183" x="4262438" y="3308350"/>
          <p14:tracePt t="38186" x="4198938" y="3308350"/>
          <p14:tracePt t="38191" x="4160838" y="3308350"/>
          <p14:tracePt t="38199" x="4122738" y="3308350"/>
          <p14:tracePt t="38206" x="4090988" y="3314700"/>
          <p14:tracePt t="38213" x="4065588" y="3314700"/>
          <p14:tracePt t="38222" x="4052888" y="3321050"/>
          <p14:tracePt t="38230" x="4033838" y="3327400"/>
          <p14:tracePt t="38237" x="4014788" y="3333750"/>
          <p14:tracePt t="38242" x="4002088" y="3333750"/>
          <p14:tracePt t="38247" x="3989388" y="3346450"/>
          <p14:tracePt t="38254" x="3963988" y="3359150"/>
          <p14:tracePt t="38261" x="3944938" y="3378200"/>
          <p14:tracePt t="38268" x="3913188" y="3397250"/>
          <p14:tracePt t="38278" x="3887788" y="3422650"/>
          <p14:tracePt t="38283" x="3848100" y="3435350"/>
          <p14:tracePt t="38289" x="3822700" y="3460750"/>
          <p14:tracePt t="38302" x="3790950" y="3492500"/>
          <p14:tracePt t="38305" x="3752850" y="3530600"/>
          <p14:tracePt t="38310" x="3721100" y="3568700"/>
          <p14:tracePt t="38317" x="3683000" y="3606800"/>
          <p14:tracePt t="38324" x="3651250" y="3659188"/>
          <p14:tracePt t="38331" x="3613150" y="3716338"/>
          <p14:tracePt t="38338" x="3568700" y="3786188"/>
          <p14:tracePt t="38344" x="3524250" y="3843338"/>
          <p14:tracePt t="38351" x="3492500" y="3913188"/>
          <p14:tracePt t="38358" x="3460750" y="3957638"/>
          <p14:tracePt t="38365" x="3435350" y="4002088"/>
          <p14:tracePt t="38374" x="3427413" y="4014788"/>
          <p14:tracePt t="38387" x="3421063" y="4033838"/>
          <p14:tracePt t="38389" x="3414713" y="4046538"/>
          <p14:tracePt t="38394" x="3408363" y="4046538"/>
          <p14:tracePt t="38400" x="3408363" y="4052888"/>
          <p14:tracePt t="38407" x="3402013" y="4052888"/>
          <p14:tracePt t="38415" x="3402013" y="4059238"/>
          <p14:tracePt t="38439" x="3402013" y="4065588"/>
          <p14:tracePt t="38490" x="3402013" y="4073525"/>
          <p14:tracePt t="38511" x="3402013" y="4079875"/>
          <p14:tracePt t="38517" x="3408363" y="4086225"/>
          <p14:tracePt t="38541" x="3408363" y="4092575"/>
          <p14:tracePt t="38549" x="3414713" y="4092575"/>
          <p14:tracePt t="38567" x="3421063" y="4092575"/>
          <p14:tracePt t="38581" x="3427413" y="4092575"/>
          <p14:tracePt t="38594" x="3435350" y="4092575"/>
          <p14:tracePt t="38601" x="3448050" y="4079875"/>
          <p14:tracePt t="38608" x="3460750" y="4079875"/>
          <p14:tracePt t="38622" x="3530600" y="4027488"/>
          <p14:tracePt t="38628" x="3587750" y="3989388"/>
          <p14:tracePt t="38635" x="3663950" y="3938588"/>
          <p14:tracePt t="38642" x="3797300" y="3881438"/>
          <p14:tracePt t="38649" x="3919538" y="3817938"/>
          <p14:tracePt t="38659" x="4014788" y="3786188"/>
          <p14:tracePt t="38669" x="4129088" y="3735388"/>
          <p14:tracePt t="38673" x="4217988" y="3703638"/>
          <p14:tracePt t="38678" x="4294188" y="3678238"/>
          <p14:tracePt t="38685" x="4416425" y="3646488"/>
          <p14:tracePt t="38690" x="4543425" y="3619500"/>
          <p14:tracePt t="38701" x="4657725" y="3606800"/>
          <p14:tracePt t="38708" x="4824413" y="3587750"/>
          <p14:tracePt t="38711" x="4964113" y="3587750"/>
          <p14:tracePt t="38719" x="5103813" y="3613150"/>
          <p14:tracePt t="38725" x="5230813" y="3638550"/>
          <p14:tracePt t="38733" x="5314950" y="3678238"/>
          <p14:tracePt t="38739" x="5359400" y="3709988"/>
          <p14:tracePt t="38747" x="5378450" y="3729038"/>
          <p14:tracePt t="38753" x="5397500" y="3748088"/>
          <p14:tracePt t="38760" x="5410200" y="3754438"/>
          <p14:tracePt t="38767" x="5410200" y="3760788"/>
          <p14:tracePt t="38776" x="5410200" y="3767138"/>
          <p14:tracePt t="38786" x="5416550" y="3767138"/>
          <p14:tracePt t="38791" x="5416550" y="3773488"/>
          <p14:tracePt t="38795" x="5416550" y="3779838"/>
          <p14:tracePt t="38801" x="5416550" y="3786188"/>
          <p14:tracePt t="38817" x="5416550" y="3792538"/>
          <p14:tracePt t="38834" x="5416550" y="3798888"/>
          <p14:tracePt t="38840" x="5416550" y="3805238"/>
          <p14:tracePt t="38843" x="5416550" y="3817938"/>
          <p14:tracePt t="38851" x="5416550" y="3824288"/>
          <p14:tracePt t="38857" x="5416550" y="3830638"/>
          <p14:tracePt t="38867" x="5416550" y="3843338"/>
          <p14:tracePt t="38881" x="5416550" y="38560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143510" y="697230"/>
            <a:ext cx="8975090" cy="4823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`timescale 1ns / 1ps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3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module 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AES_encryption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(clock, 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plain_text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c_key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dataout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3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input clock;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input [127:0] 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plain_text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c_key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3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output [127:0] 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dataout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wire [127:0] r0_out, r1_out, r2_out, r3_out, r4_out, r5_out, r6_out, r7_out, r8_out, r9_out;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wire [127:0] keyout1, keyout2, keyout3, keyout4, keyout5, keyout6, keyout7, keyout8, keyout9;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	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	 assign r0_out = 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c_key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^  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plain_text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	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Round R1(.clock(clock),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(4'b0001),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(r0_out),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c_key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(keyout1),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(r1_out));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Round R2(.clock(clock),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(4'b0010),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(r1_out),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(keyout1),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(keyout2),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(r2_out));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Round R3(.clock(clock),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(4'b0011),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(r2_out),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(keyout2),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(keyout3),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(r3_out));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Round R4(.clock(clock),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(4'b0100),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(r3_out),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(keyout3),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(keyout4),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(r4_out));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Round R5(.clock(clock),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(4'b0101),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(r4_out),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(keyout4),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(keyout5),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(r5_out));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Round R6(.clock(clock),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(4'b0110),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(r5_out),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(keyout5),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(keyout6),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(r6_out));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Round R7(.clock(clock),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(4'b0111),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(r6_out),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(keyout6),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(keyout7),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(r7_out));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Round R8(.clock(clock),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(4'b1000),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(r7_out),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(keyout7),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(keyout8),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(r8_out));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Round R9(.clock(clock),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(4'b1001),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(r8_out),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(keyout8),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(keyout9),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(r9_out));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finalRound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R10(.clock(clock),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(4'b1010),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rin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(r9_out),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finalKey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(keyout9), .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final_out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dataout</a:t>
            </a: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>
                <a:latin typeface="Consolas" panose="020B0609020204030204" charset="0"/>
                <a:cs typeface="Consolas" panose="020B0609020204030204" charset="0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30" dirty="0" err="1">
                <a:latin typeface="Consolas" panose="020B0609020204030204" charset="0"/>
                <a:cs typeface="Consolas" panose="020B0609020204030204" charset="0"/>
              </a:rPr>
              <a:t>endmodule</a:t>
            </a:r>
            <a:endParaRPr lang="en-US" sz="103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5843905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RTL</a:t>
            </a:r>
            <a:r>
              <a:rPr lang="en-US" altLang="en-IN" sz="2300" dirty="0">
                <a:sym typeface="+mn-ea"/>
              </a:rPr>
              <a:t> </a:t>
            </a:r>
            <a:r>
              <a:rPr lang="en-IN" sz="2300" dirty="0">
                <a:sym typeface="+mn-ea"/>
              </a:rPr>
              <a:t>Verilog Code</a:t>
            </a:r>
            <a:endParaRPr lang="en-US" sz="230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5868035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179705" y="361950"/>
            <a:ext cx="13163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&gt; AESCIPHER.V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A3DF1A-BBFF-433B-A618-4E76C998E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84"/>
    </mc:Choice>
    <mc:Fallback xmlns="">
      <p:transition spd="slow" advTm="138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0" x="5422900" y="3836988"/>
          <p14:tracePt t="737" x="5448300" y="3798888"/>
          <p14:tracePt t="747" x="5461000" y="3767138"/>
          <p14:tracePt t="750" x="5486400" y="3729038"/>
          <p14:tracePt t="757" x="5499100" y="3690938"/>
          <p14:tracePt t="764" x="5524500" y="3646488"/>
          <p14:tracePt t="771" x="5543550" y="3594100"/>
          <p14:tracePt t="780" x="5562600" y="3562350"/>
          <p14:tracePt t="788" x="5575300" y="3517900"/>
          <p14:tracePt t="795" x="5588000" y="3467100"/>
          <p14:tracePt t="802" x="5607050" y="3435350"/>
          <p14:tracePt t="809" x="5632450" y="3365500"/>
          <p14:tracePt t="812" x="5651500" y="3302000"/>
          <p14:tracePt t="819" x="5689600" y="3211513"/>
          <p14:tracePt t="826" x="5722938" y="3122613"/>
          <p14:tracePt t="832" x="5761038" y="3059113"/>
          <p14:tracePt t="842" x="5799138" y="2989263"/>
          <p14:tracePt t="848" x="5843588" y="2932113"/>
          <p14:tracePt t="855" x="5894388" y="2868613"/>
          <p14:tracePt t="860" x="5945188" y="2798763"/>
          <p14:tracePt t="868" x="5995988" y="2720975"/>
          <p14:tracePt t="874" x="6053138" y="2651125"/>
          <p14:tracePt t="882" x="6091238" y="2587625"/>
          <p14:tracePt t="889" x="6122988" y="2536825"/>
          <p14:tracePt t="897" x="6148388" y="2498725"/>
          <p14:tracePt t="906" x="6161088" y="2473325"/>
          <p14:tracePt t="911" x="6175375" y="2447925"/>
          <p14:tracePt t="918" x="6188075" y="2428875"/>
          <p14:tracePt t="923" x="6194425" y="2409825"/>
          <p14:tracePt t="930" x="6207125" y="2397125"/>
          <p14:tracePt t="937" x="6207125" y="2384425"/>
          <p14:tracePt t="944" x="6213475" y="2365375"/>
          <p14:tracePt t="951" x="6226175" y="2344738"/>
          <p14:tracePt t="958" x="6232525" y="2319338"/>
          <p14:tracePt t="965" x="6238875" y="2306638"/>
          <p14:tracePt t="972" x="6251575" y="2281238"/>
          <p14:tracePt t="979" x="6257925" y="2255838"/>
          <p14:tracePt t="986" x="6264275" y="2230438"/>
          <p14:tracePt t="992" x="6276975" y="2205038"/>
          <p14:tracePt t="1000" x="6283325" y="2185988"/>
          <p14:tracePt t="1008" x="6289675" y="2166938"/>
          <p14:tracePt t="1018" x="6302375" y="2154238"/>
          <p14:tracePt t="1025" x="6308725" y="2141538"/>
          <p14:tracePt t="1030" x="6308725" y="2122488"/>
          <p14:tracePt t="1034" x="6315075" y="2103438"/>
          <p14:tracePt t="1043" x="6315075" y="2097088"/>
          <p14:tracePt t="1048" x="6321425" y="2084388"/>
          <p14:tracePt t="1055" x="6321425" y="2071688"/>
          <p14:tracePt t="1066" x="6327775" y="2065338"/>
          <p14:tracePt t="1073" x="6327775" y="2046288"/>
          <p14:tracePt t="1076" x="6334125" y="2027238"/>
          <p14:tracePt t="1083" x="6334125" y="2014538"/>
          <p14:tracePt t="1089" x="6340475" y="1995488"/>
          <p14:tracePt t="1096" x="6340475" y="1976438"/>
          <p14:tracePt t="1103" x="6346825" y="1951038"/>
          <p14:tracePt t="1110" x="6346825" y="1931988"/>
          <p14:tracePt t="1118" x="6346825" y="1898650"/>
          <p14:tracePt t="1123" x="6346825" y="1866900"/>
          <p14:tracePt t="1131" x="6346825" y="1809750"/>
          <p14:tracePt t="1138" x="6334125" y="1733550"/>
          <p14:tracePt t="1145" x="6321425" y="1657350"/>
          <p14:tracePt t="1152" x="6302375" y="1574800"/>
          <p14:tracePt t="1158" x="6276975" y="1497013"/>
          <p14:tracePt t="1166" x="6251575" y="1439863"/>
          <p14:tracePt t="1172" x="6226175" y="1389063"/>
          <p14:tracePt t="1180" x="6213475" y="1363663"/>
          <p14:tracePt t="1186" x="6194425" y="1338263"/>
          <p14:tracePt t="1201" x="6167438" y="1300163"/>
          <p14:tracePt t="1209" x="6154738" y="1281113"/>
          <p14:tracePt t="1216" x="6148388" y="1274763"/>
          <p14:tracePt t="1222" x="6135688" y="1262063"/>
          <p14:tracePt t="1229" x="6122988" y="1249363"/>
          <p14:tracePt t="1235" x="6110288" y="1236663"/>
          <p14:tracePt t="1242" x="6097588" y="1223963"/>
          <p14:tracePt t="1250" x="6084888" y="1211263"/>
          <p14:tracePt t="1257" x="6065838" y="1198563"/>
          <p14:tracePt t="1263" x="6040438" y="1179513"/>
          <p14:tracePt t="1275" x="6015038" y="1166813"/>
          <p14:tracePt t="1279" x="5983288" y="1141413"/>
          <p14:tracePt t="1283" x="5951538" y="1128713"/>
          <p14:tracePt t="1290" x="5919788" y="1116013"/>
          <p14:tracePt t="1297" x="5907088" y="1109663"/>
          <p14:tracePt t="1304" x="5888038" y="1103313"/>
          <p14:tracePt t="1313" x="5875338" y="1096963"/>
          <p14:tracePt t="1323" x="5868988" y="1096963"/>
          <p14:tracePt t="1328" x="5856288" y="1096963"/>
          <p14:tracePt t="1332" x="5849938" y="1096963"/>
          <p14:tracePt t="1346" x="5843588" y="1096963"/>
          <p14:tracePt t="1353" x="5837238" y="1096963"/>
          <p14:tracePt t="1368" x="5830888" y="1096963"/>
          <p14:tracePt t="1757" x="5773738" y="1096963"/>
          <p14:tracePt t="1764" x="5702300" y="1084263"/>
          <p14:tracePt t="1772" x="5613400" y="1069975"/>
          <p14:tracePt t="1781" x="5537200" y="1063625"/>
          <p14:tracePt t="1787" x="5486400" y="1050925"/>
          <p14:tracePt t="1790" x="5429250" y="1038225"/>
          <p14:tracePt t="1797" x="5391150" y="1031875"/>
          <p14:tracePt t="1805" x="5353050" y="1031875"/>
          <p14:tracePt t="1809" x="5295900" y="1025525"/>
          <p14:tracePt t="1818" x="5237163" y="1019175"/>
          <p14:tracePt t="1824" x="5167313" y="1000125"/>
          <p14:tracePt t="1831" x="5097463" y="993775"/>
          <p14:tracePt t="1838" x="5027613" y="981075"/>
          <p14:tracePt t="1844" x="4951413" y="968375"/>
          <p14:tracePt t="1852" x="4875213" y="962025"/>
          <p14:tracePt t="1858" x="4797425" y="942975"/>
          <p14:tracePt t="1866" x="4708525" y="936625"/>
          <p14:tracePt t="1872" x="4638675" y="923925"/>
          <p14:tracePt t="1878" x="4549775" y="917575"/>
          <p14:tracePt t="1886" x="4486275" y="911225"/>
          <p14:tracePt t="1897" x="4441825" y="898525"/>
          <p14:tracePt t="1903" x="4384675" y="892175"/>
          <p14:tracePt t="1909" x="4332288" y="885825"/>
          <p14:tracePt t="1913" x="4256088" y="879475"/>
          <p14:tracePt t="1923" x="4192588" y="866775"/>
          <p14:tracePt t="1931" x="4116388" y="866775"/>
          <p14:tracePt t="1942" x="3976688" y="866775"/>
          <p14:tracePt t="1954" x="3913188" y="873125"/>
          <p14:tracePt t="1958" x="3867150" y="873125"/>
          <p14:tracePt t="1961" x="3822700" y="879475"/>
          <p14:tracePt t="1969" x="3784600" y="879475"/>
          <p14:tracePt t="1976" x="3759200" y="885825"/>
          <p14:tracePt t="1987" x="3733800" y="885825"/>
          <p14:tracePt t="1996" x="3708400" y="892175"/>
          <p14:tracePt t="1997" x="3689350" y="892175"/>
          <p14:tracePt t="2003" x="3676650" y="892175"/>
          <p14:tracePt t="2011" x="3657600" y="898525"/>
          <p14:tracePt t="2018" x="3644900" y="898525"/>
          <p14:tracePt t="2025" x="3632200" y="904875"/>
          <p14:tracePt t="2031" x="3619500" y="904875"/>
          <p14:tracePt t="2038" x="3606800" y="904875"/>
          <p14:tracePt t="2053" x="3600450" y="911225"/>
          <p14:tracePt t="2059" x="3594100" y="911225"/>
          <p14:tracePt t="2075" x="3587750" y="917575"/>
          <p14:tracePt t="2498" x="3568700" y="917575"/>
          <p14:tracePt t="2502" x="3543300" y="917575"/>
          <p14:tracePt t="2511" x="3511550" y="917575"/>
          <p14:tracePt t="2517" x="3479800" y="917575"/>
          <p14:tracePt t="2526" x="3435350" y="917575"/>
          <p14:tracePt t="2532" x="3370263" y="917575"/>
          <p14:tracePt t="2540" x="3306763" y="917575"/>
          <p14:tracePt t="2546" x="3236913" y="904875"/>
          <p14:tracePt t="2551" x="3173413" y="904875"/>
          <p14:tracePt t="2565" x="3027363" y="892175"/>
          <p14:tracePt t="2574" x="2962275" y="879475"/>
          <p14:tracePt t="2581" x="2905125" y="873125"/>
          <p14:tracePt t="2588" x="2847975" y="866775"/>
          <p14:tracePt t="2592" x="2803525" y="860425"/>
          <p14:tracePt t="2603" x="2752725" y="841375"/>
          <p14:tracePt t="2609" x="2708275" y="835025"/>
          <p14:tracePt t="2613" x="2651125" y="828675"/>
          <p14:tracePt t="2620" x="2593975" y="822325"/>
          <p14:tracePt t="2628" x="2562225" y="815975"/>
          <p14:tracePt t="2634" x="2536825" y="815975"/>
          <p14:tracePt t="2641" x="2509838" y="809625"/>
          <p14:tracePt t="2649" x="2503488" y="809625"/>
          <p14:tracePt t="2655" x="2484438" y="803275"/>
          <p14:tracePt t="2662" x="2465388" y="803275"/>
          <p14:tracePt t="2669" x="2459038" y="803275"/>
          <p14:tracePt t="2676" x="2452688" y="803275"/>
          <p14:tracePt t="2686" x="2446338" y="803275"/>
          <p14:tracePt t="2702" x="2439988" y="803275"/>
          <p14:tracePt t="2708" x="2433638" y="803275"/>
          <p14:tracePt t="2713" x="2433638" y="796925"/>
          <p14:tracePt t="2731" x="2433638" y="790575"/>
          <p14:tracePt t="3237" x="2408238" y="790575"/>
          <p14:tracePt t="3244" x="2376488" y="796925"/>
          <p14:tracePt t="3251" x="2332038" y="809625"/>
          <p14:tracePt t="3257" x="2274888" y="809625"/>
          <p14:tracePt t="3264" x="2224088" y="828675"/>
          <p14:tracePt t="3271" x="2147888" y="835025"/>
          <p14:tracePt t="3280" x="2071688" y="847725"/>
          <p14:tracePt t="3286" x="1993900" y="854075"/>
          <p14:tracePt t="3294" x="1911350" y="860425"/>
          <p14:tracePt t="3303" x="1835150" y="873125"/>
          <p14:tracePt t="3307" x="1784350" y="873125"/>
          <p14:tracePt t="3313" x="1746250" y="873125"/>
          <p14:tracePt t="3320" x="1727200" y="873125"/>
          <p14:tracePt t="3329" x="1701800" y="873125"/>
          <p14:tracePt t="3334" x="1676400" y="873125"/>
          <p14:tracePt t="3340" x="1651000" y="879475"/>
          <p14:tracePt t="3347" x="1631950" y="879475"/>
          <p14:tracePt t="3357" x="1612900" y="885825"/>
          <p14:tracePt t="3364" x="1592263" y="885825"/>
          <p14:tracePt t="3372" x="1585913" y="885825"/>
          <p14:tracePt t="3375" x="1566863" y="885825"/>
          <p14:tracePt t="3383" x="1554163" y="892175"/>
          <p14:tracePt t="3389" x="1535113" y="892175"/>
          <p14:tracePt t="3396" x="1522413" y="892175"/>
          <p14:tracePt t="3403" x="1509713" y="898525"/>
          <p14:tracePt t="3410" x="1490663" y="898525"/>
          <p14:tracePt t="3417" x="1484313" y="904875"/>
          <p14:tracePt t="3426" x="1471613" y="904875"/>
          <p14:tracePt t="3432" x="1465263" y="904875"/>
          <p14:tracePt t="3442" x="1452563" y="911225"/>
          <p14:tracePt t="3447" x="1446213" y="911225"/>
          <p14:tracePt t="3451" x="1439863" y="917575"/>
          <p14:tracePt t="3460" x="1433513" y="917575"/>
          <p14:tracePt t="3465" x="1427163" y="917575"/>
          <p14:tracePt t="3472" x="1420813" y="917575"/>
          <p14:tracePt t="3482" x="1414463" y="923925"/>
          <p14:tracePt t="3488" x="1408113" y="923925"/>
          <p14:tracePt t="3499" x="1401763" y="930275"/>
          <p14:tracePt t="3514" x="1395413" y="930275"/>
          <p14:tracePt t="3528" x="1395413" y="936625"/>
          <p14:tracePt t="3536" x="1389063" y="936625"/>
          <p14:tracePt t="3541" x="1389063" y="942975"/>
          <p14:tracePt t="3562" x="1382713" y="949325"/>
          <p14:tracePt t="3579" x="1376363" y="955675"/>
          <p14:tracePt t="3589" x="1370013" y="968375"/>
          <p14:tracePt t="3600" x="1363663" y="981075"/>
          <p14:tracePt t="3607" x="1357313" y="993775"/>
          <p14:tracePt t="3612" x="1350963" y="1000125"/>
          <p14:tracePt t="3618" x="1344613" y="1012825"/>
          <p14:tracePt t="3624" x="1344613" y="1019175"/>
          <p14:tracePt t="3632" x="1338263" y="1019175"/>
          <p14:tracePt t="3638" x="1338263" y="1031875"/>
          <p14:tracePt t="3645" x="1331913" y="1038225"/>
          <p14:tracePt t="3661" x="1331913" y="1044575"/>
          <p14:tracePt t="3671" x="1325563" y="1050925"/>
          <p14:tracePt t="3737" x="1331913" y="1050925"/>
          <p14:tracePt t="3751" x="1338263" y="1050925"/>
          <p14:tracePt t="3771" x="1344613" y="1050925"/>
          <p14:tracePt t="3777" x="1350963" y="1050925"/>
          <p14:tracePt t="3798" x="1357313" y="1044575"/>
          <p14:tracePt t="3805" x="1363663" y="1044575"/>
          <p14:tracePt t="3811" x="1370013" y="1044575"/>
          <p14:tracePt t="3825" x="1376363" y="1044575"/>
          <p14:tracePt t="3841" x="1389063" y="1038225"/>
          <p14:tracePt t="3849" x="1401763" y="1038225"/>
          <p14:tracePt t="3860" x="1414463" y="1031875"/>
          <p14:tracePt t="3872" x="1427163" y="1031875"/>
          <p14:tracePt t="3875" x="1427163" y="1025525"/>
          <p14:tracePt t="3886" x="1439863" y="1025525"/>
          <p14:tracePt t="3888" x="1446213" y="1025525"/>
          <p14:tracePt t="3894" x="1458913" y="1025525"/>
          <p14:tracePt t="3903" x="1465263" y="1025525"/>
          <p14:tracePt t="3909" x="1471613" y="1019175"/>
          <p14:tracePt t="3918" x="1477963" y="1019175"/>
          <p14:tracePt t="3922" x="1484313" y="1012825"/>
          <p14:tracePt t="3928" x="1490663" y="1012825"/>
          <p14:tracePt t="3945" x="1490663" y="1006475"/>
          <p14:tracePt t="3954" x="1497013" y="1006475"/>
          <p14:tracePt t="3959" x="1503363" y="1006475"/>
          <p14:tracePt t="3971" x="1503363" y="1000125"/>
          <p14:tracePt t="3992" x="1503363" y="993775"/>
          <p14:tracePt t="4019" x="1503363" y="987425"/>
          <p14:tracePt t="4032" x="1503363" y="981075"/>
          <p14:tracePt t="4050" x="1503363" y="974725"/>
          <p14:tracePt t="4063" x="1503363" y="968375"/>
          <p14:tracePt t="4076" x="1497013" y="962025"/>
          <p14:tracePt t="4083" x="1490663" y="955675"/>
          <p14:tracePt t="4089" x="1490663" y="949325"/>
          <p14:tracePt t="4100" x="1484313" y="936625"/>
          <p14:tracePt t="4106" x="1471613" y="923925"/>
          <p14:tracePt t="4109" x="1458913" y="904875"/>
          <p14:tracePt t="4123" x="1433513" y="860425"/>
          <p14:tracePt t="4132" x="1420813" y="835025"/>
          <p14:tracePt t="4139" x="1414463" y="815975"/>
          <p14:tracePt t="4144" x="1401763" y="809625"/>
          <p14:tracePt t="4153" x="1389063" y="796925"/>
          <p14:tracePt t="4159" x="1382713" y="777875"/>
          <p14:tracePt t="4165" x="1376363" y="765175"/>
          <p14:tracePt t="4171" x="1370013" y="758825"/>
          <p14:tracePt t="4179" x="1370013" y="752475"/>
          <p14:tracePt t="4185" x="1363663" y="739775"/>
          <p14:tracePt t="4193" x="1357313" y="739775"/>
          <p14:tracePt t="4209" x="1350963" y="727075"/>
          <p14:tracePt t="4222" x="1350963" y="720725"/>
          <p14:tracePt t="4229" x="1344613" y="714375"/>
          <p14:tracePt t="4235" x="1344613" y="708025"/>
          <p14:tracePt t="4262" x="1344613" y="701675"/>
          <p14:tracePt t="4276" x="1344613" y="695325"/>
          <p14:tracePt t="4338" x="1344613" y="701675"/>
          <p14:tracePt t="4373" x="1344613" y="708025"/>
          <p14:tracePt t="4386" x="1344613" y="714375"/>
          <p14:tracePt t="4402" x="1344613" y="720725"/>
          <p14:tracePt t="4440" x="1344613" y="727075"/>
          <p14:tracePt t="4453" x="1344613" y="733425"/>
          <p14:tracePt t="4486" x="1338263" y="739775"/>
          <p14:tracePt t="4499" x="1338263" y="746125"/>
          <p14:tracePt t="4525" x="1331913" y="746125"/>
          <p14:tracePt t="4547" x="1325563" y="746125"/>
          <p14:tracePt t="4559" x="1319213" y="746125"/>
          <p14:tracePt t="4587" x="1319213" y="739775"/>
          <p14:tracePt t="4601" x="1312863" y="739775"/>
          <p14:tracePt t="4622" x="1306513" y="733425"/>
          <p14:tracePt t="4711" x="1300163" y="733425"/>
          <p14:tracePt t="4746" x="1293813" y="733425"/>
          <p14:tracePt t="4761" x="1293813" y="739775"/>
          <p14:tracePt t="4767" x="1293813" y="746125"/>
          <p14:tracePt t="4774" x="1293813" y="752475"/>
          <p14:tracePt t="4792" x="1293813" y="758825"/>
          <p14:tracePt t="4798" x="1293813" y="765175"/>
          <p14:tracePt t="4817" x="1293813" y="771525"/>
          <p14:tracePt t="4823" x="1293813" y="777875"/>
          <p14:tracePt t="4830" x="1293813" y="784225"/>
          <p14:tracePt t="4844" x="1293813" y="790575"/>
          <p14:tracePt t="4852" x="1293813" y="796925"/>
          <p14:tracePt t="4872" x="1293813" y="809625"/>
          <p14:tracePt t="4879" x="1293813" y="815975"/>
          <p14:tracePt t="4894" x="1293813" y="822325"/>
          <p14:tracePt t="4900" x="1293813" y="835025"/>
          <p14:tracePt t="4908" x="1300163" y="835025"/>
          <p14:tracePt t="4917" x="1300163" y="847725"/>
          <p14:tracePt t="4925" x="1300163" y="854075"/>
          <p14:tracePt t="4927" x="1300163" y="860425"/>
          <p14:tracePt t="4933" x="1300163" y="873125"/>
          <p14:tracePt t="4940" x="1306513" y="879475"/>
          <p14:tracePt t="4949" x="1306513" y="892175"/>
          <p14:tracePt t="4958" x="1306513" y="917575"/>
          <p14:tracePt t="4962" x="1312863" y="930275"/>
          <p14:tracePt t="4968" x="1319213" y="955675"/>
          <p14:tracePt t="4975" x="1325563" y="993775"/>
          <p14:tracePt t="4983" x="1331913" y="1019175"/>
          <p14:tracePt t="4989" x="1338263" y="1038225"/>
          <p14:tracePt t="4996" x="1344613" y="1077913"/>
          <p14:tracePt t="5002" x="1350963" y="1103313"/>
          <p14:tracePt t="5009" x="1357313" y="1128713"/>
          <p14:tracePt t="5020" x="1363663" y="1141413"/>
          <p14:tracePt t="5028" x="1370013" y="1166813"/>
          <p14:tracePt t="5029" x="1376363" y="1185863"/>
          <p14:tracePt t="5040" x="1382713" y="1198563"/>
          <p14:tracePt t="5046" x="1389063" y="1204913"/>
          <p14:tracePt t="5052" x="1389063" y="1217613"/>
          <p14:tracePt t="5058" x="1389063" y="1223963"/>
          <p14:tracePt t="5065" x="1395413" y="1230313"/>
          <p14:tracePt t="5071" x="1395413" y="1236663"/>
          <p14:tracePt t="5079" x="1401763" y="1243013"/>
          <p14:tracePt t="5087" x="1401763" y="1249363"/>
          <p14:tracePt t="5092" x="1401763" y="1255713"/>
          <p14:tracePt t="5103" x="1408113" y="1255713"/>
          <p14:tracePt t="5115" x="1414463" y="1262063"/>
          <p14:tracePt t="5123" x="1414463" y="1268413"/>
          <p14:tracePt t="5128" x="1414463" y="1274763"/>
          <p14:tracePt t="5135" x="1420813" y="1274763"/>
          <p14:tracePt t="5159" x="1420813" y="1281113"/>
          <p14:tracePt t="5161" x="1427163" y="1281113"/>
          <p14:tracePt t="5169" x="1427163" y="1287463"/>
          <p14:tracePt t="5746" x="1433513" y="1287463"/>
          <p14:tracePt t="5760" x="1446213" y="1293813"/>
          <p14:tracePt t="5770" x="1458913" y="1300163"/>
          <p14:tracePt t="5775" x="1458913" y="1306513"/>
          <p14:tracePt t="5778" x="1471613" y="1312863"/>
          <p14:tracePt t="5789" x="1484313" y="1312863"/>
          <p14:tracePt t="5802" x="1497013" y="1312863"/>
          <p14:tracePt t="5807" x="1503363" y="1312863"/>
          <p14:tracePt t="5813" x="1522413" y="1319213"/>
          <p14:tracePt t="5820" x="1535113" y="1319213"/>
          <p14:tracePt t="5827" x="1541463" y="1325563"/>
          <p14:tracePt t="5834" x="1554163" y="1325563"/>
          <p14:tracePt t="5841" x="1566863" y="1331913"/>
          <p14:tracePt t="5848" x="1573213" y="1331913"/>
          <p14:tracePt t="5855" x="1585913" y="1338263"/>
          <p14:tracePt t="5862" x="1598613" y="1338263"/>
          <p14:tracePt t="5876" x="1612900" y="1338263"/>
          <p14:tracePt t="5883" x="1625600" y="1338263"/>
          <p14:tracePt t="5896" x="1631950" y="1338263"/>
          <p14:tracePt t="5903" x="1638300" y="1338263"/>
          <p14:tracePt t="5910" x="1644650" y="1338263"/>
          <p14:tracePt t="5918" x="1651000" y="1338263"/>
          <p14:tracePt t="5924" x="1657350" y="1338263"/>
          <p14:tracePt t="5931" x="1663700" y="1338263"/>
          <p14:tracePt t="5937" x="1670050" y="1338263"/>
          <p14:tracePt t="5945" x="1676400" y="1338263"/>
          <p14:tracePt t="5959" x="1689100" y="1338263"/>
          <p14:tracePt t="5975" x="1695450" y="1338263"/>
          <p14:tracePt t="5983" x="1708150" y="1338263"/>
          <p14:tracePt t="5994" x="1714500" y="1338263"/>
          <p14:tracePt t="6001" x="1720850" y="1338263"/>
          <p14:tracePt t="6009" x="1727200" y="1338263"/>
          <p14:tracePt t="6030" x="1733550" y="1338263"/>
          <p14:tracePt t="6040" x="1739900" y="1338263"/>
          <p14:tracePt t="6050" x="1746250" y="1338263"/>
          <p14:tracePt t="6056" x="1752600" y="1338263"/>
          <p14:tracePt t="6070" x="1758950" y="1338263"/>
          <p14:tracePt t="6076" x="1765300" y="1338263"/>
          <p14:tracePt t="6083" x="1771650" y="1338263"/>
          <p14:tracePt t="6104" x="1778000" y="1338263"/>
          <p14:tracePt t="6114" x="1784350" y="1338263"/>
          <p14:tracePt t="6122" x="1790700" y="1338263"/>
          <p14:tracePt t="6137" x="1797050" y="1338263"/>
          <p14:tracePt t="6147" x="1803400" y="1338263"/>
          <p14:tracePt t="6160" x="1809750" y="1338263"/>
          <p14:tracePt t="6167" x="1816100" y="1338263"/>
          <p14:tracePt t="6173" x="1822450" y="1338263"/>
          <p14:tracePt t="6199" x="1835150" y="1338263"/>
          <p14:tracePt t="6202" x="1841500" y="1338263"/>
          <p14:tracePt t="6208" x="1847850" y="1338263"/>
          <p14:tracePt t="6215" x="1854200" y="1338263"/>
          <p14:tracePt t="6224" x="1860550" y="1338263"/>
          <p14:tracePt t="6231" x="1866900" y="1338263"/>
          <p14:tracePt t="6237" x="1873250" y="1338263"/>
          <p14:tracePt t="6246" x="1879600" y="1338263"/>
          <p14:tracePt t="6249" x="1885950" y="1338263"/>
          <p14:tracePt t="6264" x="1898650" y="1338263"/>
          <p14:tracePt t="6270" x="1911350" y="1338263"/>
          <p14:tracePt t="6284" x="1924050" y="1338263"/>
          <p14:tracePt t="6291" x="1930400" y="1338263"/>
          <p14:tracePt t="6298" x="1943100" y="1338263"/>
          <p14:tracePt t="6305" x="1949450" y="1338263"/>
          <p14:tracePt t="6312" x="1955800" y="1338263"/>
          <p14:tracePt t="6319" x="1962150" y="1338263"/>
          <p14:tracePt t="6326" x="1968500" y="1338263"/>
          <p14:tracePt t="6332" x="1974850" y="1338263"/>
          <p14:tracePt t="6342" x="1981200" y="1338263"/>
          <p14:tracePt t="6349" x="1987550" y="1338263"/>
          <p14:tracePt t="6363" x="1993900" y="1338263"/>
          <p14:tracePt t="6370" x="2000250" y="1338263"/>
          <p14:tracePt t="6382" x="2006600" y="1338263"/>
          <p14:tracePt t="6388" x="2012950" y="1338263"/>
          <p14:tracePt t="6397" x="2019300" y="1338263"/>
          <p14:tracePt t="6432" x="2025650" y="1338263"/>
          <p14:tracePt t="6447" x="2032000" y="1338263"/>
          <p14:tracePt t="6594" x="2025650" y="1338263"/>
          <p14:tracePt t="6606" x="2025650" y="1331913"/>
          <p14:tracePt t="6635" x="2019300" y="1331913"/>
          <p14:tracePt t="6645" x="2012950" y="1331913"/>
          <p14:tracePt t="6659" x="2006600" y="1325563"/>
          <p14:tracePt t="6689" x="2006600" y="1319213"/>
          <p14:tracePt t="6696" x="2000250" y="1319213"/>
          <p14:tracePt t="6710" x="1993900" y="1319213"/>
          <p14:tracePt t="6737" x="1987550" y="1319213"/>
          <p14:tracePt t="6752" x="1981200" y="1319213"/>
          <p14:tracePt t="6863" x="1987550" y="1319213"/>
          <p14:tracePt t="6900" x="1993900" y="1319213"/>
          <p14:tracePt t="6931" x="2000250" y="1319213"/>
          <p14:tracePt t="6965" x="2006600" y="1319213"/>
          <p14:tracePt t="6993" x="2012950" y="1319213"/>
          <p14:tracePt t="7006" x="2019300" y="1319213"/>
          <p14:tracePt t="7041" x="2025650" y="1319213"/>
          <p14:tracePt t="7049" x="2032000" y="1319213"/>
          <p14:tracePt t="7061" x="2038350" y="1319213"/>
          <p14:tracePt t="7066" x="2044700" y="1319213"/>
          <p14:tracePt t="7073" x="2051050" y="1319213"/>
          <p14:tracePt t="7099" x="2058988" y="1319213"/>
          <p14:tracePt t="7104" x="2065338" y="1319213"/>
          <p14:tracePt t="7120" x="2071688" y="1319213"/>
          <p14:tracePt t="7125" x="2078038" y="1319213"/>
          <p14:tracePt t="7143" x="2084388" y="1319213"/>
          <p14:tracePt t="7173" x="2090738" y="1319213"/>
          <p14:tracePt t="7594" x="2103438" y="1319213"/>
          <p14:tracePt t="7600" x="2135188" y="1319213"/>
          <p14:tracePt t="7607" x="2166938" y="1319213"/>
          <p14:tracePt t="7614" x="2224088" y="1319213"/>
          <p14:tracePt t="7621" x="2268538" y="1306513"/>
          <p14:tracePt t="7628" x="2319338" y="1306513"/>
          <p14:tracePt t="7636" x="2363788" y="1306513"/>
          <p14:tracePt t="7642" x="2408238" y="1300163"/>
          <p14:tracePt t="7651" x="2439988" y="1300163"/>
          <p14:tracePt t="7655" x="2465388" y="1300163"/>
          <p14:tracePt t="7664" x="2490788" y="1300163"/>
          <p14:tracePt t="7671" x="2503488" y="1300163"/>
          <p14:tracePt t="7677" x="2517775" y="1300163"/>
          <p14:tracePt t="7687" x="2530475" y="1300163"/>
          <p14:tracePt t="7701" x="2543175" y="1300163"/>
          <p14:tracePt t="7707" x="2549525" y="1300163"/>
          <p14:tracePt t="7719" x="2562225" y="1300163"/>
          <p14:tracePt t="7734" x="2568575" y="1300163"/>
          <p14:tracePt t="7740" x="2574925" y="1300163"/>
          <p14:tracePt t="7754" x="2581275" y="1300163"/>
          <p14:tracePt t="7770" x="2587625" y="1300163"/>
          <p14:tracePt t="7794" x="2593975" y="1300163"/>
          <p14:tracePt t="7965" x="2587625" y="1300163"/>
          <p14:tracePt t="7976" x="2581275" y="1293813"/>
          <p14:tracePt t="7983" x="2574925" y="1293813"/>
          <p14:tracePt t="7990" x="2568575" y="1293813"/>
          <p14:tracePt t="7997" x="2555875" y="1293813"/>
          <p14:tracePt t="8002" x="2543175" y="1293813"/>
          <p14:tracePt t="8009" x="2536825" y="1293813"/>
          <p14:tracePt t="8018" x="2509838" y="1293813"/>
          <p14:tracePt t="8022" x="2503488" y="1293813"/>
          <p14:tracePt t="8029" x="2478088" y="1293813"/>
          <p14:tracePt t="8039" x="2459038" y="1293813"/>
          <p14:tracePt t="8048" x="2439988" y="1293813"/>
          <p14:tracePt t="8051" x="2420938" y="1293813"/>
          <p14:tracePt t="8059" x="2401888" y="1293813"/>
          <p14:tracePt t="8067" x="2382838" y="1293813"/>
          <p14:tracePt t="8074" x="2370138" y="1293813"/>
          <p14:tracePt t="8079" x="2351088" y="1293813"/>
          <p14:tracePt t="8085" x="2332038" y="1293813"/>
          <p14:tracePt t="8092" x="2319338" y="1293813"/>
          <p14:tracePt t="8103" x="2306638" y="1293813"/>
          <p14:tracePt t="8108" x="2287588" y="1293813"/>
          <p14:tracePt t="8116" x="2281238" y="1293813"/>
          <p14:tracePt t="8121" x="2268538" y="1293813"/>
          <p14:tracePt t="8133" x="2255838" y="1293813"/>
          <p14:tracePt t="8140" x="2243138" y="1293813"/>
          <p14:tracePt t="8147" x="2236788" y="1293813"/>
          <p14:tracePt t="8154" x="2230438" y="1293813"/>
          <p14:tracePt t="8163" x="2217738" y="1293813"/>
          <p14:tracePt t="8177" x="2211388" y="1293813"/>
          <p14:tracePt t="8186" x="2205038" y="1293813"/>
          <p14:tracePt t="8190" x="2198688" y="1293813"/>
          <p14:tracePt t="8203" x="2185988" y="1293813"/>
          <p14:tracePt t="8215" x="2179638" y="1293813"/>
          <p14:tracePt t="8224" x="2173288" y="1293813"/>
          <p14:tracePt t="8231" x="2166938" y="1293813"/>
          <p14:tracePt t="8238" x="2160588" y="1293813"/>
          <p14:tracePt t="8252" x="2154238" y="1293813"/>
          <p14:tracePt t="8266" x="2147888" y="1293813"/>
          <p14:tracePt t="8272" x="2141538" y="1293813"/>
          <p14:tracePt t="8279" x="2135188" y="1293813"/>
          <p14:tracePt t="8293" x="2122488" y="1293813"/>
          <p14:tracePt t="8300" x="2116138" y="1293813"/>
          <p14:tracePt t="8316" x="2103438" y="1293813"/>
          <p14:tracePt t="8323" x="2097088" y="1293813"/>
          <p14:tracePt t="8340" x="2090738" y="1293813"/>
          <p14:tracePt t="8342" x="2078038" y="1293813"/>
          <p14:tracePt t="8355" x="2071688" y="1293813"/>
          <p14:tracePt t="8362" x="2065338" y="1293813"/>
          <p14:tracePt t="8369" x="2058988" y="1293813"/>
          <p14:tracePt t="8376" x="2051050" y="1293813"/>
          <p14:tracePt t="8388" x="2044700" y="1293813"/>
          <p14:tracePt t="8393" x="2038350" y="1293813"/>
          <p14:tracePt t="8397" x="2032000" y="1293813"/>
          <p14:tracePt t="8404" x="2025650" y="1293813"/>
          <p14:tracePt t="8418" x="2019300" y="1293813"/>
          <p14:tracePt t="8424" x="2012950" y="1300163"/>
          <p14:tracePt t="8445" x="2006600" y="1300163"/>
          <p14:tracePt t="8452" x="2000250" y="1300163"/>
          <p14:tracePt t="8473" x="1993900" y="1300163"/>
          <p14:tracePt t="8487" x="1993900" y="1306513"/>
          <p14:tracePt t="8725" x="1993900" y="1300163"/>
          <p14:tracePt t="8733" x="2000250" y="1300163"/>
          <p14:tracePt t="8748" x="2006600" y="1300163"/>
          <p14:tracePt t="8767" x="2012950" y="1300163"/>
          <p14:tracePt t="8776" x="2025650" y="1300163"/>
          <p14:tracePt t="8786" x="2032000" y="1300163"/>
          <p14:tracePt t="8792" x="2038350" y="1300163"/>
          <p14:tracePt t="8800" x="2044700" y="1300163"/>
          <p14:tracePt t="8805" x="2058988" y="1300163"/>
          <p14:tracePt t="8812" x="2065338" y="1300163"/>
          <p14:tracePt t="8819" x="2071688" y="1300163"/>
          <p14:tracePt t="8826" x="2084388" y="1300163"/>
          <p14:tracePt t="8832" x="2090738" y="1300163"/>
          <p14:tracePt t="8843" x="2103438" y="1300163"/>
          <p14:tracePt t="8849" x="2109788" y="1300163"/>
          <p14:tracePt t="8858" x="2116138" y="1300163"/>
          <p14:tracePt t="8859" x="2122488" y="1300163"/>
          <p14:tracePt t="8874" x="2135188" y="1300163"/>
          <p14:tracePt t="8881" x="2141538" y="1300163"/>
          <p14:tracePt t="8898" x="2147888" y="1300163"/>
          <p14:tracePt t="8905" x="2160588" y="1300163"/>
          <p14:tracePt t="8924" x="2173288" y="1300163"/>
          <p14:tracePt t="8929" x="2179638" y="1306513"/>
          <p14:tracePt t="8947" x="2192338" y="1306513"/>
          <p14:tracePt t="8955" x="2198688" y="1306513"/>
          <p14:tracePt t="8958" x="2211388" y="1306513"/>
          <p14:tracePt t="8966" x="2224088" y="1306513"/>
          <p14:tracePt t="8972" x="2236788" y="1306513"/>
          <p14:tracePt t="8978" x="2262188" y="1312863"/>
          <p14:tracePt t="8986" x="2281238" y="1312863"/>
          <p14:tracePt t="8994" x="2306638" y="1319213"/>
          <p14:tracePt t="9000" x="2319338" y="1319213"/>
          <p14:tracePt t="9006" x="2344738" y="1325563"/>
          <p14:tracePt t="9012" x="2370138" y="1325563"/>
          <p14:tracePt t="9020" x="2395538" y="1325563"/>
          <p14:tracePt t="9026" x="2408238" y="1325563"/>
          <p14:tracePt t="9033" x="2427288" y="1325563"/>
          <p14:tracePt t="9040" x="2446338" y="1325563"/>
          <p14:tracePt t="9047" x="2459038" y="1325563"/>
          <p14:tracePt t="9054" x="2471738" y="1325563"/>
          <p14:tracePt t="9061" x="2478088" y="1325563"/>
          <p14:tracePt t="9068" x="2490788" y="1325563"/>
          <p14:tracePt t="9075" x="2497138" y="1325563"/>
          <p14:tracePt t="9083" x="2503488" y="1325563"/>
          <p14:tracePt t="9089" x="2517775" y="1325563"/>
          <p14:tracePt t="9096" x="2524125" y="1325563"/>
          <p14:tracePt t="9105" x="2530475" y="1325563"/>
          <p14:tracePt t="9111" x="2536825" y="1325563"/>
          <p14:tracePt t="9121" x="2543175" y="1325563"/>
          <p14:tracePt t="9126" x="2549525" y="1325563"/>
          <p14:tracePt t="9130" x="2555875" y="1325563"/>
          <p14:tracePt t="9144" x="2562225" y="1325563"/>
          <p14:tracePt t="9151" x="2568575" y="1325563"/>
          <p14:tracePt t="9158" x="2574925" y="1325563"/>
          <p14:tracePt t="9172" x="2581275" y="1325563"/>
          <p14:tracePt t="9186" x="2587625" y="1325563"/>
          <p14:tracePt t="9200" x="2593975" y="1325563"/>
          <p14:tracePt t="9218" x="2606675" y="1325563"/>
          <p14:tracePt t="9238" x="2613025" y="1325563"/>
          <p14:tracePt t="9245" x="2625725" y="1325563"/>
          <p14:tracePt t="9262" x="2632075" y="1325563"/>
          <p14:tracePt t="9269" x="2638425" y="1325563"/>
          <p14:tracePt t="9276" x="2644775" y="1325563"/>
          <p14:tracePt t="9283" x="2651125" y="1325563"/>
          <p14:tracePt t="9291" x="2657475" y="1325563"/>
          <p14:tracePt t="9308" x="2670175" y="1325563"/>
          <p14:tracePt t="9312" x="2676525" y="1325563"/>
          <p14:tracePt t="9325" x="2682875" y="1325563"/>
          <p14:tracePt t="9332" x="2689225" y="1325563"/>
          <p14:tracePt t="9340" x="2695575" y="1325563"/>
          <p14:tracePt t="9349" x="2701925" y="1325563"/>
          <p14:tracePt t="9360" x="2708275" y="1325563"/>
          <p14:tracePt t="9370" x="2714625" y="1325563"/>
          <p14:tracePt t="9373" x="2720975" y="1325563"/>
          <p14:tracePt t="9385" x="2727325" y="1325563"/>
          <p14:tracePt t="9394" x="2733675" y="1325563"/>
          <p14:tracePt t="9400" x="2740025" y="1325563"/>
          <p14:tracePt t="9414" x="2746375" y="1325563"/>
          <p14:tracePt t="9421" x="2752725" y="1325563"/>
          <p14:tracePt t="9428" x="2759075" y="1325563"/>
          <p14:tracePt t="9442" x="2765425" y="1325563"/>
          <p14:tracePt t="9449" x="2771775" y="1325563"/>
          <p14:tracePt t="9469" x="2778125" y="1325563"/>
          <p14:tracePt t="9477" x="2784475" y="1325563"/>
          <p14:tracePt t="9484" x="2790825" y="1325563"/>
          <p14:tracePt t="9497" x="2797175" y="1325563"/>
          <p14:tracePt t="9504" x="2803525" y="1325563"/>
          <p14:tracePt t="9525" x="2809875" y="1325563"/>
          <p14:tracePt t="9536" x="2816225" y="1325563"/>
          <p14:tracePt t="9550" x="2822575" y="1325563"/>
          <p14:tracePt t="9576" x="2828925" y="1325563"/>
          <p14:tracePt t="9941" x="2867025" y="1325563"/>
          <p14:tracePt t="9949" x="2905125" y="1325563"/>
          <p14:tracePt t="9955" x="2936875" y="1325563"/>
          <p14:tracePt t="9962" x="2976563" y="1325563"/>
          <p14:tracePt t="9969" x="3008313" y="1325563"/>
          <p14:tracePt t="9976" x="3040063" y="1325563"/>
          <p14:tracePt t="9988" x="3065463" y="1325563"/>
          <p14:tracePt t="9994" x="3097213" y="1325563"/>
          <p14:tracePt t="9996" x="3109913" y="1325563"/>
          <p14:tracePt t="10003" x="3135313" y="1325563"/>
          <p14:tracePt t="10010" x="3154363" y="1325563"/>
          <p14:tracePt t="10018" x="3167063" y="1325563"/>
          <p14:tracePt t="10024" x="3179763" y="1325563"/>
          <p14:tracePt t="10031" x="3198813" y="1325563"/>
          <p14:tracePt t="10039" x="3205163" y="1325563"/>
          <p14:tracePt t="10047" x="3217863" y="1325563"/>
          <p14:tracePt t="10057" x="3224213" y="1325563"/>
          <p14:tracePt t="10063" x="3230563" y="1325563"/>
          <p14:tracePt t="10067" x="3243263" y="1325563"/>
          <p14:tracePt t="10073" x="3249613" y="1325563"/>
          <p14:tracePt t="10079" x="3262313" y="1325563"/>
          <p14:tracePt t="10091" x="3268663" y="1325563"/>
          <p14:tracePt t="10095" x="3275013" y="1325563"/>
          <p14:tracePt t="10104" x="3287713" y="1325563"/>
          <p14:tracePt t="10108" x="3294063" y="1325563"/>
          <p14:tracePt t="10114" x="3300413" y="1325563"/>
          <p14:tracePt t="10125" x="3313113" y="1325563"/>
          <p14:tracePt t="10139" x="3325813" y="1325563"/>
          <p14:tracePt t="10153" x="3332163" y="1325563"/>
          <p14:tracePt t="10158" x="3338513" y="1325563"/>
          <p14:tracePt t="10164" x="3344863" y="1325563"/>
          <p14:tracePt t="10170" x="3351213" y="1325563"/>
          <p14:tracePt t="10176" x="3357563" y="1325563"/>
          <p14:tracePt t="10184" x="3363913" y="1325563"/>
          <p14:tracePt t="10198" x="3370263" y="1325563"/>
          <p14:tracePt t="10219" x="3376613" y="1325563"/>
          <p14:tracePt t="10233" x="3382963" y="1325563"/>
          <p14:tracePt t="10253" x="3389313" y="1325563"/>
          <p14:tracePt t="10281" x="3395663" y="1325563"/>
          <p14:tracePt t="10295" x="3402013" y="1325563"/>
          <p14:tracePt t="10400" x="3408363" y="1325563"/>
          <p14:tracePt t="10447" x="3414713" y="1325563"/>
          <p14:tracePt t="10461" x="3421063" y="1325563"/>
          <p14:tracePt t="10489" x="3427413" y="1325563"/>
          <p14:tracePt t="10510" x="3435350" y="1325563"/>
          <p14:tracePt t="10523" x="3441700" y="1325563"/>
          <p14:tracePt t="10574" x="3448050" y="1325563"/>
          <p14:tracePt t="10623" x="3454400" y="1325563"/>
          <p14:tracePt t="10907" x="3454400" y="1319213"/>
          <p14:tracePt t="10919" x="3454400" y="1312863"/>
          <p14:tracePt t="10969" x="3454400" y="1306513"/>
          <p14:tracePt t="10991" x="3454400" y="1300163"/>
          <p14:tracePt t="11023" x="3454400" y="1293813"/>
          <p14:tracePt t="11037" x="3454400" y="1287463"/>
          <p14:tracePt t="11071" x="3454400" y="1281113"/>
          <p14:tracePt t="11089" x="3454400" y="1274763"/>
          <p14:tracePt t="11105" x="3448050" y="1274763"/>
          <p14:tracePt t="11112" x="3448050" y="1268413"/>
          <p14:tracePt t="11184" x="3441700" y="1268413"/>
          <p14:tracePt t="11340" x="3448050" y="1274763"/>
          <p14:tracePt t="11343" x="3460750" y="1274763"/>
          <p14:tracePt t="11356" x="3467100" y="1281113"/>
          <p14:tracePt t="11364" x="3473450" y="1281113"/>
          <p14:tracePt t="11368" x="3486150" y="1281113"/>
          <p14:tracePt t="11377" x="3492500" y="1281113"/>
          <p14:tracePt t="11387" x="3498850" y="1281113"/>
          <p14:tracePt t="11391" x="3511550" y="1287463"/>
          <p14:tracePt t="11396" x="3524250" y="1287463"/>
          <p14:tracePt t="11402" x="3536950" y="1293813"/>
          <p14:tracePt t="11409" x="3556000" y="1293813"/>
          <p14:tracePt t="11424" x="3568700" y="1300163"/>
          <p14:tracePt t="11427" x="3575050" y="1300163"/>
          <p14:tracePt t="11430" x="3587750" y="1300163"/>
          <p14:tracePt t="11437" x="3606800" y="1300163"/>
          <p14:tracePt t="11451" x="3619500" y="1300163"/>
          <p14:tracePt t="11457" x="3625850" y="1300163"/>
          <p14:tracePt t="11465" x="3638550" y="1300163"/>
          <p14:tracePt t="11471" x="3657600" y="1300163"/>
          <p14:tracePt t="11478" x="3663950" y="1300163"/>
          <p14:tracePt t="11486" x="3676650" y="1300163"/>
          <p14:tracePt t="11492" x="3683000" y="1300163"/>
          <p14:tracePt t="11501" x="3689350" y="1300163"/>
          <p14:tracePt t="11506" x="3702050" y="1300163"/>
          <p14:tracePt t="11513" x="3708400" y="1300163"/>
          <p14:tracePt t="11520" x="3714750" y="1300163"/>
          <p14:tracePt t="11527" x="3727450" y="1300163"/>
          <p14:tracePt t="11534" x="3733800" y="1300163"/>
          <p14:tracePt t="11540" x="3746500" y="1300163"/>
          <p14:tracePt t="11555" x="3759200" y="1300163"/>
          <p14:tracePt t="11566" x="3765550" y="1300163"/>
          <p14:tracePt t="11572" x="3771900" y="1300163"/>
          <p14:tracePt t="11579" x="3778250" y="1300163"/>
          <p14:tracePt t="11586" x="3784600" y="1300163"/>
          <p14:tracePt t="11591" x="3790950" y="1300163"/>
          <p14:tracePt t="11596" x="3797300" y="1300163"/>
          <p14:tracePt t="11605" x="3803650" y="1300163"/>
          <p14:tracePt t="11612" x="3810000" y="1300163"/>
          <p14:tracePt t="11624" x="3816350" y="1300163"/>
          <p14:tracePt t="11631" x="3822700" y="1300163"/>
          <p14:tracePt t="11638" x="3835400" y="1300163"/>
          <p14:tracePt t="11652" x="3841750" y="1300163"/>
          <p14:tracePt t="11659" x="3854450" y="1300163"/>
          <p14:tracePt t="11672" x="3860800" y="1300163"/>
          <p14:tracePt t="11682" x="3867150" y="1300163"/>
          <p14:tracePt t="11691" x="3873500" y="1300163"/>
          <p14:tracePt t="11697" x="3879850" y="1300163"/>
          <p14:tracePt t="11700" x="3887788" y="1300163"/>
          <p14:tracePt t="11707" x="3894138" y="1300163"/>
          <p14:tracePt t="11714" x="3900488" y="1300163"/>
          <p14:tracePt t="11720" x="3906838" y="1300163"/>
          <p14:tracePt t="11735" x="3913188" y="1300163"/>
          <p14:tracePt t="11742" x="3919538" y="1300163"/>
          <p14:tracePt t="11763" x="3925888" y="1300163"/>
          <p14:tracePt t="11769" x="3932238" y="1300163"/>
          <p14:tracePt t="11776" x="3938588" y="1300163"/>
          <p14:tracePt t="11807" x="3944938" y="1300163"/>
          <p14:tracePt t="11820" x="3951288" y="1300163"/>
          <p14:tracePt t="12111" x="3913188" y="1325563"/>
          <p14:tracePt t="12121" x="3835400" y="1370013"/>
          <p14:tracePt t="12123" x="3676650" y="1433513"/>
          <p14:tracePt t="12130" x="3467100" y="1536700"/>
          <p14:tracePt t="12137" x="3268663" y="1612900"/>
          <p14:tracePt t="12144" x="3065463" y="1701800"/>
          <p14:tracePt t="12160" x="2676525" y="1860550"/>
          <p14:tracePt t="12163" x="2536825" y="1931988"/>
          <p14:tracePt t="12174" x="2420938" y="1976438"/>
          <p14:tracePt t="12187" x="2211388" y="2058988"/>
          <p14:tracePt t="12194" x="2097088" y="2097088"/>
          <p14:tracePt t="12201" x="1987550" y="2122488"/>
          <p14:tracePt t="12207" x="1924050" y="2147888"/>
          <p14:tracePt t="12213" x="1835150" y="2166938"/>
          <p14:tracePt t="12222" x="1771650" y="2192338"/>
          <p14:tracePt t="12230" x="1701800" y="2217738"/>
          <p14:tracePt t="12234" x="1651000" y="2224088"/>
          <p14:tracePt t="12240" x="1592263" y="2230438"/>
          <p14:tracePt t="12248" x="1566863" y="2236788"/>
          <p14:tracePt t="12254" x="1541463" y="2243138"/>
          <p14:tracePt t="12261" x="1516063" y="2249488"/>
          <p14:tracePt t="12269" x="1497013" y="2255838"/>
          <p14:tracePt t="12275" x="1484313" y="2255838"/>
          <p14:tracePt t="12286" x="1465263" y="2255838"/>
          <p14:tracePt t="12297" x="1439863" y="2262188"/>
          <p14:tracePt t="12302" x="1420813" y="2262188"/>
          <p14:tracePt t="12309" x="1414463" y="2262188"/>
          <p14:tracePt t="12318" x="1401763" y="2262188"/>
          <p14:tracePt t="12324" x="1389063" y="2262188"/>
          <p14:tracePt t="12330" x="1382713" y="2262188"/>
          <p14:tracePt t="12337" x="1370013" y="2262188"/>
          <p14:tracePt t="12352" x="1363663" y="2262188"/>
          <p14:tracePt t="12358" x="1357313" y="2262188"/>
          <p14:tracePt t="12367" x="1350963" y="2262188"/>
          <p14:tracePt t="12631" x="1350963" y="2154238"/>
          <p14:tracePt t="12637" x="1350963" y="2001838"/>
          <p14:tracePt t="12643" x="1350963" y="1885950"/>
          <p14:tracePt t="12649" x="1350963" y="1816100"/>
          <p14:tracePt t="12656" x="1344613" y="1771650"/>
          <p14:tracePt t="12664" x="1344613" y="1758950"/>
          <p14:tracePt t="12670" x="1338263" y="1739900"/>
          <p14:tracePt t="12677" x="1338263" y="1727200"/>
          <p14:tracePt t="12685" x="1338263" y="1720850"/>
          <p14:tracePt t="12691" x="1331913" y="1714500"/>
          <p14:tracePt t="12698" x="1331913" y="1708150"/>
          <p14:tracePt t="12714" x="1325563" y="1708150"/>
          <p14:tracePt t="12728" x="1325563" y="1695450"/>
          <p14:tracePt t="12733" x="1325563" y="1689100"/>
          <p14:tracePt t="12739" x="1319213" y="1682750"/>
          <p14:tracePt t="12749" x="1312863" y="1670050"/>
          <p14:tracePt t="12757" x="1306513" y="1663700"/>
          <p14:tracePt t="12760" x="1306513" y="1651000"/>
          <p14:tracePt t="12767" x="1306513" y="1644650"/>
          <p14:tracePt t="12774" x="1293813" y="1638300"/>
          <p14:tracePt t="12784" x="1287463" y="1625600"/>
          <p14:tracePt t="12791" x="1281113" y="1612900"/>
          <p14:tracePt t="12798" x="1274763" y="1612900"/>
          <p14:tracePt t="12803" x="1268413" y="1600200"/>
          <p14:tracePt t="12809" x="1262063" y="1587500"/>
          <p14:tracePt t="12818" x="1255713" y="1581150"/>
          <p14:tracePt t="12822" x="1249363" y="1574800"/>
          <p14:tracePt t="12830" x="1236663" y="1568450"/>
          <p14:tracePt t="12837" x="1223963" y="1562100"/>
          <p14:tracePt t="12843" x="1217613" y="1549400"/>
          <p14:tracePt t="12854" x="1211263" y="1549400"/>
          <p14:tracePt t="12859" x="1204913" y="1549400"/>
          <p14:tracePt t="12864" x="1198563" y="1543050"/>
          <p14:tracePt t="12871" x="1192213" y="1536700"/>
          <p14:tracePt t="12878" x="1185863" y="1530350"/>
          <p14:tracePt t="12885" x="1173163" y="1530350"/>
          <p14:tracePt t="12894" x="1160463" y="1524000"/>
          <p14:tracePt t="12910" x="1147763" y="1517650"/>
          <p14:tracePt t="12912" x="1139825" y="1517650"/>
          <p14:tracePt t="12919" x="1127125" y="1517650"/>
          <p14:tracePt t="12926" x="1120775" y="1517650"/>
          <p14:tracePt t="12934" x="1114425" y="1517650"/>
          <p14:tracePt t="12943" x="1101725" y="1517650"/>
          <p14:tracePt t="12949" x="1095375" y="1517650"/>
          <p14:tracePt t="12956" x="1089025" y="1517650"/>
          <p14:tracePt t="12960" x="1076325" y="1517650"/>
          <p14:tracePt t="12969" x="1069975" y="1517650"/>
          <p14:tracePt t="12975" x="1063625" y="1517650"/>
          <p14:tracePt t="12981" x="1050925" y="1517650"/>
          <p14:tracePt t="12989" x="1044575" y="1524000"/>
          <p14:tracePt t="12996" x="1031875" y="1524000"/>
          <p14:tracePt t="13003" x="1025525" y="1524000"/>
          <p14:tracePt t="13010" x="1025525" y="1530350"/>
          <p14:tracePt t="13016" x="1019175" y="1530350"/>
          <p14:tracePt t="13023" x="1006475" y="1536700"/>
          <p14:tracePt t="13037" x="1000125" y="1536700"/>
          <p14:tracePt t="13044" x="987425" y="1536700"/>
          <p14:tracePt t="13057" x="987425" y="1543050"/>
          <p14:tracePt t="13065" x="981075" y="1543050"/>
          <p14:tracePt t="13074" x="974725" y="1549400"/>
          <p14:tracePt t="13089" x="968375" y="1555750"/>
          <p14:tracePt t="13092" x="962025" y="1555750"/>
          <p14:tracePt t="13116" x="955675" y="1555750"/>
          <p14:tracePt t="13130" x="955675" y="1562100"/>
          <p14:tracePt t="13138" x="955675" y="1568450"/>
          <p14:tracePt t="13148" x="949325" y="1568450"/>
          <p14:tracePt t="13282" x="955675" y="1568450"/>
          <p14:tracePt t="13304" x="962025" y="1568450"/>
          <p14:tracePt t="13316" x="968375" y="1568450"/>
          <p14:tracePt t="13328" x="974725" y="1568450"/>
          <p14:tracePt t="13335" x="987425" y="1562100"/>
          <p14:tracePt t="13341" x="993775" y="1562100"/>
          <p14:tracePt t="13350" x="1006475" y="1555750"/>
          <p14:tracePt t="13356" x="1031875" y="1555750"/>
          <p14:tracePt t="13363" x="1050925" y="1555750"/>
          <p14:tracePt t="13370" x="1076325" y="1549400"/>
          <p14:tracePt t="13377" x="1101725" y="1543050"/>
          <p14:tracePt t="13385" x="1133475" y="1536700"/>
          <p14:tracePt t="13390" x="1160463" y="1530350"/>
          <p14:tracePt t="13397" x="1198563" y="1524000"/>
          <p14:tracePt t="13404" x="1223963" y="1517650"/>
          <p14:tracePt t="13411" x="1255713" y="1511300"/>
          <p14:tracePt t="13418" x="1287463" y="1504950"/>
          <p14:tracePt t="13427" x="1325563" y="1497013"/>
          <p14:tracePt t="13437" x="1350963" y="1490663"/>
          <p14:tracePt t="13444" x="1382713" y="1484313"/>
          <p14:tracePt t="13448" x="1408113" y="1477963"/>
          <p14:tracePt t="13454" x="1427163" y="1471613"/>
          <p14:tracePt t="13460" x="1446213" y="1465263"/>
          <p14:tracePt t="13467" x="1458913" y="1458913"/>
          <p14:tracePt t="13474" x="1484313" y="1452563"/>
          <p14:tracePt t="13480" x="1503363" y="1452563"/>
          <p14:tracePt t="13487" x="1522413" y="1446213"/>
          <p14:tracePt t="13494" x="1535113" y="1446213"/>
          <p14:tracePt t="13501" x="1560513" y="1439863"/>
          <p14:tracePt t="13508" x="1579563" y="1433513"/>
          <p14:tracePt t="13524" x="1619250" y="1420813"/>
          <p14:tracePt t="13529" x="1638300" y="1408113"/>
          <p14:tracePt t="13536" x="1657350" y="1408113"/>
          <p14:tracePt t="13542" x="1670050" y="1401763"/>
          <p14:tracePt t="13550" x="1682750" y="1395413"/>
          <p14:tracePt t="13556" x="1701800" y="1389063"/>
          <p14:tracePt t="13564" x="1714500" y="1382713"/>
          <p14:tracePt t="13571" x="1733550" y="1376363"/>
          <p14:tracePt t="13580" x="1739900" y="1370013"/>
          <p14:tracePt t="13585" x="1758950" y="1363663"/>
          <p14:tracePt t="13594" x="1778000" y="1350963"/>
          <p14:tracePt t="13602" x="1797050" y="1344613"/>
          <p14:tracePt t="13605" x="1803400" y="1338263"/>
          <p14:tracePt t="13614" x="1816100" y="1331913"/>
          <p14:tracePt t="13626" x="1835150" y="1319213"/>
          <p14:tracePt t="13633" x="1841500" y="1312863"/>
          <p14:tracePt t="13640" x="1854200" y="1300163"/>
          <p14:tracePt t="13649" x="1860550" y="1300163"/>
          <p14:tracePt t="13657" x="1866900" y="1300163"/>
          <p14:tracePt t="13661" x="1879600" y="1287463"/>
          <p14:tracePt t="13668" x="1885950" y="1281113"/>
          <p14:tracePt t="13674" x="1885950" y="1274763"/>
          <p14:tracePt t="13682" x="1898650" y="1274763"/>
          <p14:tracePt t="13688" x="1905000" y="1268413"/>
          <p14:tracePt t="13702" x="1917700" y="1262063"/>
          <p14:tracePt t="13709" x="1924050" y="1255713"/>
          <p14:tracePt t="13725" x="1930400" y="1249363"/>
          <p14:tracePt t="13732" x="1936750" y="1249363"/>
          <p14:tracePt t="13744" x="1943100" y="1243013"/>
          <p14:tracePt t="13756" x="1949450" y="1243013"/>
          <p14:tracePt t="13772" x="1955800" y="1243013"/>
          <p14:tracePt t="13800" x="1962150" y="1243013"/>
          <p14:tracePt t="13891" x="1962150" y="1249363"/>
          <p14:tracePt t="13919" x="1962150" y="1255713"/>
          <p14:tracePt t="13932" x="1962150" y="1262063"/>
          <p14:tracePt t="14058" x="1962150" y="1268413"/>
          <p14:tracePt t="14074" x="1962150" y="1274763"/>
          <p14:tracePt t="14085" x="1968500" y="1274763"/>
          <p14:tracePt t="14091" x="1974850" y="1281113"/>
          <p14:tracePt t="14098" x="1981200" y="1281113"/>
          <p14:tracePt t="14104" x="1987550" y="1281113"/>
          <p14:tracePt t="14110" x="1993900" y="1281113"/>
          <p14:tracePt t="14117" x="2000250" y="1287463"/>
          <p14:tracePt t="14124" x="2006600" y="1287463"/>
          <p14:tracePt t="14131" x="2019300" y="1287463"/>
          <p14:tracePt t="14137" x="2032000" y="1293813"/>
          <p14:tracePt t="14152" x="2044700" y="1300163"/>
          <p14:tracePt t="14159" x="2058988" y="1300163"/>
          <p14:tracePt t="14172" x="2071688" y="1300163"/>
          <p14:tracePt t="14180" x="2078038" y="1300163"/>
          <p14:tracePt t="14186" x="2090738" y="1300163"/>
          <p14:tracePt t="14193" x="2097088" y="1300163"/>
          <p14:tracePt t="14201" x="2103438" y="1306513"/>
          <p14:tracePt t="14217" x="2122488" y="1306513"/>
          <p14:tracePt t="14220" x="2128838" y="1306513"/>
          <p14:tracePt t="14228" x="2141538" y="1306513"/>
          <p14:tracePt t="14236" x="2147888" y="1306513"/>
          <p14:tracePt t="14244" x="2154238" y="1306513"/>
          <p14:tracePt t="14253" x="2166938" y="1306513"/>
          <p14:tracePt t="14259" x="2173288" y="1306513"/>
          <p14:tracePt t="14266" x="2185988" y="1306513"/>
          <p14:tracePt t="14276" x="2192338" y="1306513"/>
          <p14:tracePt t="14283" x="2198688" y="1306513"/>
          <p14:tracePt t="14290" x="2205038" y="1306513"/>
          <p14:tracePt t="14297" x="2211388" y="1306513"/>
          <p14:tracePt t="14304" x="2217738" y="1306513"/>
          <p14:tracePt t="14313" x="2224088" y="1306513"/>
          <p14:tracePt t="14347" x="2230438" y="1306513"/>
          <p14:tracePt t="14356" x="2236788" y="1306513"/>
          <p14:tracePt t="14387" x="2236788" y="1312863"/>
          <p14:tracePt t="14401" x="2236788" y="1319213"/>
          <p14:tracePt t="14408" x="2230438" y="1319213"/>
          <p14:tracePt t="14431" x="2224088" y="1319213"/>
          <p14:tracePt t="14438" x="2211388" y="1325563"/>
          <p14:tracePt t="14446" x="2198688" y="1338263"/>
          <p14:tracePt t="14454" x="2185988" y="1344613"/>
          <p14:tracePt t="14456" x="2160588" y="1357313"/>
          <p14:tracePt t="14469" x="2135188" y="1363663"/>
          <p14:tracePt t="14475" x="2109788" y="1376363"/>
          <p14:tracePt t="14476" x="2084388" y="1389063"/>
          <p14:tracePt t="14484" x="2044700" y="1408113"/>
          <p14:tracePt t="14491" x="2006600" y="1433513"/>
          <p14:tracePt t="14498" x="1968500" y="1452563"/>
          <p14:tracePt t="14505" x="1930400" y="1477963"/>
          <p14:tracePt t="14512" x="1905000" y="1497013"/>
          <p14:tracePt t="14520" x="1866900" y="1524000"/>
          <p14:tracePt t="14525" x="1847850" y="1543050"/>
          <p14:tracePt t="14537" x="1822450" y="1562100"/>
          <p14:tracePt t="14544" x="1803400" y="1581150"/>
          <p14:tracePt t="14545" x="1784350" y="1600200"/>
          <p14:tracePt t="14553" x="1771650" y="1606550"/>
          <p14:tracePt t="14560" x="1765300" y="1612900"/>
          <p14:tracePt t="14570" x="1758950" y="1625600"/>
          <p14:tracePt t="14577" x="1752600" y="1631950"/>
          <p14:tracePt t="14582" x="1746250" y="1631950"/>
          <p14:tracePt t="14595" x="1739900" y="1631950"/>
          <p14:tracePt t="14602" x="1739900" y="1638300"/>
          <p14:tracePt t="14611" x="1733550" y="1638300"/>
          <p14:tracePt t="14624" x="1727200" y="1644650"/>
          <p14:tracePt t="14629" x="1727200" y="1651000"/>
          <p14:tracePt t="14715" x="1733550" y="1657350"/>
          <p14:tracePt t="14729" x="1739900" y="1663700"/>
          <p14:tracePt t="14744" x="1752600" y="1663700"/>
          <p14:tracePt t="14746" x="1758950" y="1663700"/>
          <p14:tracePt t="14754" x="1765300" y="1663700"/>
          <p14:tracePt t="14761" x="1784350" y="1670050"/>
          <p14:tracePt t="14770" x="1790700" y="1676400"/>
          <p14:tracePt t="14777" x="1809750" y="1676400"/>
          <p14:tracePt t="14786" x="1822450" y="1682750"/>
          <p14:tracePt t="14790" x="1835150" y="1689100"/>
          <p14:tracePt t="14796" x="1860550" y="1695450"/>
          <p14:tracePt t="14803" x="1879600" y="1701800"/>
          <p14:tracePt t="14809" x="1905000" y="1701800"/>
          <p14:tracePt t="14820" x="1917700" y="1708150"/>
          <p14:tracePt t="14828" x="1943100" y="1708150"/>
          <p14:tracePt t="14832" x="1968500" y="1714500"/>
          <p14:tracePt t="14837" x="1987550" y="1714500"/>
          <p14:tracePt t="14847" x="2006600" y="1720850"/>
          <p14:tracePt t="14857" x="2044700" y="1720850"/>
          <p14:tracePt t="14870" x="2058988" y="1720850"/>
          <p14:tracePt t="14874" x="2078038" y="1720850"/>
          <p14:tracePt t="14879" x="2097088" y="1720850"/>
          <p14:tracePt t="14886" x="2109788" y="1720850"/>
          <p14:tracePt t="14892" x="2122488" y="1720850"/>
          <p14:tracePt t="14900" x="2135188" y="1720850"/>
          <p14:tracePt t="14906" x="2147888" y="1720850"/>
          <p14:tracePt t="14914" x="2160588" y="1720850"/>
          <p14:tracePt t="14920" x="2179638" y="1720850"/>
          <p14:tracePt t="14927" x="2185988" y="1720850"/>
          <p14:tracePt t="14936" x="2198688" y="1720850"/>
          <p14:tracePt t="14941" x="2205038" y="1720850"/>
          <p14:tracePt t="14949" x="2211388" y="1720850"/>
          <p14:tracePt t="14954" x="2224088" y="1720850"/>
          <p14:tracePt t="14964" x="2230438" y="1720850"/>
          <p14:tracePt t="14973" x="2243138" y="1720850"/>
          <p14:tracePt t="14978" x="2249488" y="1720850"/>
          <p14:tracePt t="14982" x="2255838" y="1720850"/>
          <p14:tracePt t="14992" x="2262188" y="1720850"/>
          <p14:tracePt t="15006" x="2268538" y="1720850"/>
          <p14:tracePt t="15013" x="2281238" y="1720850"/>
          <p14:tracePt t="15025" x="2287588" y="1720850"/>
          <p14:tracePt t="15034" x="2293938" y="1720850"/>
          <p14:tracePt t="15037" x="2300288" y="1720850"/>
          <p14:tracePt t="15053" x="2306638" y="1720850"/>
          <p14:tracePt t="15067" x="2312988" y="1720850"/>
          <p14:tracePt t="15087" x="2312988" y="1714500"/>
          <p14:tracePt t="15394" x="2319338" y="1714500"/>
          <p14:tracePt t="15402" x="2332038" y="1714500"/>
          <p14:tracePt t="15409" x="2332038" y="1720850"/>
          <p14:tracePt t="15417" x="2344738" y="1720850"/>
          <p14:tracePt t="15425" x="2351088" y="1720850"/>
          <p14:tracePt t="15428" x="2357438" y="1720850"/>
          <p14:tracePt t="15433" x="2363788" y="1727200"/>
          <p14:tracePt t="15440" x="2370138" y="1727200"/>
          <p14:tracePt t="15449" x="2382838" y="1733550"/>
          <p14:tracePt t="15455" x="2395538" y="1733550"/>
          <p14:tracePt t="15469" x="2408238" y="1739900"/>
          <p14:tracePt t="15474" x="2414588" y="1739900"/>
          <p14:tracePt t="15483" x="2420938" y="1739900"/>
          <p14:tracePt t="15489" x="2433638" y="1739900"/>
          <p14:tracePt t="15496" x="2439988" y="1739900"/>
          <p14:tracePt t="15502" x="2452688" y="1746250"/>
          <p14:tracePt t="15510" x="2465388" y="1746250"/>
          <p14:tracePt t="15522" x="2471738" y="1746250"/>
          <p14:tracePt t="15527" x="2484438" y="1746250"/>
          <p14:tracePt t="15533" x="2490788" y="1746250"/>
          <p14:tracePt t="15538" x="2503488" y="1746250"/>
          <p14:tracePt t="15544" x="2524125" y="1746250"/>
          <p14:tracePt t="15551" x="2530475" y="1746250"/>
          <p14:tracePt t="15558" x="2549525" y="1752600"/>
          <p14:tracePt t="15565" x="2568575" y="1752600"/>
          <p14:tracePt t="15571" x="2574925" y="1752600"/>
          <p14:tracePt t="15581" x="2593975" y="1758950"/>
          <p14:tracePt t="15596" x="2613025" y="1758950"/>
          <p14:tracePt t="15598" x="2625725" y="1758950"/>
          <p14:tracePt t="15609" x="2632075" y="1758950"/>
          <p14:tracePt t="15618" x="2644775" y="1758950"/>
          <p14:tracePt t="15624" x="2657475" y="1758950"/>
          <p14:tracePt t="15634" x="2670175" y="1758950"/>
          <p14:tracePt t="15641" x="2676525" y="1758950"/>
          <p14:tracePt t="15655" x="2682875" y="1758950"/>
          <p14:tracePt t="15662" x="2695575" y="1758950"/>
          <p14:tracePt t="15676" x="2701925" y="1758950"/>
          <p14:tracePt t="15690" x="2708275" y="1758950"/>
          <p14:tracePt t="15713" x="2714625" y="1758950"/>
          <p14:tracePt t="15736" x="2720975" y="1758950"/>
          <p14:tracePt t="15882" x="2714625" y="1758950"/>
          <p14:tracePt t="15904" x="2708275" y="1758950"/>
          <p14:tracePt t="15918" x="2701925" y="1758950"/>
          <p14:tracePt t="15925" x="2695575" y="1758950"/>
          <p14:tracePt t="15934" x="2689225" y="1758950"/>
          <p14:tracePt t="15938" x="2676525" y="1758950"/>
          <p14:tracePt t="15946" x="2663825" y="1758950"/>
          <p14:tracePt t="15953" x="2638425" y="1758950"/>
          <p14:tracePt t="15960" x="2619375" y="1758950"/>
          <p14:tracePt t="15967" x="2606675" y="1758950"/>
          <p14:tracePt t="15976" x="2581275" y="1765300"/>
          <p14:tracePt t="15982" x="2555875" y="1765300"/>
          <p14:tracePt t="15988" x="2524125" y="1765300"/>
          <p14:tracePt t="15995" x="2490788" y="1771650"/>
          <p14:tracePt t="16002" x="2452688" y="1778000"/>
          <p14:tracePt t="16008" x="2408238" y="1784350"/>
          <p14:tracePt t="16015" x="2376488" y="1784350"/>
          <p14:tracePt t="16022" x="2344738" y="1790700"/>
          <p14:tracePt t="16029" x="2312988" y="1790700"/>
          <p14:tracePt t="16036" x="2268538" y="1790700"/>
          <p14:tracePt t="16043" x="2230438" y="1803400"/>
          <p14:tracePt t="16050" x="2198688" y="1803400"/>
          <p14:tracePt t="16057" x="2154238" y="1809750"/>
          <p14:tracePt t="16066" x="2103438" y="1809750"/>
          <p14:tracePt t="16073" x="2071688" y="1809750"/>
          <p14:tracePt t="16078" x="2025650" y="1809750"/>
          <p14:tracePt t="16088" x="1987550" y="1816100"/>
          <p14:tracePt t="16092" x="1949450" y="1816100"/>
          <p14:tracePt t="16103" x="1905000" y="1816100"/>
          <p14:tracePt t="16106" x="1866900" y="1816100"/>
          <p14:tracePt t="16112" x="1835150" y="1816100"/>
          <p14:tracePt t="16119" x="1809750" y="1809750"/>
          <p14:tracePt t="16126" x="1790700" y="1809750"/>
          <p14:tracePt t="16133" x="1765300" y="1803400"/>
          <p14:tracePt t="16140" x="1746250" y="1803400"/>
          <p14:tracePt t="16147" x="1739900" y="1803400"/>
          <p14:tracePt t="16154" x="1727200" y="1803400"/>
          <p14:tracePt t="16161" x="1714500" y="1803400"/>
          <p14:tracePt t="16175" x="1708150" y="1803400"/>
          <p14:tracePt t="16182" x="1701800" y="1803400"/>
          <p14:tracePt t="16191" x="1695450" y="1803400"/>
          <p14:tracePt t="16199" x="1689100" y="1803400"/>
          <p14:tracePt t="16226" x="1670050" y="1797050"/>
          <p14:tracePt t="16230" x="1663700" y="1797050"/>
          <p14:tracePt t="16244" x="1657350" y="1797050"/>
          <p14:tracePt t="16258" x="1651000" y="1797050"/>
          <p14:tracePt t="16282" x="1644650" y="1797050"/>
          <p14:tracePt t="16303" x="1638300" y="1797050"/>
          <p14:tracePt t="16369" x="1638300" y="1790700"/>
          <p14:tracePt t="16397" x="1644650" y="1790700"/>
          <p14:tracePt t="16410" x="1644650" y="1784350"/>
          <p14:tracePt t="16424" x="1651000" y="1784350"/>
          <p14:tracePt t="16447" x="1657350" y="1784350"/>
          <p14:tracePt t="16461" x="1663700" y="1784350"/>
          <p14:tracePt t="16471" x="1676400" y="1784350"/>
          <p14:tracePt t="16480" x="1695450" y="1784350"/>
          <p14:tracePt t="16487" x="1708150" y="1784350"/>
          <p14:tracePt t="16494" x="1720850" y="1784350"/>
          <p14:tracePt t="16500" x="1739900" y="1784350"/>
          <p14:tracePt t="16507" x="1752600" y="1784350"/>
          <p14:tracePt t="16513" x="1771650" y="1784350"/>
          <p14:tracePt t="16523" x="1797050" y="1784350"/>
          <p14:tracePt t="16530" x="1822450" y="1784350"/>
          <p14:tracePt t="16537" x="1841500" y="1784350"/>
          <p14:tracePt t="16541" x="1866900" y="1784350"/>
          <p14:tracePt t="16548" x="1892300" y="1784350"/>
          <p14:tracePt t="16555" x="1917700" y="1784350"/>
          <p14:tracePt t="16562" x="1936750" y="1784350"/>
          <p14:tracePt t="16570" x="1968500" y="1784350"/>
          <p14:tracePt t="16576" x="1993900" y="1784350"/>
          <p14:tracePt t="16583" x="2019300" y="1784350"/>
          <p14:tracePt t="16589" x="2051050" y="1784350"/>
          <p14:tracePt t="16597" x="2071688" y="1784350"/>
          <p14:tracePt t="16603" x="2097088" y="1784350"/>
          <p14:tracePt t="16613" x="2128838" y="1784350"/>
          <p14:tracePt t="16626" x="2173288" y="1778000"/>
          <p14:tracePt t="16633" x="2198688" y="1771650"/>
          <p14:tracePt t="16640" x="2217738" y="1771650"/>
          <p14:tracePt t="16646" x="2236788" y="1771650"/>
          <p14:tracePt t="16652" x="2262188" y="1771650"/>
          <p14:tracePt t="16658" x="2268538" y="1771650"/>
          <p14:tracePt t="16675" x="2300288" y="1765300"/>
          <p14:tracePt t="16681" x="2312988" y="1758950"/>
          <p14:tracePt t="16685" x="2325688" y="1758950"/>
          <p14:tracePt t="16694" x="2344738" y="1758950"/>
          <p14:tracePt t="16704" x="2351088" y="1758950"/>
          <p14:tracePt t="16709" x="2357438" y="1752600"/>
          <p14:tracePt t="16715" x="2363788" y="1752600"/>
          <p14:tracePt t="16721" x="2376488" y="1752600"/>
          <p14:tracePt t="16728" x="2382838" y="1752600"/>
          <p14:tracePt t="16735" x="2389188" y="1752600"/>
          <p14:tracePt t="16742" x="2395538" y="1746250"/>
          <p14:tracePt t="16752" x="2401888" y="1746250"/>
          <p14:tracePt t="16758" x="2408238" y="1739900"/>
          <p14:tracePt t="16762" x="2414588" y="1739900"/>
          <p14:tracePt t="16769" x="2420938" y="1733550"/>
          <p14:tracePt t="16788" x="2427288" y="1733550"/>
          <p14:tracePt t="16793" x="2433638" y="1733550"/>
          <p14:tracePt t="16796" x="2439988" y="1733550"/>
          <p14:tracePt t="16820" x="2446338" y="1733550"/>
          <p14:tracePt t="16876" x="2439988" y="1733550"/>
          <p14:tracePt t="16883" x="2427288" y="1733550"/>
          <p14:tracePt t="16897" x="2414588" y="1733550"/>
          <p14:tracePt t="16901" x="2401888" y="1727200"/>
          <p14:tracePt t="16908" x="2389188" y="1727200"/>
          <p14:tracePt t="16916" x="2370138" y="1720850"/>
          <p14:tracePt t="16921" x="2351088" y="1720850"/>
          <p14:tracePt t="16931" x="2332038" y="1714500"/>
          <p14:tracePt t="16941" x="2306638" y="1714500"/>
          <p14:tracePt t="16945" x="2281238" y="1714500"/>
          <p14:tracePt t="16949" x="2249488" y="1708150"/>
          <p14:tracePt t="16957" x="2205038" y="1708150"/>
          <p14:tracePt t="16963" x="2160588" y="1708150"/>
          <p14:tracePt t="16970" x="2128838" y="1708150"/>
          <p14:tracePt t="16979" x="2103438" y="1708150"/>
          <p14:tracePt t="16989" x="2071688" y="1708150"/>
          <p14:tracePt t="16995" x="2038350" y="1708150"/>
          <p14:tracePt t="16997" x="2012950" y="1714500"/>
          <p14:tracePt t="17004" x="1987550" y="1714500"/>
          <p14:tracePt t="17012" x="1968500" y="1720850"/>
          <p14:tracePt t="17019" x="1949450" y="1720850"/>
          <p14:tracePt t="17028" x="1930400" y="1720850"/>
          <p14:tracePt t="17037" x="1924050" y="1720850"/>
          <p14:tracePt t="17042" x="1911350" y="1720850"/>
          <p14:tracePt t="17048" x="1898650" y="1720850"/>
          <p14:tracePt t="17059" x="1892300" y="1720850"/>
          <p14:tracePt t="17060" x="1885950" y="1720850"/>
          <p14:tracePt t="17067" x="1879600" y="1720850"/>
          <p14:tracePt t="17074" x="1873250" y="1720850"/>
          <p14:tracePt t="17081" x="1866900" y="1720850"/>
          <p14:tracePt t="17090" x="1860550" y="1720850"/>
          <p14:tracePt t="17097" x="1854200" y="1720850"/>
          <p14:tracePt t="17104" x="1847850" y="1720850"/>
          <p14:tracePt t="17119" x="1841500" y="1727200"/>
          <p14:tracePt t="17122" x="1835150" y="1727200"/>
          <p14:tracePt t="17129" x="1828800" y="1727200"/>
          <p14:tracePt t="17146" x="1822450" y="1727200"/>
          <p14:tracePt t="17154" x="1816100" y="1727200"/>
          <p14:tracePt t="17168" x="1803400" y="1727200"/>
          <p14:tracePt t="17177" x="1797050" y="1727200"/>
          <p14:tracePt t="17180" x="1790700" y="1727200"/>
          <p14:tracePt t="17185" x="1784350" y="1727200"/>
          <p14:tracePt t="17201" x="1765300" y="1727200"/>
          <p14:tracePt t="17206" x="1752600" y="1733550"/>
          <p14:tracePt t="17220" x="1739900" y="1733550"/>
          <p14:tracePt t="17226" x="1727200" y="1739900"/>
          <p14:tracePt t="17238" x="1720850" y="1739900"/>
          <p14:tracePt t="17244" x="1714500" y="1746250"/>
          <p14:tracePt t="17249" x="1708150" y="1746250"/>
          <p14:tracePt t="17261" x="1695450" y="1746250"/>
          <p14:tracePt t="17268" x="1689100" y="1746250"/>
          <p14:tracePt t="17283" x="1682750" y="1746250"/>
          <p14:tracePt t="17290" x="1676400" y="1746250"/>
          <p14:tracePt t="17313" x="1670050" y="1746250"/>
          <p14:tracePt t="17325" x="1663700" y="1746250"/>
          <p14:tracePt t="17345" x="1657350" y="1746250"/>
          <p14:tracePt t="17444" x="1663700" y="1746250"/>
          <p14:tracePt t="17457" x="1670050" y="1739900"/>
          <p14:tracePt t="17506" x="1676400" y="1733550"/>
          <p14:tracePt t="17531" x="1682750" y="1733550"/>
          <p14:tracePt t="17645" x="1689100" y="1733550"/>
          <p14:tracePt t="17701" x="1695450" y="1733550"/>
          <p14:tracePt t="17754" x="1701800" y="1733550"/>
          <p14:tracePt t="17789" x="1708150" y="1733550"/>
          <p14:tracePt t="17796" x="1714500" y="1733550"/>
          <p14:tracePt t="17812" x="1727200" y="1733550"/>
          <p14:tracePt t="17814" x="1733550" y="1733550"/>
          <p14:tracePt t="17822" x="1746250" y="1733550"/>
          <p14:tracePt t="17829" x="1765300" y="1733550"/>
          <p14:tracePt t="17836" x="1790700" y="1739900"/>
          <p14:tracePt t="17843" x="1822450" y="1739900"/>
          <p14:tracePt t="17850" x="1854200" y="1739900"/>
          <p14:tracePt t="17857" x="1879600" y="1739900"/>
          <p14:tracePt t="17864" x="1911350" y="1739900"/>
          <p14:tracePt t="17870" x="1930400" y="1739900"/>
          <p14:tracePt t="17877" x="1968500" y="1746250"/>
          <p14:tracePt t="17885" x="1987550" y="1746250"/>
          <p14:tracePt t="17893" x="2012950" y="1746250"/>
          <p14:tracePt t="17904" x="2038350" y="1746250"/>
          <p14:tracePt t="17909" x="2065338" y="1746250"/>
          <p14:tracePt t="17915" x="2078038" y="1746250"/>
          <p14:tracePt t="17919" x="2097088" y="1746250"/>
          <p14:tracePt t="17928" x="2116138" y="1746250"/>
          <p14:tracePt t="17937" x="2122488" y="1746250"/>
          <p14:tracePt t="17941" x="2141538" y="1746250"/>
          <p14:tracePt t="17947" x="2147888" y="1746250"/>
          <p14:tracePt t="17954" x="2160588" y="1746250"/>
          <p14:tracePt t="17961" x="2179638" y="1746250"/>
          <p14:tracePt t="17968" x="2192338" y="1746250"/>
          <p14:tracePt t="17974" x="2217738" y="1746250"/>
          <p14:tracePt t="17986" x="2230438" y="1746250"/>
          <p14:tracePt t="17991" x="2255838" y="1746250"/>
          <p14:tracePt t="17998" x="2268538" y="1739900"/>
          <p14:tracePt t="18005" x="2287588" y="1739900"/>
          <p14:tracePt t="18008" x="2306638" y="1733550"/>
          <p14:tracePt t="18017" x="2319338" y="1733550"/>
          <p14:tracePt t="18023" x="2332038" y="1733550"/>
          <p14:tracePt t="18030" x="2344738" y="1733550"/>
          <p14:tracePt t="18036" x="2351088" y="1733550"/>
          <p14:tracePt t="18046" x="2363788" y="1733550"/>
          <p14:tracePt t="18054" x="2370138" y="1733550"/>
          <p14:tracePt t="18062" x="2376488" y="1733550"/>
          <p14:tracePt t="18064" x="2389188" y="1733550"/>
          <p14:tracePt t="18078" x="2395538" y="1733550"/>
          <p14:tracePt t="18086" x="2401888" y="1733550"/>
          <p14:tracePt t="18099" x="2408238" y="1733550"/>
          <p14:tracePt t="18106" x="2414588" y="1733550"/>
          <p14:tracePt t="18113" x="2420938" y="1733550"/>
          <p14:tracePt t="18143" x="2427288" y="1733550"/>
          <p14:tracePt t="18166" x="2433638" y="1733550"/>
          <p14:tracePt t="18193" x="2439988" y="1733550"/>
          <p14:tracePt t="18212" x="2446338" y="1733550"/>
          <p14:tracePt t="18231" x="2452688" y="1733550"/>
          <p14:tracePt t="18247" x="2452688" y="1727200"/>
          <p14:tracePt t="18253" x="2459038" y="1727200"/>
          <p14:tracePt t="18266" x="2465388" y="1727200"/>
          <p14:tracePt t="18280" x="2471738" y="1727200"/>
          <p14:tracePt t="18286" x="2484438" y="1727200"/>
          <p14:tracePt t="18300" x="2490788" y="1727200"/>
          <p14:tracePt t="18307" x="2503488" y="1727200"/>
          <p14:tracePt t="18325" x="2517775" y="1727200"/>
          <p14:tracePt t="18329" x="2524125" y="1727200"/>
          <p14:tracePt t="18335" x="2530475" y="1727200"/>
          <p14:tracePt t="18341" x="2536825" y="1727200"/>
          <p14:tracePt t="18355" x="2549525" y="1727200"/>
          <p14:tracePt t="18362" x="2555875" y="1727200"/>
          <p14:tracePt t="18376" x="2562225" y="1727200"/>
          <p14:tracePt t="18384" x="2568575" y="1727200"/>
          <p14:tracePt t="18390" x="2574925" y="1720850"/>
          <p14:tracePt t="18430" x="2581275" y="1720850"/>
          <p14:tracePt t="18502" x="2574925" y="1720850"/>
          <p14:tracePt t="18509" x="2568575" y="1720850"/>
          <p14:tracePt t="18524" x="2562225" y="1720850"/>
          <p14:tracePt t="18538" x="2555875" y="1720850"/>
          <p14:tracePt t="18551" x="2543175" y="1720850"/>
          <p14:tracePt t="18556" x="2536825" y="1720850"/>
          <p14:tracePt t="18563" x="2524125" y="1720850"/>
          <p14:tracePt t="18573" x="2517775" y="1720850"/>
          <p14:tracePt t="18577" x="2497138" y="1727200"/>
          <p14:tracePt t="18585" x="2490788" y="1727200"/>
          <p14:tracePt t="18591" x="2465388" y="1733550"/>
          <p14:tracePt t="18599" x="2446338" y="1733550"/>
          <p14:tracePt t="18605" x="2420938" y="1733550"/>
          <p14:tracePt t="18612" x="2401888" y="1733550"/>
          <p14:tracePt t="18619" x="2376488" y="1733550"/>
          <p14:tracePt t="18626" x="2351088" y="1739900"/>
          <p14:tracePt t="18638" x="2319338" y="1739900"/>
          <p14:tracePt t="18644" x="2293938" y="1746250"/>
          <p14:tracePt t="18648" x="2268538" y="1746250"/>
          <p14:tracePt t="18654" x="2236788" y="1752600"/>
          <p14:tracePt t="18660" x="2217738" y="1752600"/>
          <p14:tracePt t="18667" x="2205038" y="1752600"/>
          <p14:tracePt t="18674" x="2185988" y="1752600"/>
          <p14:tracePt t="18681" x="2173288" y="1752600"/>
          <p14:tracePt t="18688" x="2160588" y="1752600"/>
          <p14:tracePt t="18697" x="2147888" y="1752600"/>
          <p14:tracePt t="18705" x="2141538" y="1752600"/>
          <p14:tracePt t="18710" x="2128838" y="1752600"/>
          <p14:tracePt t="18719" x="2116138" y="1752600"/>
          <p14:tracePt t="18724" x="2109788" y="1752600"/>
          <p14:tracePt t="18731" x="2097088" y="1752600"/>
          <p14:tracePt t="18739" x="2090738" y="1752600"/>
          <p14:tracePt t="18744" x="2078038" y="1752600"/>
          <p14:tracePt t="18754" x="2065338" y="1752600"/>
          <p14:tracePt t="18758" x="2051050" y="1752600"/>
          <p14:tracePt t="18765" x="2032000" y="1752600"/>
          <p14:tracePt t="18772" x="2012950" y="1752600"/>
          <p14:tracePt t="18778" x="1987550" y="1746250"/>
          <p14:tracePt t="18785" x="1974850" y="1746250"/>
          <p14:tracePt t="18792" x="1949450" y="1739900"/>
          <p14:tracePt t="18801" x="1930400" y="1739900"/>
          <p14:tracePt t="18806" x="1911350" y="1739900"/>
          <p14:tracePt t="18813" x="1892300" y="1739900"/>
          <p14:tracePt t="18820" x="1866900" y="1739900"/>
          <p14:tracePt t="18829" x="1841500" y="1733550"/>
          <p14:tracePt t="18837" x="1822450" y="1733550"/>
          <p14:tracePt t="18843" x="1797050" y="1727200"/>
          <p14:tracePt t="18851" x="1778000" y="1727200"/>
          <p14:tracePt t="18857" x="1758950" y="1727200"/>
          <p14:tracePt t="18861" x="1746250" y="1727200"/>
          <p14:tracePt t="18868" x="1733550" y="1727200"/>
          <p14:tracePt t="18875" x="1727200" y="1727200"/>
          <p14:tracePt t="18883" x="1714500" y="1727200"/>
          <p14:tracePt t="18889" x="1701800" y="1727200"/>
          <p14:tracePt t="18895" x="1695450" y="1727200"/>
          <p14:tracePt t="18903" x="1682750" y="1727200"/>
          <p14:tracePt t="18910" x="1663700" y="1727200"/>
          <p14:tracePt t="18917" x="1657350" y="1727200"/>
          <p14:tracePt t="18924" x="1638300" y="1727200"/>
          <p14:tracePt t="18931" x="1625600" y="1727200"/>
          <p14:tracePt t="18937" x="1612900" y="1727200"/>
          <p14:tracePt t="18944" x="1592263" y="1727200"/>
          <p14:tracePt t="18952" x="1585913" y="1727200"/>
          <p14:tracePt t="18958" x="1566863" y="1727200"/>
          <p14:tracePt t="18968" x="1554163" y="1727200"/>
          <p14:tracePt t="18979" x="1541463" y="1727200"/>
          <p14:tracePt t="18986" x="1535113" y="1727200"/>
          <p14:tracePt t="18993" x="1522413" y="1727200"/>
          <p14:tracePt t="19000" x="1509713" y="1727200"/>
          <p14:tracePt t="19009" x="1503363" y="1727200"/>
          <p14:tracePt t="19019" x="1484313" y="1727200"/>
          <p14:tracePt t="19026" x="1471613" y="1727200"/>
          <p14:tracePt t="19032" x="1465263" y="1727200"/>
          <p14:tracePt t="19034" x="1452563" y="1727200"/>
          <p14:tracePt t="19042" x="1446213" y="1727200"/>
          <p14:tracePt t="19057" x="1439863" y="1727200"/>
          <p14:tracePt t="19060" x="1427163" y="1727200"/>
          <p14:tracePt t="19069" x="1414463" y="1727200"/>
          <p14:tracePt t="19084" x="1408113" y="1727200"/>
          <p14:tracePt t="19090" x="1395413" y="1727200"/>
          <p14:tracePt t="19104" x="1389063" y="1727200"/>
          <p14:tracePt t="19111" x="1382713" y="1727200"/>
          <p14:tracePt t="19118" x="1376363" y="1727200"/>
          <p14:tracePt t="19139" x="1370013" y="1727200"/>
          <p14:tracePt t="19145" x="1363663" y="1727200"/>
          <p14:tracePt t="19174" x="1357313" y="1727200"/>
          <p14:tracePt t="19228" x="1350963" y="1727200"/>
          <p14:tracePt t="19495" x="1344613" y="1727200"/>
          <p14:tracePt t="19535" x="1338263" y="1727200"/>
          <p14:tracePt t="19617" x="1331913" y="1727200"/>
          <p14:tracePt t="19659" x="1325563" y="1727200"/>
          <p14:tracePt t="19680" x="1319213" y="1727200"/>
          <p14:tracePt t="19695" x="1312863" y="1727200"/>
          <p14:tracePt t="19705" x="1300163" y="1733550"/>
          <p14:tracePt t="19710" x="1293813" y="1733550"/>
          <p14:tracePt t="19713" x="1281113" y="1739900"/>
          <p14:tracePt t="19720" x="1268413" y="1746250"/>
          <p14:tracePt t="19727" x="1262063" y="1752600"/>
          <p14:tracePt t="19735" x="1249363" y="1752600"/>
          <p14:tracePt t="19741" x="1236663" y="1752600"/>
          <p14:tracePt t="19747" x="1230313" y="1758950"/>
          <p14:tracePt t="19755" x="1223963" y="1758950"/>
          <p14:tracePt t="19764" x="1211263" y="1758950"/>
          <p14:tracePt t="19773" x="1211263" y="1765300"/>
          <p14:tracePt t="19777" x="1204913" y="1765300"/>
          <p14:tracePt t="19786" x="1198563" y="1765300"/>
          <p14:tracePt t="19797" x="1192213" y="1765300"/>
          <p14:tracePt t="19824" x="1185863" y="1765300"/>
          <p14:tracePt t="19838" x="1179513" y="1765300"/>
          <p14:tracePt t="20163" x="1185863" y="1765300"/>
          <p14:tracePt t="20505" x="1192213" y="1765300"/>
          <p14:tracePt t="20528" x="1198563" y="1765300"/>
          <p14:tracePt t="20546" x="1204913" y="1765300"/>
          <p14:tracePt t="20607" x="1211263" y="1765300"/>
          <p14:tracePt t="20623" x="1217613" y="1765300"/>
          <p14:tracePt t="20664" x="1223963" y="1765300"/>
          <p14:tracePt t="20676" x="1230313" y="1765300"/>
          <p14:tracePt t="20704" x="1236663" y="1765300"/>
          <p14:tracePt t="20754" x="1243013" y="1765300"/>
          <p14:tracePt t="20769" x="1249363" y="1765300"/>
          <p14:tracePt t="20803" x="1255713" y="1765300"/>
          <p14:tracePt t="20825" x="1262063" y="1765300"/>
          <p14:tracePt t="20842" x="1268413" y="1765300"/>
          <p14:tracePt t="20870" x="1274763" y="1765300"/>
          <p14:tracePt t="20891" x="1281113" y="1765300"/>
          <p14:tracePt t="20919" x="1287463" y="1765300"/>
          <p14:tracePt t="20940" x="1293813" y="1765300"/>
          <p14:tracePt t="20953" x="1300163" y="1765300"/>
          <p14:tracePt t="20976" x="1306513" y="1765300"/>
          <p14:tracePt t="20988" x="1312863" y="1765300"/>
          <p14:tracePt t="21009" x="1312863" y="1758950"/>
          <p14:tracePt t="21037" x="1312863" y="1752600"/>
          <p14:tracePt t="21057" x="1312863" y="1746250"/>
          <p14:tracePt t="21130" x="1312863" y="1739900"/>
          <p14:tracePt t="21143" x="1312863" y="1733550"/>
          <p14:tracePt t="21198" x="1306513" y="1727200"/>
          <p14:tracePt t="21254" x="1306513" y="1720850"/>
          <p14:tracePt t="21281" x="1306513" y="1714500"/>
          <p14:tracePt t="21441" x="1306513" y="1720850"/>
          <p14:tracePt t="21448" x="1312863" y="1720850"/>
          <p14:tracePt t="21453" x="1312863" y="1727200"/>
          <p14:tracePt t="21489" x="1312863" y="1733550"/>
          <p14:tracePt t="21496" x="1319213" y="1733550"/>
          <p14:tracePt t="21502" x="1319213" y="1739900"/>
          <p14:tracePt t="21511" x="1325563" y="1739900"/>
          <p14:tracePt t="21542" x="1331913" y="1739900"/>
          <p14:tracePt t="21592" x="1331913" y="1746250"/>
          <p14:tracePt t="21606" x="1338263" y="1746250"/>
          <p14:tracePt t="21619" x="1338263" y="1752600"/>
          <p14:tracePt t="21633" x="1344613" y="1752600"/>
          <p14:tracePt t="21639" x="1344613" y="1758950"/>
          <p14:tracePt t="21669" x="1350963" y="1758950"/>
          <p14:tracePt t="21677" x="1357313" y="1765300"/>
          <p14:tracePt t="21694" x="1363663" y="1771650"/>
          <p14:tracePt t="21711" x="1370013" y="1771650"/>
          <p14:tracePt t="21724" x="1376363" y="1771650"/>
          <p14:tracePt t="21758" x="1382713" y="1771650"/>
          <p14:tracePt t="21765" x="1382713" y="1778000"/>
          <p14:tracePt t="22036" x="1389063" y="1778000"/>
          <p14:tracePt t="22045" x="1389063" y="1784350"/>
          <p14:tracePt t="22059" x="1389063" y="1790700"/>
          <p14:tracePt t="22070" x="1395413" y="1790700"/>
          <p14:tracePt t="22082" x="1401763" y="1790700"/>
          <p14:tracePt t="22089" x="1401763" y="1797050"/>
          <p14:tracePt t="22096" x="1408113" y="1797050"/>
          <p14:tracePt t="22103" x="1408113" y="1803400"/>
          <p14:tracePt t="22109" x="1414463" y="1803400"/>
          <p14:tracePt t="22117" x="1420813" y="1803400"/>
          <p14:tracePt t="22124" x="1427163" y="1809750"/>
          <p14:tracePt t="22134" x="1433513" y="1809750"/>
          <p14:tracePt t="22141" x="1439863" y="1816100"/>
          <p14:tracePt t="22148" x="1446213" y="1816100"/>
          <p14:tracePt t="22153" x="1452563" y="1822450"/>
          <p14:tracePt t="22159" x="1458913" y="1822450"/>
          <p14:tracePt t="22166" x="1465263" y="1822450"/>
          <p14:tracePt t="22172" x="1477963" y="1828800"/>
          <p14:tracePt t="22179" x="1490663" y="1835150"/>
          <p14:tracePt t="22193" x="1503363" y="1841500"/>
          <p14:tracePt t="22201" x="1509713" y="1841500"/>
          <p14:tracePt t="22207" x="1528763" y="1847850"/>
          <p14:tracePt t="22213" x="1541463" y="1854200"/>
          <p14:tracePt t="22223" x="1547813" y="1854200"/>
          <p14:tracePt t="22230" x="1554163" y="1854200"/>
          <p14:tracePt t="22239" x="1566863" y="1854200"/>
          <p14:tracePt t="22242" x="1573213" y="1854200"/>
          <p14:tracePt t="22249" x="1579563" y="1860550"/>
          <p14:tracePt t="22256" x="1592263" y="1860550"/>
          <p14:tracePt t="22262" x="1598613" y="1866900"/>
          <p14:tracePt t="22269" x="1606550" y="1866900"/>
          <p14:tracePt t="22278" x="1619250" y="1866900"/>
          <p14:tracePt t="22288" x="1625600" y="1873250"/>
          <p14:tracePt t="22294" x="1638300" y="1873250"/>
          <p14:tracePt t="22296" x="1644650" y="1879600"/>
          <p14:tracePt t="22304" x="1651000" y="1879600"/>
          <p14:tracePt t="22311" x="1663700" y="1879600"/>
          <p14:tracePt t="22319" x="1670050" y="1879600"/>
          <p14:tracePt t="22327" x="1676400" y="1885950"/>
          <p14:tracePt t="22332" x="1689100" y="1885950"/>
          <p14:tracePt t="22339" x="1695450" y="1892300"/>
          <p14:tracePt t="22348" x="1701800" y="1898650"/>
          <p14:tracePt t="22360" x="1720850" y="1905000"/>
          <p14:tracePt t="22366" x="1733550" y="1911350"/>
          <p14:tracePt t="22373" x="1739900" y="1917700"/>
          <p14:tracePt t="22380" x="1746250" y="1917700"/>
          <p14:tracePt t="22387" x="1758950" y="1931988"/>
          <p14:tracePt t="22396" x="1765300" y="1931988"/>
          <p14:tracePt t="22406" x="1771650" y="1938338"/>
          <p14:tracePt t="22410" x="1784350" y="1951038"/>
          <p14:tracePt t="22416" x="1790700" y="1957388"/>
          <p14:tracePt t="22422" x="1797050" y="1957388"/>
          <p14:tracePt t="22428" x="1797050" y="1963738"/>
          <p14:tracePt t="22436" x="1809750" y="1970088"/>
          <p14:tracePt t="22442" x="1809750" y="1976438"/>
          <p14:tracePt t="22450" x="1816100" y="1976438"/>
          <p14:tracePt t="22458" x="1828800" y="1982788"/>
          <p14:tracePt t="22465" x="1828800" y="1989138"/>
          <p14:tracePt t="22479" x="1835150" y="1989138"/>
          <p14:tracePt t="22484" x="1841500" y="1995488"/>
          <p14:tracePt t="22491" x="1847850" y="1995488"/>
          <p14:tracePt t="22512" x="1847850" y="2001838"/>
          <p14:tracePt t="22519" x="1854200" y="2001838"/>
          <p14:tracePt t="22526" x="1854200" y="2008188"/>
          <p14:tracePt t="22534" x="1860550" y="2008188"/>
          <p14:tracePt t="22568" x="1866900" y="2008188"/>
          <p14:tracePt t="22591" x="1873250" y="2008188"/>
          <p14:tracePt t="22659" x="1879600" y="2008188"/>
          <p14:tracePt t="22722" x="1885950" y="2008188"/>
          <p14:tracePt t="22764" x="1892300" y="2008188"/>
          <p14:tracePt t="22791" x="1898650" y="2008188"/>
          <p14:tracePt t="22814" x="1905000" y="2008188"/>
          <p14:tracePt t="22826" x="1911350" y="2008188"/>
          <p14:tracePt t="22859" x="1917700" y="2008188"/>
          <p14:tracePt t="22873" x="1924050" y="2008188"/>
          <p14:tracePt t="22895" x="1930400" y="2008188"/>
          <p14:tracePt t="22915" x="1936750" y="2008188"/>
          <p14:tracePt t="22930" x="1943100" y="2008188"/>
          <p14:tracePt t="22962" x="1949450" y="2008188"/>
          <p14:tracePt t="22976" x="1955800" y="2008188"/>
          <p14:tracePt t="23006" x="1962150" y="2008188"/>
          <p14:tracePt t="23013" x="1968500" y="2008188"/>
          <p14:tracePt t="23028" x="1974850" y="2008188"/>
          <p14:tracePt t="23054" x="1987550" y="2001838"/>
          <p14:tracePt t="23073" x="1993900" y="2001838"/>
          <p14:tracePt t="23080" x="2000250" y="1995488"/>
          <p14:tracePt t="23086" x="2006600" y="1995488"/>
          <p14:tracePt t="23101" x="2012950" y="1995488"/>
          <p14:tracePt t="23126" x="2019300" y="1995488"/>
          <p14:tracePt t="23136" x="2025650" y="1995488"/>
          <p14:tracePt t="23152" x="2032000" y="1995488"/>
          <p14:tracePt t="23170" x="2038350" y="1995488"/>
          <p14:tracePt t="23191" x="2044700" y="1995488"/>
          <p14:tracePt t="23200" x="2051050" y="1995488"/>
          <p14:tracePt t="23214" x="2058988" y="1995488"/>
          <p14:tracePt t="23227" x="2065338" y="1995488"/>
          <p14:tracePt t="23248" x="2071688" y="1995488"/>
          <p14:tracePt t="23257" x="2078038" y="1995488"/>
          <p14:tracePt t="23261" x="2084388" y="1995488"/>
          <p14:tracePt t="23275" x="2090738" y="1995488"/>
          <p14:tracePt t="23281" x="2097088" y="1995488"/>
          <p14:tracePt t="23303" x="2103438" y="1995488"/>
          <p14:tracePt t="23309" x="2109788" y="1995488"/>
          <p14:tracePt t="23317" x="2116138" y="1995488"/>
          <p14:tracePt t="23350" x="2122488" y="1995488"/>
          <p14:tracePt t="23364" x="2128838" y="1995488"/>
          <p14:tracePt t="23399" x="2135188" y="1995488"/>
          <p14:tracePt t="23413" x="2141538" y="1995488"/>
          <p14:tracePt t="23434" x="2147888" y="1995488"/>
          <p14:tracePt t="23704" x="2147888" y="2001838"/>
          <p14:tracePt t="23742" x="2147888" y="2008188"/>
          <p14:tracePt t="23775" x="2141538" y="2014538"/>
          <p14:tracePt t="23788" x="2135188" y="2014538"/>
          <p14:tracePt t="23797" x="2135188" y="2020888"/>
          <p14:tracePt t="23799" x="2128838" y="2020888"/>
          <p14:tracePt t="23808" x="2122488" y="2020888"/>
          <p14:tracePt t="23821" x="2109788" y="2027238"/>
          <p14:tracePt t="23830" x="2097088" y="2027238"/>
          <p14:tracePt t="23836" x="2090738" y="2033588"/>
          <p14:tracePt t="23843" x="2071688" y="2039938"/>
          <p14:tracePt t="23848" x="2051050" y="2052638"/>
          <p14:tracePt t="23855" x="2025650" y="2058988"/>
          <p14:tracePt t="23862" x="1993900" y="2065338"/>
          <p14:tracePt t="23870" x="1968500" y="2078038"/>
          <p14:tracePt t="23876" x="1911350" y="2097088"/>
          <p14:tracePt t="23882" x="1854200" y="2109788"/>
          <p14:tracePt t="23890" x="1778000" y="2128838"/>
          <p14:tracePt t="23897" x="1714500" y="2141538"/>
          <p14:tracePt t="23904" x="1657350" y="2160588"/>
          <p14:tracePt t="23911" x="1592263" y="2166938"/>
          <p14:tracePt t="23918" x="1547813" y="2173288"/>
          <p14:tracePt t="23925" x="1509713" y="2179638"/>
          <p14:tracePt t="23935" x="1465263" y="2185988"/>
          <p14:tracePt t="23938" x="1446213" y="2192338"/>
          <p14:tracePt t="23945" x="1420813" y="2192338"/>
          <p14:tracePt t="23952" x="1401763" y="2192338"/>
          <p14:tracePt t="23959" x="1376363" y="2192338"/>
          <p14:tracePt t="23966" x="1363663" y="2192338"/>
          <p14:tracePt t="23973" x="1344613" y="2192338"/>
          <p14:tracePt t="23981" x="1325563" y="2192338"/>
          <p14:tracePt t="23987" x="1312863" y="2192338"/>
          <p14:tracePt t="23993" x="1293813" y="2192338"/>
          <p14:tracePt t="24004" x="1274763" y="2192338"/>
          <p14:tracePt t="24012" x="1262063" y="2192338"/>
          <p14:tracePt t="24014" x="1243013" y="2192338"/>
          <p14:tracePt t="24024" x="1217613" y="2192338"/>
          <p14:tracePt t="24032" x="1204913" y="2192338"/>
          <p14:tracePt t="24038" x="1185863" y="2192338"/>
          <p14:tracePt t="24043" x="1166813" y="2192338"/>
          <p14:tracePt t="24051" x="1154113" y="2185988"/>
          <p14:tracePt t="24057" x="1139825" y="2185988"/>
          <p14:tracePt t="24063" x="1120775" y="2185988"/>
          <p14:tracePt t="24070" x="1101725" y="2185988"/>
          <p14:tracePt t="24077" x="1095375" y="2185988"/>
          <p14:tracePt t="24085" x="1076325" y="2179638"/>
          <p14:tracePt t="24090" x="1069975" y="2179638"/>
          <p14:tracePt t="24098" x="1057275" y="2173288"/>
          <p14:tracePt t="24105" x="1044575" y="2173288"/>
          <p14:tracePt t="24113" x="1038225" y="2166938"/>
          <p14:tracePt t="24123" x="1019175" y="2166938"/>
          <p14:tracePt t="24128" x="1006475" y="2166938"/>
          <p14:tracePt t="24132" x="1006475" y="2160588"/>
          <p14:tracePt t="24142" x="993775" y="2160588"/>
          <p14:tracePt t="24149" x="987425" y="2160588"/>
          <p14:tracePt t="24156" x="981075" y="2160588"/>
          <p14:tracePt t="24160" x="974725" y="2154238"/>
          <p14:tracePt t="24167" x="968375" y="2154238"/>
          <p14:tracePt t="24173" x="962025" y="2154238"/>
          <p14:tracePt t="24187" x="955675" y="2147888"/>
          <p14:tracePt t="24192" x="949325" y="2147888"/>
          <p14:tracePt t="24209" x="942975" y="2147888"/>
          <p14:tracePt t="24217" x="936625" y="2147888"/>
          <p14:tracePt t="24229" x="930275" y="2147888"/>
          <p14:tracePt t="24243" x="923925" y="2147888"/>
          <p14:tracePt t="24261" x="917575" y="2147888"/>
          <p14:tracePt t="24294" x="911225" y="2147888"/>
          <p14:tracePt t="24308" x="904875" y="2141538"/>
          <p14:tracePt t="24375" x="904875" y="2135188"/>
          <p14:tracePt t="24440" x="898525" y="2135188"/>
          <p14:tracePt t="24452" x="892175" y="2135188"/>
          <p14:tracePt t="24466" x="885825" y="2135188"/>
          <p14:tracePt t="24499" x="879475" y="2135188"/>
          <p14:tracePt t="24517" x="873125" y="2135188"/>
          <p14:tracePt t="24627" x="879475" y="2135188"/>
          <p14:tracePt t="24655" x="885825" y="2135188"/>
          <p14:tracePt t="24661" x="892175" y="2135188"/>
          <p14:tracePt t="24668" x="898525" y="2135188"/>
          <p14:tracePt t="24673" x="904875" y="2135188"/>
          <p14:tracePt t="24680" x="917575" y="2135188"/>
          <p14:tracePt t="24689" x="930275" y="2135188"/>
          <p14:tracePt t="24695" x="949325" y="2135188"/>
          <p14:tracePt t="24701" x="974725" y="2135188"/>
          <p14:tracePt t="24707" x="987425" y="2135188"/>
          <p14:tracePt t="24714" x="1012825" y="2135188"/>
          <p14:tracePt t="24721" x="1031875" y="2135188"/>
          <p14:tracePt t="24728" x="1057275" y="2135188"/>
          <p14:tracePt t="24737" x="1069975" y="2135188"/>
          <p14:tracePt t="24745" x="1089025" y="2141538"/>
          <p14:tracePt t="24749" x="1114425" y="2141538"/>
          <p14:tracePt t="24756" x="1139825" y="2147888"/>
          <p14:tracePt t="24763" x="1160463" y="2147888"/>
          <p14:tracePt t="24770" x="1185863" y="2154238"/>
          <p14:tracePt t="24776" x="1211263" y="2154238"/>
          <p14:tracePt t="24784" x="1236663" y="2154238"/>
          <p14:tracePt t="24791" x="1262063" y="2154238"/>
          <p14:tracePt t="24798" x="1274763" y="2154238"/>
          <p14:tracePt t="24804" x="1293813" y="2154238"/>
          <p14:tracePt t="24814" x="1300163" y="2154238"/>
          <p14:tracePt t="24821" x="1312863" y="2154238"/>
          <p14:tracePt t="24826" x="1325563" y="2154238"/>
          <p14:tracePt t="24836" x="1331913" y="2154238"/>
          <p14:tracePt t="24842" x="1344613" y="2154238"/>
          <p14:tracePt t="24847" x="1350963" y="2154238"/>
          <p14:tracePt t="24853" x="1357313" y="2154238"/>
          <p14:tracePt t="24863" x="1370013" y="2154238"/>
          <p14:tracePt t="24874" x="1382713" y="2154238"/>
          <p14:tracePt t="24881" x="1389063" y="2154238"/>
          <p14:tracePt t="24887" x="1395413" y="2154238"/>
          <p14:tracePt t="24894" x="1401763" y="2154238"/>
          <p14:tracePt t="24902" x="1408113" y="2154238"/>
          <p14:tracePt t="24916" x="1414463" y="2154238"/>
          <p14:tracePt t="24922" x="1420813" y="2154238"/>
          <p14:tracePt t="24929" x="1427163" y="2154238"/>
          <p14:tracePt t="24946" x="1433513" y="2154238"/>
          <p14:tracePt t="25811" x="1446213" y="2154238"/>
          <p14:tracePt t="25816" x="1465263" y="2154238"/>
          <p14:tracePt t="25823" x="1484313" y="2154238"/>
          <p14:tracePt t="25830" x="1509713" y="2160588"/>
          <p14:tracePt t="25837" x="1528763" y="2160588"/>
          <p14:tracePt t="25846" x="1547813" y="2160588"/>
          <p14:tracePt t="25855" x="1566863" y="2160588"/>
          <p14:tracePt t="25860" x="1592263" y="2160588"/>
          <p14:tracePt t="25867" x="1606550" y="2160588"/>
          <p14:tracePt t="25873" x="1625600" y="2160588"/>
          <p14:tracePt t="25878" x="1651000" y="2160588"/>
          <p14:tracePt t="25885" x="1676400" y="2160588"/>
          <p14:tracePt t="25892" x="1689100" y="2160588"/>
          <p14:tracePt t="25901" x="1714500" y="2160588"/>
          <p14:tracePt t="25905" x="1733550" y="2160588"/>
          <p14:tracePt t="25913" x="1752600" y="2160588"/>
          <p14:tracePt t="25923" x="1771650" y="2160588"/>
          <p14:tracePt t="25928" x="1790700" y="2160588"/>
          <p14:tracePt t="25937" x="1797050" y="2154238"/>
          <p14:tracePt t="25945" x="1809750" y="2147888"/>
          <p14:tracePt t="25948" x="1828800" y="2141538"/>
          <p14:tracePt t="25954" x="1841500" y="2135188"/>
          <p14:tracePt t="25961" x="1847850" y="2135188"/>
          <p14:tracePt t="25968" x="1860550" y="2135188"/>
          <p14:tracePt t="25975" x="1866900" y="2128838"/>
          <p14:tracePt t="25987" x="1873250" y="2122488"/>
          <p14:tracePt t="25993" x="1879600" y="2116138"/>
          <p14:tracePt t="25995" x="1885950" y="2116138"/>
          <p14:tracePt t="26007" x="1892300" y="2109788"/>
          <p14:tracePt t="26014" x="1898650" y="2109788"/>
          <p14:tracePt t="26018" x="1905000" y="2103438"/>
          <p14:tracePt t="26031" x="1917700" y="2097088"/>
          <p14:tracePt t="26037" x="1924050" y="2090738"/>
          <p14:tracePt t="26044" x="1924050" y="2084388"/>
          <p14:tracePt t="26061" x="1930400" y="2078038"/>
          <p14:tracePt t="26069" x="1936750" y="2078038"/>
          <p14:tracePt t="26073" x="1936750" y="2071688"/>
          <p14:tracePt t="26079" x="1943100" y="2065338"/>
          <p14:tracePt t="26087" x="1949450" y="2065338"/>
          <p14:tracePt t="26100" x="1955800" y="2065338"/>
          <p14:tracePt t="26114" x="1955800" y="2058988"/>
          <p14:tracePt t="26128" x="1962150" y="2052638"/>
          <p14:tracePt t="26142" x="1968500" y="2052638"/>
          <p14:tracePt t="26155" x="1968500" y="2046288"/>
          <p14:tracePt t="26178" x="1974850" y="2039938"/>
          <p14:tracePt t="26192" x="1981200" y="2039938"/>
          <p14:tracePt t="26206" x="1987550" y="2033588"/>
          <p14:tracePt t="26217" x="1993900" y="2033588"/>
          <p14:tracePt t="26225" x="2000250" y="2033588"/>
          <p14:tracePt t="26238" x="2006600" y="2033588"/>
          <p14:tracePt t="26248" x="2012950" y="2033588"/>
          <p14:tracePt t="26256" x="2019300" y="2033588"/>
          <p14:tracePt t="26261" x="2025650" y="2033588"/>
          <p14:tracePt t="26268" x="2032000" y="2033588"/>
          <p14:tracePt t="26274" x="2038350" y="2033588"/>
          <p14:tracePt t="26280" x="2044700" y="2033588"/>
          <p14:tracePt t="26287" x="2051050" y="2033588"/>
          <p14:tracePt t="26302" x="2065338" y="2033588"/>
          <p14:tracePt t="26307" x="2071688" y="2033588"/>
          <p14:tracePt t="26315" x="2071688" y="2039938"/>
          <p14:tracePt t="26321" x="2084388" y="2039938"/>
          <p14:tracePt t="26328" x="2090738" y="2039938"/>
          <p14:tracePt t="26336" x="2097088" y="2046288"/>
          <p14:tracePt t="26342" x="2109788" y="2046288"/>
          <p14:tracePt t="26349" x="2116138" y="2046288"/>
          <p14:tracePt t="26364" x="2128838" y="2052638"/>
          <p14:tracePt t="26369" x="2135188" y="2052638"/>
          <p14:tracePt t="26377" x="2135188" y="2058988"/>
          <p14:tracePt t="26390" x="2141538" y="2058988"/>
          <p14:tracePt t="26395" x="2147888" y="2058988"/>
          <p14:tracePt t="26397" x="2147888" y="2065338"/>
          <p14:tracePt t="26418" x="2147888" y="2071688"/>
          <p14:tracePt t="26439" x="2147888" y="2078038"/>
          <p14:tracePt t="26456" x="2147888" y="2084388"/>
          <p14:tracePt t="26471" x="2135188" y="2084388"/>
          <p14:tracePt t="26476" x="2128838" y="2084388"/>
          <p14:tracePt t="26484" x="2103438" y="2084388"/>
          <p14:tracePt t="26487" x="2078038" y="2090738"/>
          <p14:tracePt t="26497" x="2051050" y="2090738"/>
          <p14:tracePt t="26505" x="2012950" y="2090738"/>
          <p14:tracePt t="26509" x="1968500" y="2090738"/>
          <p14:tracePt t="26516" x="1924050" y="2090738"/>
          <p14:tracePt t="26522" x="1885950" y="2090738"/>
          <p14:tracePt t="26529" x="1828800" y="2090738"/>
          <p14:tracePt t="26539" x="1784350" y="2090738"/>
          <p14:tracePt t="26545" x="1733550" y="2090738"/>
          <p14:tracePt t="26553" x="1682750" y="2090738"/>
          <p14:tracePt t="26557" x="1638300" y="2090738"/>
          <p14:tracePt t="26564" x="1579563" y="2090738"/>
          <p14:tracePt t="26573" x="1541463" y="2090738"/>
          <p14:tracePt t="26577" x="1497013" y="2090738"/>
          <p14:tracePt t="26586" x="1458913" y="2090738"/>
          <p14:tracePt t="26591" x="1427163" y="2090738"/>
          <p14:tracePt t="26600" x="1395413" y="2090738"/>
          <p14:tracePt t="26607" x="1376363" y="2084388"/>
          <p14:tracePt t="26614" x="1357313" y="2084388"/>
          <p14:tracePt t="26621" x="1344613" y="2084388"/>
          <p14:tracePt t="26627" x="1325563" y="2084388"/>
          <p14:tracePt t="26634" x="1319213" y="2084388"/>
          <p14:tracePt t="26642" x="1306513" y="2084388"/>
          <p14:tracePt t="26647" x="1300163" y="2084388"/>
          <p14:tracePt t="26654" x="1293813" y="2084388"/>
          <p14:tracePt t="26665" x="1281113" y="2084388"/>
          <p14:tracePt t="26671" x="1274763" y="2084388"/>
          <p14:tracePt t="26676" x="1262063" y="2084388"/>
          <p14:tracePt t="26681" x="1255713" y="2084388"/>
          <p14:tracePt t="26689" x="1249363" y="2084388"/>
          <p14:tracePt t="26696" x="1243013" y="2084388"/>
          <p14:tracePt t="26702" x="1236663" y="2084388"/>
          <p14:tracePt t="26710" x="1230313" y="2084388"/>
          <p14:tracePt t="26717" x="1223963" y="2084388"/>
          <p14:tracePt t="26723" x="1211263" y="2084388"/>
          <p14:tracePt t="26730" x="1204913" y="2084388"/>
          <p14:tracePt t="26737" x="1198563" y="2084388"/>
          <p14:tracePt t="26744" x="1185863" y="2084388"/>
          <p14:tracePt t="26751" x="1179513" y="2084388"/>
          <p14:tracePt t="26758" x="1173163" y="2084388"/>
          <p14:tracePt t="26765" x="1160463" y="2084388"/>
          <p14:tracePt t="26772" x="1154113" y="2084388"/>
          <p14:tracePt t="26779" x="1139825" y="2084388"/>
          <p14:tracePt t="26786" x="1133475" y="2084388"/>
          <p14:tracePt t="26794" x="1127125" y="2084388"/>
          <p14:tracePt t="26805" x="1120775" y="2084388"/>
          <p14:tracePt t="26811" x="1114425" y="2084388"/>
          <p14:tracePt t="26815" x="1114425" y="2078038"/>
          <p14:tracePt t="26823" x="1101725" y="2078038"/>
          <p14:tracePt t="26835" x="1095375" y="2078038"/>
          <p14:tracePt t="26840" x="1082675" y="2078038"/>
          <p14:tracePt t="26855" x="1076325" y="2078038"/>
          <p14:tracePt t="26864" x="1063625" y="2078038"/>
          <p14:tracePt t="26886" x="1057275" y="2078038"/>
          <p14:tracePt t="26895" x="1050925" y="2078038"/>
          <p14:tracePt t="26903" x="1044575" y="2078038"/>
          <p14:tracePt t="26910" x="1038225" y="2078038"/>
          <p14:tracePt t="26931" x="1031875" y="2078038"/>
          <p14:tracePt t="26961" x="1025525" y="2078038"/>
          <p14:tracePt t="26989" x="1019175" y="2078038"/>
          <p14:tracePt t="27010" x="1012825" y="2078038"/>
          <p14:tracePt t="27029" x="1006475" y="2078038"/>
          <p14:tracePt t="27035" x="1000125" y="2078038"/>
          <p14:tracePt t="27064" x="993775" y="2071688"/>
          <p14:tracePt t="27083" x="987425" y="2071688"/>
          <p14:tracePt t="27118" x="981075" y="2071688"/>
          <p14:tracePt t="27131" x="974725" y="2065338"/>
          <p14:tracePt t="27145" x="968375" y="2065338"/>
          <p14:tracePt t="27251" x="974725" y="2065338"/>
          <p14:tracePt t="27266" x="981075" y="2058988"/>
          <p14:tracePt t="27285" x="987425" y="2058988"/>
          <p14:tracePt t="27293" x="993775" y="2058988"/>
          <p14:tracePt t="27300" x="1006475" y="2058988"/>
          <p14:tracePt t="27307" x="1025525" y="2058988"/>
          <p14:tracePt t="27311" x="1038225" y="2058988"/>
          <p14:tracePt t="27318" x="1063625" y="2058988"/>
          <p14:tracePt t="27328" x="1082675" y="2058988"/>
          <p14:tracePt t="27337" x="1101725" y="2058988"/>
          <p14:tracePt t="27340" x="1114425" y="2058988"/>
          <p14:tracePt t="27346" x="1127125" y="2058988"/>
          <p14:tracePt t="27355" x="1133475" y="2058988"/>
          <p14:tracePt t="27362" x="1147763" y="2058988"/>
          <p14:tracePt t="27374" x="1160463" y="2058988"/>
          <p14:tracePt t="27380" x="1173163" y="2058988"/>
          <p14:tracePt t="27390" x="1179513" y="2058988"/>
          <p14:tracePt t="27397" x="1192213" y="2058988"/>
          <p14:tracePt t="27404" x="1198563" y="2058988"/>
          <p14:tracePt t="27408" x="1211263" y="2058988"/>
          <p14:tracePt t="27424" x="1230313" y="2065338"/>
          <p14:tracePt t="27430" x="1243013" y="2065338"/>
          <p14:tracePt t="27436" x="1262063" y="2071688"/>
          <p14:tracePt t="27443" x="1281113" y="2071688"/>
          <p14:tracePt t="27451" x="1293813" y="2078038"/>
          <p14:tracePt t="27459" x="1312863" y="2078038"/>
          <p14:tracePt t="27468" x="1331913" y="2078038"/>
          <p14:tracePt t="27474" x="1344613" y="2078038"/>
          <p14:tracePt t="27478" x="1363663" y="2078038"/>
          <p14:tracePt t="27487" x="1382713" y="2084388"/>
          <p14:tracePt t="27492" x="1395413" y="2084388"/>
          <p14:tracePt t="27502" x="1414463" y="2090738"/>
          <p14:tracePt t="27508" x="1433513" y="2090738"/>
          <p14:tracePt t="27513" x="1452563" y="2090738"/>
          <p14:tracePt t="27520" x="1465263" y="2097088"/>
          <p14:tracePt t="27526" x="1484313" y="2097088"/>
          <p14:tracePt t="27533" x="1503363" y="2103438"/>
          <p14:tracePt t="27540" x="1516063" y="2103438"/>
          <p14:tracePt t="27547" x="1535113" y="2109788"/>
          <p14:tracePt t="27554" x="1554163" y="2109788"/>
          <p14:tracePt t="27561" x="1573213" y="2116138"/>
          <p14:tracePt t="27568" x="1585913" y="2116138"/>
          <p14:tracePt t="27578" x="1606550" y="2116138"/>
          <p14:tracePt t="27588" x="1625600" y="2122488"/>
          <p14:tracePt t="27595" x="1644650" y="2128838"/>
          <p14:tracePt t="27602" x="1657350" y="2128838"/>
          <p14:tracePt t="27609" x="1663700" y="2135188"/>
          <p14:tracePt t="27617" x="1676400" y="2135188"/>
          <p14:tracePt t="27623" x="1682750" y="2135188"/>
          <p14:tracePt t="27637" x="1689100" y="2135188"/>
          <p14:tracePt t="27644" x="1695450" y="2135188"/>
          <p14:tracePt t="27651" x="1701800" y="2135188"/>
          <p14:tracePt t="27665" x="1708150" y="2135188"/>
          <p14:tracePt t="27672" x="1714500" y="2135188"/>
          <p14:tracePt t="28064" x="1720850" y="2135188"/>
          <p14:tracePt t="28068" x="1739900" y="2135188"/>
          <p14:tracePt t="28077" x="1752600" y="2135188"/>
          <p14:tracePt t="28084" x="1778000" y="2135188"/>
          <p14:tracePt t="28091" x="1803400" y="2135188"/>
          <p14:tracePt t="28094" x="1828800" y="2135188"/>
          <p14:tracePt t="28105" x="1860550" y="2135188"/>
          <p14:tracePt t="28110" x="1892300" y="2128838"/>
          <p14:tracePt t="28117" x="1917700" y="2128838"/>
          <p14:tracePt t="28122" x="1943100" y="2122488"/>
          <p14:tracePt t="28129" x="1974850" y="2122488"/>
          <p14:tracePt t="28136" x="2000250" y="2116138"/>
          <p14:tracePt t="28143" x="2025650" y="2109788"/>
          <p14:tracePt t="28149" x="2051050" y="2103438"/>
          <p14:tracePt t="28157" x="2078038" y="2097088"/>
          <p14:tracePt t="28163" x="2090738" y="2090738"/>
          <p14:tracePt t="28170" x="2109788" y="2084388"/>
          <p14:tracePt t="28179" x="2128838" y="2078038"/>
          <p14:tracePt t="28192" x="2141538" y="2078038"/>
          <p14:tracePt t="28200" x="2147888" y="2071688"/>
          <p14:tracePt t="28212" x="2154238" y="2065338"/>
          <p14:tracePt t="28219" x="2160588" y="2065338"/>
          <p14:tracePt t="28226" x="2166938" y="2058988"/>
          <p14:tracePt t="28233" x="2166938" y="2052638"/>
          <p14:tracePt t="28240" x="2173288" y="2052638"/>
          <p14:tracePt t="28249" x="2173288" y="2046288"/>
          <p14:tracePt t="28255" x="2173288" y="2039938"/>
          <p14:tracePt t="28263" x="2179638" y="2039938"/>
          <p14:tracePt t="28270" x="2179638" y="2033588"/>
          <p14:tracePt t="28293" x="2185988" y="2027238"/>
          <p14:tracePt t="28302" x="2192338" y="2020888"/>
          <p14:tracePt t="28330" x="2192338" y="2014538"/>
          <p14:tracePt t="28421" x="2192338" y="2008188"/>
          <p14:tracePt t="30037" x="2192338" y="2014538"/>
          <p14:tracePt t="30044" x="2192338" y="2020888"/>
          <p14:tracePt t="30050" x="2192338" y="2027238"/>
          <p14:tracePt t="30062" x="2198688" y="2033588"/>
          <p14:tracePt t="30068" x="2198688" y="2046288"/>
          <p14:tracePt t="30075" x="2198688" y="2052638"/>
          <p14:tracePt t="30084" x="2205038" y="2052638"/>
          <p14:tracePt t="30089" x="2211388" y="2065338"/>
          <p14:tracePt t="30098" x="2211388" y="2071688"/>
          <p14:tracePt t="30106" x="2217738" y="2071688"/>
          <p14:tracePt t="30112" x="2224088" y="2084388"/>
          <p14:tracePt t="30120" x="2230438" y="2090738"/>
          <p14:tracePt t="30130" x="2230438" y="2097088"/>
          <p14:tracePt t="30137" x="2236788" y="2109788"/>
          <p14:tracePt t="30144" x="2243138" y="2109788"/>
          <p14:tracePt t="30158" x="2249488" y="2128838"/>
          <p14:tracePt t="30170" x="2255838" y="2128838"/>
          <p14:tracePt t="30174" x="2262188" y="2128838"/>
          <p14:tracePt t="30180" x="2262188" y="2135188"/>
          <p14:tracePt t="30186" x="2262188" y="2141538"/>
          <p14:tracePt t="30207" x="2268538" y="2141538"/>
          <p14:tracePt t="30213" x="2268538" y="2147888"/>
          <p14:tracePt t="30220" x="2274888" y="2147888"/>
          <p14:tracePt t="30507" x="2268538" y="2147888"/>
          <p14:tracePt t="30514" x="2268538" y="2141538"/>
          <p14:tracePt t="30549" x="2268538" y="2135188"/>
          <p14:tracePt t="30597" x="2268538" y="2128838"/>
          <p14:tracePt t="30625" x="2262188" y="2122488"/>
          <p14:tracePt t="30643" x="2255838" y="2122488"/>
          <p14:tracePt t="30649" x="2255838" y="2116138"/>
          <p14:tracePt t="30673" x="2249488" y="2116138"/>
          <p14:tracePt t="30685" x="2243138" y="2116138"/>
          <p14:tracePt t="30694" x="2236788" y="2116138"/>
          <p14:tracePt t="30706" x="2230438" y="2109788"/>
          <p14:tracePt t="30712" x="2224088" y="2109788"/>
          <p14:tracePt t="30726" x="2217738" y="2109788"/>
          <p14:tracePt t="30733" x="2205038" y="2109788"/>
          <p14:tracePt t="30747" x="2198688" y="2109788"/>
          <p14:tracePt t="30761" x="2185988" y="2109788"/>
          <p14:tracePt t="30769" x="2179638" y="2109788"/>
          <p14:tracePt t="30778" x="2166938" y="2109788"/>
          <p14:tracePt t="30789" x="2154238" y="2109788"/>
          <p14:tracePt t="30795" x="2141538" y="2109788"/>
          <p14:tracePt t="30809" x="2128838" y="2109788"/>
          <p14:tracePt t="30816" x="2116138" y="2116138"/>
          <p14:tracePt t="30823" x="2109788" y="2116138"/>
          <p14:tracePt t="30830" x="2097088" y="2122488"/>
          <p14:tracePt t="30837" x="2090738" y="2122488"/>
          <p14:tracePt t="30846" x="2078038" y="2122488"/>
          <p14:tracePt t="30856" x="2058988" y="2122488"/>
          <p14:tracePt t="30862" x="2044700" y="2128838"/>
          <p14:tracePt t="30864" x="2032000" y="2128838"/>
          <p14:tracePt t="30872" x="2019300" y="2135188"/>
          <p14:tracePt t="30878" x="2000250" y="2135188"/>
          <p14:tracePt t="30886" x="1987550" y="2141538"/>
          <p14:tracePt t="30892" x="1974850" y="2147888"/>
          <p14:tracePt t="30900" x="1955800" y="2154238"/>
          <p14:tracePt t="30906" x="1936750" y="2160588"/>
          <p14:tracePt t="30913" x="1930400" y="2166938"/>
          <p14:tracePt t="30919" x="1917700" y="2166938"/>
          <p14:tracePt t="30929" x="1905000" y="2166938"/>
          <p14:tracePt t="30938" x="1898650" y="2173288"/>
          <p14:tracePt t="30945" x="1885950" y="2179638"/>
          <p14:tracePt t="30948" x="1873250" y="2185988"/>
          <p14:tracePt t="30955" x="1860550" y="2192338"/>
          <p14:tracePt t="30962" x="1847850" y="2198688"/>
          <p14:tracePt t="30969" x="1835150" y="2205038"/>
          <p14:tracePt t="30976" x="1828800" y="2205038"/>
          <p14:tracePt t="30984" x="1816100" y="2205038"/>
          <p14:tracePt t="30989" x="1803400" y="2211388"/>
          <p14:tracePt t="30997" x="1784350" y="2217738"/>
          <p14:tracePt t="31003" x="1778000" y="2224088"/>
          <p14:tracePt t="31010" x="1765300" y="2230438"/>
          <p14:tracePt t="31019" x="1752600" y="2236788"/>
          <p14:tracePt t="31024" x="1733550" y="2243138"/>
          <p14:tracePt t="31031" x="1727200" y="2243138"/>
          <p14:tracePt t="31038" x="1714500" y="2249488"/>
          <p14:tracePt t="31047" x="1701800" y="2249488"/>
          <p14:tracePt t="31054" x="1701800" y="2255838"/>
          <p14:tracePt t="31060" x="1689100" y="2262188"/>
          <p14:tracePt t="31065" x="1682750" y="2262188"/>
          <p14:tracePt t="31072" x="1670050" y="2268538"/>
          <p14:tracePt t="31079" x="1663700" y="2268538"/>
          <p14:tracePt t="31086" x="1657350" y="2274888"/>
          <p14:tracePt t="31093" x="1644650" y="2274888"/>
          <p14:tracePt t="31103" x="1638300" y="2274888"/>
          <p14:tracePt t="31109" x="1631950" y="2274888"/>
          <p14:tracePt t="31119" x="1619250" y="2274888"/>
          <p14:tracePt t="31123" x="1606550" y="2281238"/>
          <p14:tracePt t="31135" x="1592263" y="2287588"/>
          <p14:tracePt t="31151" x="1579563" y="2293938"/>
          <p14:tracePt t="31155" x="1573213" y="2293938"/>
          <p14:tracePt t="31174" x="1560513" y="2293938"/>
          <p14:tracePt t="31191" x="1554163" y="2293938"/>
          <p14:tracePt t="31198" x="1547813" y="2293938"/>
          <p14:tracePt t="31219" x="1541463" y="2293938"/>
          <p14:tracePt t="31225" x="1535113" y="2293938"/>
          <p14:tracePt t="31282" x="1535113" y="2300288"/>
          <p14:tracePt t="31317" x="1535113" y="2306638"/>
          <p14:tracePt t="31344" x="1541463" y="2306638"/>
          <p14:tracePt t="31366" x="1547813" y="2306638"/>
          <p14:tracePt t="31407" x="1554163" y="2306638"/>
          <p14:tracePt t="31420" x="1554163" y="2312988"/>
          <p14:tracePt t="31587" x="1554163" y="2319338"/>
          <p14:tracePt t="31677" x="1560513" y="2319338"/>
          <p14:tracePt t="32412" x="1547813" y="2319338"/>
          <p14:tracePt t="32421" x="1535113" y="2319338"/>
          <p14:tracePt t="32426" x="1509713" y="2319338"/>
          <p14:tracePt t="32433" x="1490663" y="2319338"/>
          <p14:tracePt t="32439" x="1465263" y="2319338"/>
          <p14:tracePt t="32444" x="1452563" y="2319338"/>
          <p14:tracePt t="32451" x="1427163" y="2319338"/>
          <p14:tracePt t="32458" x="1408113" y="2319338"/>
          <p14:tracePt t="32467" x="1395413" y="2319338"/>
          <p14:tracePt t="32475" x="1382713" y="2319338"/>
          <p14:tracePt t="32478" x="1363663" y="2312988"/>
          <p14:tracePt t="32485" x="1350963" y="2312988"/>
          <p14:tracePt t="32492" x="1331913" y="2312988"/>
          <p14:tracePt t="32500" x="1319213" y="2306638"/>
          <p14:tracePt t="32506" x="1306513" y="2306638"/>
          <p14:tracePt t="32513" x="1293813" y="2306638"/>
          <p14:tracePt t="32520" x="1281113" y="2306638"/>
          <p14:tracePt t="32527" x="1274763" y="2306638"/>
          <p14:tracePt t="32534" x="1262063" y="2306638"/>
          <p14:tracePt t="32541" x="1249363" y="2300288"/>
          <p14:tracePt t="32555" x="1236663" y="2300288"/>
          <p14:tracePt t="32569" x="1230313" y="2300288"/>
          <p14:tracePt t="32575" x="1217613" y="2300288"/>
          <p14:tracePt t="32599" x="1211263" y="2300288"/>
          <p14:tracePt t="32606" x="1204913" y="2300288"/>
          <p14:tracePt t="32612" x="1198563" y="2300288"/>
          <p14:tracePt t="32634" x="1192213" y="2300288"/>
          <p14:tracePt t="32654" x="1185863" y="2300288"/>
          <p14:tracePt t="32682" x="1179513" y="2300288"/>
          <p14:tracePt t="32730" x="1173163" y="2300288"/>
          <p14:tracePt t="32763" x="1166813" y="2300288"/>
          <p14:tracePt t="32777" x="1160463" y="2300288"/>
          <p14:tracePt t="32790" x="1154113" y="2300288"/>
          <p14:tracePt t="32813" x="1139825" y="2300288"/>
          <p14:tracePt t="32819" x="1133475" y="2300288"/>
          <p14:tracePt t="32826" x="1127125" y="2300288"/>
          <p14:tracePt t="32833" x="1114425" y="2300288"/>
          <p14:tracePt t="32838" x="1101725" y="2300288"/>
          <p14:tracePt t="32845" x="1082675" y="2300288"/>
          <p14:tracePt t="32853" x="1063625" y="2300288"/>
          <p14:tracePt t="32860" x="1044575" y="2300288"/>
          <p14:tracePt t="32867" x="1025525" y="2300288"/>
          <p14:tracePt t="32873" x="1000125" y="2300288"/>
          <p14:tracePt t="32881" x="981075" y="2300288"/>
          <p14:tracePt t="32887" x="968375" y="2300288"/>
          <p14:tracePt t="32894" x="949325" y="2306638"/>
          <p14:tracePt t="32901" x="936625" y="2306638"/>
          <p14:tracePt t="32919" x="923925" y="2312988"/>
          <p14:tracePt t="32924" x="917575" y="2312988"/>
          <p14:tracePt t="32931" x="911225" y="2319338"/>
          <p14:tracePt t="32939" x="904875" y="2319338"/>
          <p14:tracePt t="32942" x="898525" y="2319338"/>
          <p14:tracePt t="32953" x="892175" y="2319338"/>
          <p14:tracePt t="32958" x="885825" y="2319338"/>
          <p14:tracePt t="32963" x="879475" y="2319338"/>
          <p14:tracePt t="32977" x="879475" y="2325688"/>
          <p14:tracePt t="32984" x="873125" y="2325688"/>
          <p14:tracePt t="32991" x="873125" y="2332038"/>
          <p14:tracePt t="33012" x="873125" y="2338388"/>
          <p14:tracePt t="33033" x="873125" y="2344738"/>
          <p14:tracePt t="33050" x="873125" y="2351088"/>
          <p14:tracePt t="33062" x="873125" y="2359025"/>
          <p14:tracePt t="33068" x="873125" y="2365375"/>
          <p14:tracePt t="33076" x="873125" y="2371725"/>
          <p14:tracePt t="33081" x="879475" y="2378075"/>
          <p14:tracePt t="33093" x="879475" y="2397125"/>
          <p14:tracePt t="33095" x="892175" y="2416175"/>
          <p14:tracePt t="33106" x="904875" y="2428875"/>
          <p14:tracePt t="33110" x="923925" y="2460625"/>
          <p14:tracePt t="33118" x="949325" y="2486025"/>
          <p14:tracePt t="33122" x="968375" y="2511425"/>
          <p14:tracePt t="33130" x="987425" y="2543175"/>
          <p14:tracePt t="33137" x="1006475" y="2555875"/>
          <p14:tracePt t="33143" x="1025525" y="2574925"/>
          <p14:tracePt t="33151" x="1038225" y="2593975"/>
          <p14:tracePt t="33157" x="1044575" y="2606675"/>
          <p14:tracePt t="33164" x="1057275" y="2619375"/>
          <p14:tracePt t="33171" x="1069975" y="2632075"/>
          <p14:tracePt t="33178" x="1082675" y="2632075"/>
          <p14:tracePt t="33185" x="1089025" y="2638425"/>
          <p14:tracePt t="33192" x="1095375" y="2651125"/>
          <p14:tracePt t="33199" x="1108075" y="2657475"/>
          <p14:tracePt t="33220" x="1133475" y="2670175"/>
          <p14:tracePt t="33229" x="1139825" y="2676525"/>
          <p14:tracePt t="33237" x="1147763" y="2682875"/>
          <p14:tracePt t="33244" x="1160463" y="2689225"/>
          <p14:tracePt t="33250" x="1173163" y="2695575"/>
          <p14:tracePt t="33256" x="1173163" y="2701925"/>
          <p14:tracePt t="33261" x="1185863" y="2708275"/>
          <p14:tracePt t="33269" x="1198563" y="2714625"/>
          <p14:tracePt t="33275" x="1217613" y="2727325"/>
          <p14:tracePt t="33283" x="1230313" y="2740025"/>
          <p14:tracePt t="33289" x="1249363" y="2752725"/>
          <p14:tracePt t="33301" x="1268413" y="2765425"/>
          <p14:tracePt t="33308" x="1281113" y="2771775"/>
          <p14:tracePt t="33309" x="1293813" y="2778125"/>
          <p14:tracePt t="33320" x="1306513" y="2784475"/>
          <p14:tracePt t="33325" x="1319213" y="2792413"/>
          <p14:tracePt t="33331" x="1331913" y="2798763"/>
          <p14:tracePt t="33337" x="1338263" y="2805113"/>
          <p14:tracePt t="33345" x="1350963" y="2811463"/>
          <p14:tracePt t="33352" x="1363663" y="2824163"/>
          <p14:tracePt t="33359" x="1382713" y="2824163"/>
          <p14:tracePt t="33368" x="1395413" y="2824163"/>
          <p14:tracePt t="33372" x="1408113" y="2830513"/>
          <p14:tracePt t="33379" x="1427163" y="2836863"/>
          <p14:tracePt t="33387" x="1446213" y="2849563"/>
          <p14:tracePt t="33393" x="1465263" y="2855913"/>
          <p14:tracePt t="33402" x="1490663" y="2862263"/>
          <p14:tracePt t="33406" x="1528763" y="2874963"/>
          <p14:tracePt t="33414" x="1560513" y="2881313"/>
          <p14:tracePt t="33421" x="1585913" y="2887663"/>
          <p14:tracePt t="33427" x="1612900" y="2887663"/>
          <p14:tracePt t="33435" x="1631950" y="2894013"/>
          <p14:tracePt t="33442" x="1644650" y="2894013"/>
          <p14:tracePt t="33448" x="1663700" y="2900363"/>
          <p14:tracePt t="33455" x="1689100" y="2900363"/>
          <p14:tracePt t="33462" x="1701800" y="2900363"/>
          <p14:tracePt t="33470" x="1727200" y="2906713"/>
          <p14:tracePt t="33476" x="1746250" y="2906713"/>
          <p14:tracePt t="33483" x="1771650" y="2913063"/>
          <p14:tracePt t="33490" x="1797050" y="2913063"/>
          <p14:tracePt t="33503" x="1816100" y="2913063"/>
          <p14:tracePt t="33505" x="1835150" y="2913063"/>
          <p14:tracePt t="33510" x="1866900" y="2913063"/>
          <p14:tracePt t="33518" x="1892300" y="2913063"/>
          <p14:tracePt t="33525" x="1924050" y="2913063"/>
          <p14:tracePt t="33531" x="1955800" y="2913063"/>
          <p14:tracePt t="33539" x="1987550" y="2913063"/>
          <p14:tracePt t="33545" x="2019300" y="2913063"/>
          <p14:tracePt t="33552" x="2038350" y="2913063"/>
          <p14:tracePt t="33559" x="2071688" y="2913063"/>
          <p14:tracePt t="33567" x="2090738" y="2913063"/>
          <p14:tracePt t="33573" x="2116138" y="2913063"/>
          <p14:tracePt t="33580" x="2141538" y="2913063"/>
          <p14:tracePt t="33587" x="2166938" y="2913063"/>
          <p14:tracePt t="33594" x="2185988" y="2913063"/>
          <p14:tracePt t="33601" x="2205038" y="2913063"/>
          <p14:tracePt t="33607" x="2230438" y="2913063"/>
          <p14:tracePt t="33614" x="2249488" y="2913063"/>
          <p14:tracePt t="33621" x="2268538" y="2913063"/>
          <p14:tracePt t="33628" x="2293938" y="2913063"/>
          <p14:tracePt t="33635" x="2319338" y="2913063"/>
          <p14:tracePt t="33642" x="2351088" y="2919413"/>
          <p14:tracePt t="33652" x="2395538" y="2919413"/>
          <p14:tracePt t="33656" x="2446338" y="2919413"/>
          <p14:tracePt t="33663" x="2503488" y="2925763"/>
          <p14:tracePt t="33669" x="2543175" y="2925763"/>
          <p14:tracePt t="33676" x="2587625" y="2938463"/>
          <p14:tracePt t="33684" x="2632075" y="2938463"/>
          <p14:tracePt t="33692" x="2663825" y="2938463"/>
          <p14:tracePt t="33705" x="2689225" y="2938463"/>
          <p14:tracePt t="33713" x="2752725" y="2938463"/>
          <p14:tracePt t="33718" x="2784475" y="2938463"/>
          <p14:tracePt t="33727" x="2828925" y="2938463"/>
          <p14:tracePt t="33738" x="2873375" y="2938463"/>
          <p14:tracePt t="33741" x="2905125" y="2938463"/>
          <p14:tracePt t="33745" x="2943225" y="2932113"/>
          <p14:tracePt t="33753" x="2982913" y="2932113"/>
          <p14:tracePt t="33759" x="3021013" y="2925763"/>
          <p14:tracePt t="33768" x="3046413" y="2925763"/>
          <p14:tracePt t="33775" x="3078163" y="2925763"/>
          <p14:tracePt t="33783" x="3097213" y="2919413"/>
          <p14:tracePt t="33787" x="3122613" y="2919413"/>
          <p14:tracePt t="33794" x="3148013" y="2913063"/>
          <p14:tracePt t="33802" x="3167063" y="2913063"/>
          <p14:tracePt t="33808" x="3179763" y="2913063"/>
          <p14:tracePt t="33823" x="3198813" y="2913063"/>
          <p14:tracePt t="33827" x="3217863" y="2913063"/>
          <p14:tracePt t="33828" x="3236913" y="2913063"/>
          <p14:tracePt t="33836" x="3255963" y="2913063"/>
          <p14:tracePt t="33843" x="3281363" y="2913063"/>
          <p14:tracePt t="33850" x="3306763" y="2913063"/>
          <p14:tracePt t="33856" x="3325813" y="2906713"/>
          <p14:tracePt t="33863" x="3344863" y="2906713"/>
          <p14:tracePt t="33870" x="3370263" y="2900363"/>
          <p14:tracePt t="33879" x="3395663" y="2900363"/>
          <p14:tracePt t="33889" x="3414713" y="2894013"/>
          <p14:tracePt t="33895" x="3441700" y="2894013"/>
          <p14:tracePt t="33901" x="3467100" y="2887663"/>
          <p14:tracePt t="33904" x="3492500" y="2881313"/>
          <p14:tracePt t="33915" x="3517900" y="2874963"/>
          <p14:tracePt t="33923" x="3543300" y="2868613"/>
          <p14:tracePt t="33925" x="3556000" y="2868613"/>
          <p14:tracePt t="33933" x="3581400" y="2862263"/>
          <p14:tracePt t="33940" x="3600450" y="2855913"/>
          <p14:tracePt t="33948" x="3619500" y="2855913"/>
          <p14:tracePt t="33958" x="3632200" y="2849563"/>
          <p14:tracePt t="33964" x="3644900" y="2849563"/>
          <p14:tracePt t="33967" x="3657600" y="2843213"/>
          <p14:tracePt t="33976" x="3663950" y="2843213"/>
          <p14:tracePt t="33984" x="3676650" y="2843213"/>
          <p14:tracePt t="33991" x="3695700" y="2836863"/>
          <p14:tracePt t="33995" x="3708400" y="2830513"/>
          <p14:tracePt t="34006" x="3733800" y="2824163"/>
          <p14:tracePt t="34010" x="3752850" y="2817813"/>
          <p14:tracePt t="34022" x="3778250" y="2811463"/>
          <p14:tracePt t="34027" x="3790950" y="2811463"/>
          <p14:tracePt t="34029" x="3816350" y="2805113"/>
          <p14:tracePt t="34037" x="3829050" y="2792413"/>
          <p14:tracePt t="34043" x="3854450" y="2784475"/>
          <p14:tracePt t="34051" x="3873500" y="2778125"/>
          <p14:tracePt t="34057" x="3887788" y="2771775"/>
          <p14:tracePt t="34064" x="3906838" y="2765425"/>
          <p14:tracePt t="34071" x="3925888" y="2752725"/>
          <p14:tracePt t="34078" x="3944938" y="2746375"/>
          <p14:tracePt t="34085" x="3957638" y="2733675"/>
          <p14:tracePt t="34092" x="3983038" y="2720975"/>
          <p14:tracePt t="34100" x="4002088" y="2720975"/>
          <p14:tracePt t="34106" x="4021138" y="2708275"/>
          <p14:tracePt t="34114" x="4040188" y="2701925"/>
          <p14:tracePt t="34127" x="4059238" y="2682875"/>
          <p14:tracePt t="34134" x="4071938" y="2676525"/>
          <p14:tracePt t="34142" x="4084638" y="2670175"/>
          <p14:tracePt t="34152" x="4090988" y="2663825"/>
          <p14:tracePt t="34155" x="4110038" y="2657475"/>
          <p14:tracePt t="34161" x="4116388" y="2651125"/>
          <p14:tracePt t="34168" x="4129088" y="2638425"/>
          <p14:tracePt t="34175" x="4135438" y="2638425"/>
          <p14:tracePt t="34184" x="4141788" y="2632075"/>
          <p14:tracePt t="34189" x="4148138" y="2619375"/>
          <p14:tracePt t="34199" x="4154488" y="2613025"/>
          <p14:tracePt t="34206" x="4160838" y="2613025"/>
          <p14:tracePt t="34212" x="4167188" y="2606675"/>
          <p14:tracePt t="34216" x="4173538" y="2600325"/>
          <p14:tracePt t="34235" x="4179888" y="2593975"/>
          <p14:tracePt t="34241" x="4186238" y="2587625"/>
          <p14:tracePt t="34246" x="4186238" y="2581275"/>
          <p14:tracePt t="34251" x="4186238" y="2574925"/>
          <p14:tracePt t="34258" x="4192588" y="2568575"/>
          <p14:tracePt t="34266" x="4198938" y="2562225"/>
          <p14:tracePt t="34272" x="4205288" y="2562225"/>
          <p14:tracePt t="34279" x="4205288" y="2555875"/>
          <p14:tracePt t="34286" x="4205288" y="2549525"/>
          <p14:tracePt t="34292" x="4211638" y="2549525"/>
          <p14:tracePt t="34301" x="4211638" y="2543175"/>
          <p14:tracePt t="34306" x="4217988" y="2543175"/>
          <p14:tracePt t="34316" x="4217988" y="2530475"/>
          <p14:tracePt t="34330" x="4217988" y="2524125"/>
          <p14:tracePt t="34339" x="4217988" y="2511425"/>
          <p14:tracePt t="34356" x="4217988" y="2498725"/>
          <p14:tracePt t="34363" x="4217988" y="2492375"/>
          <p14:tracePt t="34369" x="4217988" y="2473325"/>
          <p14:tracePt t="34376" x="4211638" y="2466975"/>
          <p14:tracePt t="34390" x="4205288" y="2447925"/>
          <p14:tracePt t="34393" x="4192588" y="2428875"/>
          <p14:tracePt t="34400" x="4186238" y="2416175"/>
          <p14:tracePt t="34405" x="4173538" y="2403475"/>
          <p14:tracePt t="34411" x="4160838" y="2384425"/>
          <p14:tracePt t="34417" x="4148138" y="2371725"/>
          <p14:tracePt t="34424" x="4129088" y="2359025"/>
          <p14:tracePt t="34433" x="4110038" y="2351088"/>
          <p14:tracePt t="34438" x="4097338" y="2338388"/>
          <p14:tracePt t="34445" x="4078288" y="2325688"/>
          <p14:tracePt t="34452" x="4059238" y="2319338"/>
          <p14:tracePt t="34459" x="4033838" y="2312988"/>
          <p14:tracePt t="34466" x="4008438" y="2300288"/>
          <p14:tracePt t="34475" x="3983038" y="2293938"/>
          <p14:tracePt t="34483" x="3957638" y="2281238"/>
          <p14:tracePt t="34489" x="3913188" y="2268538"/>
          <p14:tracePt t="34495" x="3867150" y="2262188"/>
          <p14:tracePt t="34501" x="3822700" y="2249488"/>
          <p14:tracePt t="34510" x="3778250" y="2249488"/>
          <p14:tracePt t="34518" x="3733800" y="2243138"/>
          <p14:tracePt t="34523" x="3676650" y="2230438"/>
          <p14:tracePt t="34528" x="3625850" y="2230438"/>
          <p14:tracePt t="34536" x="3581400" y="2224088"/>
          <p14:tracePt t="34542" x="3536950" y="2224088"/>
          <p14:tracePt t="34550" x="3492500" y="2224088"/>
          <p14:tracePt t="34556" x="3448050" y="2217738"/>
          <p14:tracePt t="34563" x="3408363" y="2217738"/>
          <p14:tracePt t="34570" x="3363913" y="2211388"/>
          <p14:tracePt t="34577" x="3319463" y="2211388"/>
          <p14:tracePt t="34584" x="3275013" y="2205038"/>
          <p14:tracePt t="34591" x="3230563" y="2205038"/>
          <p14:tracePt t="34599" x="3186113" y="2198688"/>
          <p14:tracePt t="34604" x="3141663" y="2198688"/>
          <p14:tracePt t="34614" x="3097213" y="2198688"/>
          <p14:tracePt t="34621" x="3065463" y="2198688"/>
          <p14:tracePt t="34629" x="3021013" y="2185988"/>
          <p14:tracePt t="34636" x="2982913" y="2185988"/>
          <p14:tracePt t="34640" x="2936875" y="2179638"/>
          <p14:tracePt t="34647" x="2898775" y="2179638"/>
          <p14:tracePt t="34653" x="2867025" y="2179638"/>
          <p14:tracePt t="34660" x="2835275" y="2179638"/>
          <p14:tracePt t="34676" x="2765425" y="2173288"/>
          <p14:tracePt t="34681" x="2727325" y="2173288"/>
          <p14:tracePt t="34688" x="2695575" y="2173288"/>
          <p14:tracePt t="34695" x="2657475" y="2173288"/>
          <p14:tracePt t="34702" x="2619375" y="2173288"/>
          <p14:tracePt t="34709" x="2574925" y="2173288"/>
          <p14:tracePt t="34716" x="2543175" y="2173288"/>
          <p14:tracePt t="34725" x="2503488" y="2173288"/>
          <p14:tracePt t="34732" x="2459038" y="2173288"/>
          <p14:tracePt t="34740" x="2427288" y="2173288"/>
          <p14:tracePt t="34745" x="2395538" y="2173288"/>
          <p14:tracePt t="34751" x="2363788" y="2179638"/>
          <p14:tracePt t="34758" x="2332038" y="2179638"/>
          <p14:tracePt t="34764" x="2287588" y="2192338"/>
          <p14:tracePt t="34771" x="2249488" y="2192338"/>
          <p14:tracePt t="34778" x="2217738" y="2192338"/>
          <p14:tracePt t="34785" x="2173288" y="2192338"/>
          <p14:tracePt t="34792" x="2141538" y="2192338"/>
          <p14:tracePt t="34800" x="2109788" y="2192338"/>
          <p14:tracePt t="34805" x="2084388" y="2192338"/>
          <p14:tracePt t="34815" x="2051050" y="2192338"/>
          <p14:tracePt t="34823" x="2019300" y="2192338"/>
          <p14:tracePt t="34828" x="1987550" y="2192338"/>
          <p14:tracePt t="34839" x="1955800" y="2192338"/>
          <p14:tracePt t="34842" x="1911350" y="2192338"/>
          <p14:tracePt t="34846" x="1879600" y="2192338"/>
          <p14:tracePt t="34854" x="1847850" y="2192338"/>
          <p14:tracePt t="34861" x="1809750" y="2198688"/>
          <p14:tracePt t="34870" x="1778000" y="2198688"/>
          <p14:tracePt t="34876" x="1733550" y="2205038"/>
          <p14:tracePt t="34883" x="1701800" y="2205038"/>
          <p14:tracePt t="34903" x="1631950" y="2217738"/>
          <p14:tracePt t="34912" x="1606550" y="2224088"/>
          <p14:tracePt t="34926" x="1560513" y="2236788"/>
          <p14:tracePt t="34930" x="1541463" y="2236788"/>
          <p14:tracePt t="34937" x="1528763" y="2236788"/>
          <p14:tracePt t="34945" x="1509713" y="2236788"/>
          <p14:tracePt t="34951" x="1497013" y="2243138"/>
          <p14:tracePt t="34958" x="1484313" y="2249488"/>
          <p14:tracePt t="34965" x="1465263" y="2255838"/>
          <p14:tracePt t="34972" x="1439863" y="2262188"/>
          <p14:tracePt t="34979" x="1420813" y="2274888"/>
          <p14:tracePt t="34986" x="1395413" y="2287588"/>
          <p14:tracePt t="34994" x="1382713" y="2300288"/>
          <p14:tracePt t="35003" x="1370013" y="2312988"/>
          <p14:tracePt t="35010" x="1350963" y="2325688"/>
          <p14:tracePt t="35016" x="1331913" y="2332038"/>
          <p14:tracePt t="35023" x="1312863" y="2344738"/>
          <p14:tracePt t="35027" x="1306513" y="2359025"/>
          <p14:tracePt t="35034" x="1293813" y="2371725"/>
          <p14:tracePt t="35043" x="1287463" y="2378075"/>
          <p14:tracePt t="35053" x="1281113" y="2378075"/>
          <p14:tracePt t="35059" x="1281113" y="2384425"/>
          <p14:tracePt t="35061" x="1274763" y="2390775"/>
          <p14:tracePt t="35076" x="1274763" y="2397125"/>
          <p14:tracePt t="35086" x="1268413" y="2403475"/>
          <p14:tracePt t="35105" x="1268413" y="2409825"/>
          <p14:tracePt t="35110" x="1268413" y="2416175"/>
          <p14:tracePt t="35117" x="1268413" y="2422525"/>
          <p14:tracePt t="35124" x="1268413" y="2428875"/>
          <p14:tracePt t="35132" x="1268413" y="2435225"/>
          <p14:tracePt t="35140" x="1274763" y="2447925"/>
          <p14:tracePt t="35147" x="1281113" y="2466975"/>
          <p14:tracePt t="35157" x="1293813" y="2486025"/>
          <p14:tracePt t="35159" x="1306513" y="2511425"/>
          <p14:tracePt t="35167" x="1312863" y="2530475"/>
          <p14:tracePt t="35172" x="1325563" y="2555875"/>
          <p14:tracePt t="35182" x="1338263" y="2568575"/>
          <p14:tracePt t="35188" x="1357313" y="2587625"/>
          <p14:tracePt t="35193" x="1370013" y="2606675"/>
          <p14:tracePt t="35201" x="1382713" y="2625725"/>
          <p14:tracePt t="35208" x="1395413" y="2644775"/>
          <p14:tracePt t="35214" x="1414463" y="2657475"/>
          <p14:tracePt t="35222" x="1420813" y="2670175"/>
          <p14:tracePt t="35228" x="1439863" y="2682875"/>
          <p14:tracePt t="35235" x="1458913" y="2695575"/>
          <p14:tracePt t="35242" x="1484313" y="2714625"/>
          <p14:tracePt t="35251" x="1522413" y="2740025"/>
          <p14:tracePt t="35256" x="1566863" y="2759075"/>
          <p14:tracePt t="35262" x="1619250" y="2784475"/>
          <p14:tracePt t="35270" x="1663700" y="2811463"/>
          <p14:tracePt t="35278" x="1708150" y="2824163"/>
          <p14:tracePt t="35288" x="1746250" y="2849563"/>
          <p14:tracePt t="35295" x="1784350" y="2855913"/>
          <p14:tracePt t="35299" x="1828800" y="2868613"/>
          <p14:tracePt t="35304" x="1854200" y="2874963"/>
          <p14:tracePt t="35311" x="1885950" y="2887663"/>
          <p14:tracePt t="35319" x="1911350" y="2894013"/>
          <p14:tracePt t="35325" x="1949450" y="2900363"/>
          <p14:tracePt t="35333" x="1981200" y="2919413"/>
          <p14:tracePt t="35342" x="2019300" y="2925763"/>
          <p14:tracePt t="35347" x="2051050" y="2938463"/>
          <p14:tracePt t="35357" x="2090738" y="2944813"/>
          <p14:tracePt t="35362" x="2147888" y="2963863"/>
          <p14:tracePt t="35369" x="2211388" y="2976563"/>
          <p14:tracePt t="35373" x="2274888" y="2995613"/>
          <p14:tracePt t="35384" x="2338388" y="3001963"/>
          <p14:tracePt t="35392" x="2414588" y="3021013"/>
          <p14:tracePt t="35395" x="2471738" y="3027363"/>
          <p14:tracePt t="35401" x="2503488" y="3033713"/>
          <p14:tracePt t="35408" x="2543175" y="3040063"/>
          <p14:tracePt t="35420" x="2562225" y="3046413"/>
          <p14:tracePt t="35426" x="2574925" y="3046413"/>
          <p14:tracePt t="35430" x="2593975" y="3046413"/>
          <p14:tracePt t="35435" x="2613025" y="3052763"/>
          <p14:tracePt t="35443" x="2625725" y="3052763"/>
          <p14:tracePt t="35449" x="2638425" y="3052763"/>
          <p14:tracePt t="35457" x="2657475" y="3052763"/>
          <p14:tracePt t="35464" x="2670175" y="3052763"/>
          <p14:tracePt t="35470" x="2695575" y="3059113"/>
          <p14:tracePt t="35478" x="2720975" y="3059113"/>
          <p14:tracePt t="35485" x="2746375" y="3065463"/>
          <p14:tracePt t="35491" x="2778125" y="3065463"/>
          <p14:tracePt t="35500" x="2809875" y="3065463"/>
          <p14:tracePt t="35505" x="2841625" y="3065463"/>
          <p14:tracePt t="35512" x="2867025" y="3065463"/>
          <p14:tracePt t="35519" x="2892425" y="3065463"/>
          <p14:tracePt t="35526" x="2911475" y="3065463"/>
          <p14:tracePt t="35533" x="2936875" y="3065463"/>
          <p14:tracePt t="35540" x="2962275" y="3065463"/>
          <p14:tracePt t="35546" x="2982913" y="3065463"/>
          <p14:tracePt t="35553" x="3001963" y="3065463"/>
          <p14:tracePt t="35560" x="3027363" y="3065463"/>
          <p14:tracePt t="35568" x="3052763" y="3065463"/>
          <p14:tracePt t="35574" x="3065463" y="3065463"/>
          <p14:tracePt t="35584" x="3090863" y="3065463"/>
          <p14:tracePt t="35591" x="3122613" y="3065463"/>
          <p14:tracePt t="35598" x="3148013" y="3065463"/>
          <p14:tracePt t="35603" x="3179763" y="3065463"/>
          <p14:tracePt t="35609" x="3205163" y="3065463"/>
          <p14:tracePt t="35617" x="3224213" y="3065463"/>
          <p14:tracePt t="35624" x="3255963" y="3065463"/>
          <p14:tracePt t="35629" x="3281363" y="3065463"/>
          <p14:tracePt t="35640" x="3300413" y="3065463"/>
          <p14:tracePt t="35644" x="3319463" y="3065463"/>
          <p14:tracePt t="35655" x="3338513" y="3065463"/>
          <p14:tracePt t="35657" x="3363913" y="3065463"/>
          <p14:tracePt t="35664" x="3382963" y="3059113"/>
          <p14:tracePt t="35671" x="3389313" y="3059113"/>
          <p14:tracePt t="35678" x="3408363" y="3052763"/>
          <p14:tracePt t="35685" x="3427413" y="3052763"/>
          <p14:tracePt t="35692" x="3435350" y="3052763"/>
          <p14:tracePt t="35701" x="3448050" y="3046413"/>
          <p14:tracePt t="35705" x="3454400" y="3046413"/>
          <p14:tracePt t="35713" x="3460750" y="3046413"/>
          <p14:tracePt t="35720" x="3473450" y="3046413"/>
          <p14:tracePt t="35726" x="3479800" y="3046413"/>
          <p14:tracePt t="35743" x="3498850" y="3040063"/>
          <p14:tracePt t="35750" x="3505200" y="3040063"/>
          <p14:tracePt t="35754" x="3511550" y="3040063"/>
          <p14:tracePt t="35761" x="3524250" y="3033713"/>
          <p14:tracePt t="35771" x="3530600" y="3033713"/>
          <p14:tracePt t="35776" x="3536950" y="3027363"/>
          <p14:tracePt t="35783" x="3543300" y="3027363"/>
          <p14:tracePt t="35788" x="3556000" y="3021013"/>
          <p14:tracePt t="35796" x="3568700" y="3021013"/>
          <p14:tracePt t="35809" x="3581400" y="3021013"/>
          <p14:tracePt t="35818" x="3594100" y="3021013"/>
          <p14:tracePt t="35824" x="3600450" y="3014663"/>
          <p14:tracePt t="35831" x="3613150" y="3014663"/>
          <p14:tracePt t="35836" x="3632200" y="3008313"/>
          <p14:tracePt t="35847" x="3644900" y="3001963"/>
          <p14:tracePt t="35852" x="3663950" y="2995613"/>
          <p14:tracePt t="35860" x="3683000" y="2989263"/>
          <p14:tracePt t="35866" x="3702050" y="2982913"/>
          <p14:tracePt t="35874" x="3714750" y="2976563"/>
          <p14:tracePt t="35884" x="3733800" y="2963863"/>
          <p14:tracePt t="35891" x="3752850" y="2963863"/>
          <p14:tracePt t="35894" x="3771900" y="2957513"/>
          <p14:tracePt t="35899" x="3784600" y="2944813"/>
          <p14:tracePt t="35906" x="3803650" y="2932113"/>
          <p14:tracePt t="35916" x="3822700" y="2925763"/>
          <p14:tracePt t="35922" x="3835400" y="2913063"/>
          <p14:tracePt t="35927" x="3854450" y="2900363"/>
          <p14:tracePt t="35934" x="3860800" y="2894013"/>
          <p14:tracePt t="35941" x="3879850" y="2881313"/>
          <p14:tracePt t="35951" x="3900488" y="2874963"/>
          <p14:tracePt t="35960" x="3913188" y="2862263"/>
          <p14:tracePt t="35964" x="3932238" y="2849563"/>
          <p14:tracePt t="35968" x="3938588" y="2843213"/>
          <p14:tracePt t="35975" x="3951288" y="2830513"/>
          <p14:tracePt t="35982" x="3970338" y="2824163"/>
          <p14:tracePt t="35989" x="3976688" y="2817813"/>
          <p14:tracePt t="35996" x="3983038" y="2805113"/>
          <p14:tracePt t="36003" x="3989388" y="2805113"/>
          <p14:tracePt t="36010" x="3995738" y="2798763"/>
          <p14:tracePt t="36018" x="3995738" y="2792413"/>
          <p14:tracePt t="36024" x="4002088" y="2784475"/>
          <p14:tracePt t="36031" x="4008438" y="2784475"/>
          <p14:tracePt t="36038" x="4008438" y="2778125"/>
          <p14:tracePt t="36045" x="4014788" y="2771775"/>
          <p14:tracePt t="36052" x="4021138" y="2771775"/>
          <p14:tracePt t="36059" x="4027488" y="2765425"/>
          <p14:tracePt t="36066" x="4027488" y="2759075"/>
          <p14:tracePt t="36076" x="4027488" y="2752725"/>
          <p14:tracePt t="36087" x="4027488" y="2746375"/>
          <p14:tracePt t="36094" x="4033838" y="2746375"/>
          <p14:tracePt t="36106" x="4033838" y="2740025"/>
          <p14:tracePt t="36117" x="4033838" y="2727325"/>
          <p14:tracePt t="36125" x="4033838" y="2720975"/>
          <p14:tracePt t="36130" x="4033838" y="2714625"/>
          <p14:tracePt t="36135" x="4033838" y="2701925"/>
          <p14:tracePt t="36142" x="4027488" y="2689225"/>
          <p14:tracePt t="36151" x="4014788" y="2670175"/>
          <p14:tracePt t="36156" x="4014788" y="2644775"/>
          <p14:tracePt t="36163" x="4008438" y="2625725"/>
          <p14:tracePt t="36169" x="3995738" y="2606675"/>
          <p14:tracePt t="36179" x="3989388" y="2593975"/>
          <p14:tracePt t="36188" x="3983038" y="2574925"/>
          <p14:tracePt t="36194" x="3970338" y="2562225"/>
          <p14:tracePt t="36197" x="3957638" y="2543175"/>
          <p14:tracePt t="36226" x="3913188" y="2492375"/>
          <p14:tracePt t="36232" x="3894138" y="2479675"/>
          <p14:tracePt t="36239" x="3879850" y="2466975"/>
          <p14:tracePt t="36246" x="3867150" y="2460625"/>
          <p14:tracePt t="36253" x="3841750" y="2441575"/>
          <p14:tracePt t="36260" x="3822700" y="2435225"/>
          <p14:tracePt t="36267" x="3797300" y="2422525"/>
          <p14:tracePt t="36273" x="3778250" y="2409825"/>
          <p14:tracePt t="36281" x="3752850" y="2397125"/>
          <p14:tracePt t="36291" x="3733800" y="2378075"/>
          <p14:tracePt t="36296" x="3708400" y="2365375"/>
          <p14:tracePt t="36302" x="3689350" y="2351088"/>
          <p14:tracePt t="36309" x="3663950" y="2344738"/>
          <p14:tracePt t="36316" x="3638550" y="2332038"/>
          <p14:tracePt t="36324" x="3613150" y="2319338"/>
          <p14:tracePt t="36332" x="3575050" y="2306638"/>
          <p14:tracePt t="36341" x="3530600" y="2287588"/>
          <p14:tracePt t="36342" x="3486150" y="2268538"/>
          <p14:tracePt t="36351" x="3441700" y="2249488"/>
          <p14:tracePt t="36356" x="3382963" y="2236788"/>
          <p14:tracePt t="36364" x="3338513" y="2217738"/>
          <p14:tracePt t="36371" x="3281363" y="2205038"/>
          <p14:tracePt t="36378" x="3236913" y="2198688"/>
          <p14:tracePt t="36385" x="3192463" y="2185988"/>
          <p14:tracePt t="36393" x="3148013" y="2179638"/>
          <p14:tracePt t="36402" x="3103563" y="2173288"/>
          <p14:tracePt t="36406" x="3059113" y="2166938"/>
          <p14:tracePt t="36417" x="3014663" y="2166938"/>
          <p14:tracePt t="36421" x="2968625" y="2160588"/>
          <p14:tracePt t="36429" x="2924175" y="2160588"/>
          <p14:tracePt t="36433" x="2886075" y="2160588"/>
          <p14:tracePt t="36440" x="2816225" y="2160588"/>
          <p14:tracePt t="36447" x="2746375" y="2160588"/>
          <p14:tracePt t="36454" x="2670175" y="2160588"/>
          <p14:tracePt t="36461" x="2587625" y="2160588"/>
          <p14:tracePt t="36468" x="2497138" y="2160588"/>
          <p14:tracePt t="36475" x="2427288" y="2160588"/>
          <p14:tracePt t="36481" x="2370138" y="2166938"/>
          <p14:tracePt t="36491" x="2306638" y="2179638"/>
          <p14:tracePt t="36497" x="2249488" y="2185988"/>
          <p14:tracePt t="36502" x="2185988" y="2192338"/>
          <p14:tracePt t="36513" x="2135188" y="2198688"/>
          <p14:tracePt t="36519" x="2090738" y="2198688"/>
          <p14:tracePt t="36525" x="2051050" y="2205038"/>
          <p14:tracePt t="36530" x="2006600" y="2217738"/>
          <p14:tracePt t="36537" x="1974850" y="2224088"/>
          <p14:tracePt t="36543" x="1949450" y="2230438"/>
          <p14:tracePt t="36553" x="1924050" y="2236788"/>
          <p14:tracePt t="36560" x="1898650" y="2249488"/>
          <p14:tracePt t="36564" x="1866900" y="2255838"/>
          <p14:tracePt t="36572" x="1828800" y="2262188"/>
          <p14:tracePt t="36579" x="1803400" y="2268538"/>
          <p14:tracePt t="36589" x="1790700" y="2274888"/>
          <p14:tracePt t="36595" x="1771650" y="2281238"/>
          <p14:tracePt t="36600" x="1752600" y="2281238"/>
          <p14:tracePt t="36606" x="1739900" y="2287588"/>
          <p14:tracePt t="36615" x="1733550" y="2287588"/>
          <p14:tracePt t="36622" x="1720850" y="2293938"/>
          <p14:tracePt t="36629" x="1714500" y="2300288"/>
          <p14:tracePt t="36634" x="1714500" y="2306638"/>
          <p14:tracePt t="36641" x="1701800" y="2306638"/>
          <p14:tracePt t="36650" x="1701800" y="2312988"/>
          <p14:tracePt t="36654" x="1695450" y="2319338"/>
          <p14:tracePt t="36672" x="1689100" y="2325688"/>
          <p14:tracePt t="36678" x="1682750" y="2332038"/>
          <p14:tracePt t="36684" x="1682750" y="2338388"/>
          <p14:tracePt t="36689" x="1676400" y="2344738"/>
          <p14:tracePt t="36696" x="1670050" y="2351088"/>
          <p14:tracePt t="36703" x="1670050" y="2365375"/>
          <p14:tracePt t="36710" x="1663700" y="2378075"/>
          <p14:tracePt t="36717" x="1657350" y="2390775"/>
          <p14:tracePt t="36724" x="1651000" y="2416175"/>
          <p14:tracePt t="36731" x="1644650" y="2447925"/>
          <p14:tracePt t="36738" x="1638300" y="2473325"/>
          <p14:tracePt t="36745" x="1638300" y="2505075"/>
          <p14:tracePt t="36752" x="1631950" y="2530475"/>
          <p14:tracePt t="36761" x="1631950" y="2555875"/>
          <p14:tracePt t="36772" x="1631950" y="2581275"/>
          <p14:tracePt t="36780" x="1631950" y="2613025"/>
          <p14:tracePt t="36786" x="1631950" y="2619375"/>
          <p14:tracePt t="36796" x="1631950" y="2632075"/>
          <p14:tracePt t="36806" x="1631950" y="2644775"/>
          <p14:tracePt t="36808" x="1638300" y="2651125"/>
          <p14:tracePt t="36814" x="1644650" y="2657475"/>
          <p14:tracePt t="36823" x="1644650" y="2663825"/>
          <p14:tracePt t="36830" x="1644650" y="2670175"/>
          <p14:tracePt t="36836" x="1657350" y="2676525"/>
          <p14:tracePt t="36841" x="1663700" y="2689225"/>
          <p14:tracePt t="36850" x="1676400" y="2701925"/>
          <p14:tracePt t="36856" x="1695450" y="2714625"/>
          <p14:tracePt t="36862" x="1701800" y="2720975"/>
          <p14:tracePt t="36869" x="1714500" y="2740025"/>
          <p14:tracePt t="36877" x="1733550" y="2759075"/>
          <p14:tracePt t="36883" x="1752600" y="2778125"/>
          <p14:tracePt t="36890" x="1778000" y="2805113"/>
          <p14:tracePt t="36900" x="1809750" y="2830513"/>
          <p14:tracePt t="36907" x="1835150" y="2855913"/>
          <p14:tracePt t="36914" x="1866900" y="2874963"/>
          <p14:tracePt t="36921" x="1905000" y="2906713"/>
          <p14:tracePt t="36925" x="1949450" y="2951163"/>
          <p14:tracePt t="36933" x="2006600" y="2989263"/>
          <p14:tracePt t="36938" x="2071688" y="3021013"/>
          <p14:tracePt t="36946" x="2116138" y="3046413"/>
          <p14:tracePt t="36953" x="2160588" y="3071813"/>
          <p14:tracePt t="36959" x="2198688" y="3090863"/>
          <p14:tracePt t="36975" x="2249488" y="3116263"/>
          <p14:tracePt t="36983" x="2268538" y="3128963"/>
          <p14:tracePt t="36990" x="2293938" y="3135313"/>
          <p14:tracePt t="36994" x="2306638" y="3141663"/>
          <p14:tracePt t="37002" x="2319338" y="3148013"/>
          <p14:tracePt t="37008" x="2338388" y="3154363"/>
          <p14:tracePt t="37017" x="2351088" y="3160713"/>
          <p14:tracePt t="37021" x="2370138" y="3167063"/>
          <p14:tracePt t="37032" x="2382838" y="3173413"/>
          <p14:tracePt t="37040" x="2401888" y="3173413"/>
          <p14:tracePt t="37047" x="2420938" y="3173413"/>
          <p14:tracePt t="37049" x="2439988" y="3179763"/>
          <p14:tracePt t="37059" x="2452688" y="3186113"/>
          <p14:tracePt t="37063" x="2471738" y="3186113"/>
          <p14:tracePt t="37070" x="2490788" y="3192463"/>
          <p14:tracePt t="37077" x="2517775" y="3192463"/>
          <p14:tracePt t="37085" x="2524125" y="3198813"/>
          <p14:tracePt t="37093" x="2549525" y="3205163"/>
          <p14:tracePt t="37100" x="2568575" y="3211513"/>
          <p14:tracePt t="37109" x="2581275" y="3211513"/>
          <p14:tracePt t="37114" x="2593975" y="3219450"/>
          <p14:tracePt t="37119" x="2613025" y="3219450"/>
          <p14:tracePt t="37126" x="2619375" y="3219450"/>
          <p14:tracePt t="37134" x="2632075" y="3225800"/>
          <p14:tracePt t="37139" x="2638425" y="3225800"/>
          <p14:tracePt t="37147" x="2644775" y="3225800"/>
          <p14:tracePt t="37153" x="2657475" y="3225800"/>
          <p14:tracePt t="37160" x="2670175" y="3225800"/>
          <p14:tracePt t="37177" x="2682875" y="3225800"/>
          <p14:tracePt t="37182" x="2689225" y="3225800"/>
          <p14:tracePt t="37188" x="2701925" y="3225800"/>
          <p14:tracePt t="37196" x="2720975" y="3225800"/>
          <p14:tracePt t="37202" x="2727325" y="3225800"/>
          <p14:tracePt t="37209" x="2752725" y="3225800"/>
          <p14:tracePt t="37216" x="2771775" y="3225800"/>
          <p14:tracePt t="37225" x="2784475" y="3225800"/>
          <p14:tracePt t="37232" x="2803525" y="3219450"/>
          <p14:tracePt t="37239" x="2822575" y="3211513"/>
          <p14:tracePt t="37246" x="2835275" y="3205163"/>
          <p14:tracePt t="37250" x="2847975" y="3198813"/>
          <p14:tracePt t="37259" x="2860675" y="3192463"/>
          <p14:tracePt t="37266" x="2879725" y="3186113"/>
          <p14:tracePt t="37275" x="2898775" y="3179763"/>
          <p14:tracePt t="37277" x="2905125" y="3179763"/>
          <p14:tracePt t="37285" x="2924175" y="3179763"/>
          <p14:tracePt t="37291" x="2936875" y="3173413"/>
          <p14:tracePt t="37300" x="2949575" y="3167063"/>
          <p14:tracePt t="37305" x="2968625" y="3160713"/>
          <p14:tracePt t="37315" x="2982913" y="3148013"/>
          <p14:tracePt t="37322" x="3001963" y="3141663"/>
          <p14:tracePt t="37329" x="3008313" y="3135313"/>
          <p14:tracePt t="37333" x="3021013" y="3128963"/>
          <p14:tracePt t="37340" x="3033713" y="3128963"/>
          <p14:tracePt t="37348" x="3040063" y="3122613"/>
          <p14:tracePt t="37354" x="3052763" y="3116263"/>
          <p14:tracePt t="37361" x="3059113" y="3109913"/>
          <p14:tracePt t="37368" x="3065463" y="3103563"/>
          <p14:tracePt t="37375" x="3071813" y="3103563"/>
          <p14:tracePt t="37383" x="3084513" y="3097213"/>
          <p14:tracePt t="37389" x="3084513" y="3090863"/>
          <p14:tracePt t="37396" x="3090863" y="3090863"/>
          <p14:tracePt t="37403" x="3103563" y="3084513"/>
          <p14:tracePt t="37417" x="3103563" y="3078163"/>
          <p14:tracePt t="37423" x="3109913" y="3071813"/>
          <p14:tracePt t="37431" x="3116263" y="3071813"/>
          <p14:tracePt t="37437" x="3122613" y="3065463"/>
          <p14:tracePt t="37452" x="3122613" y="3059113"/>
          <p14:tracePt t="37460" x="3122613" y="3052763"/>
          <p14:tracePt t="37464" x="3128963" y="3052763"/>
          <p14:tracePt t="37489" x="3128963" y="3040063"/>
          <p14:tracePt t="37499" x="3128963" y="3033713"/>
          <p14:tracePt t="37511" x="3128963" y="3027363"/>
          <p14:tracePt t="37523" x="3128963" y="3021013"/>
          <p14:tracePt t="37530" x="3122613" y="3014663"/>
          <p14:tracePt t="37536" x="3109913" y="3001963"/>
          <p14:tracePt t="37542" x="3097213" y="2989263"/>
          <p14:tracePt t="37552" x="3090863" y="2982913"/>
          <p14:tracePt t="37560" x="3065463" y="2970213"/>
          <p14:tracePt t="37561" x="3046413" y="2951163"/>
          <p14:tracePt t="37569" x="3008313" y="2938463"/>
          <p14:tracePt t="37576" x="2968625" y="2913063"/>
          <p14:tracePt t="37582" x="2930525" y="2894013"/>
          <p14:tracePt t="37590" x="2898775" y="2874963"/>
          <p14:tracePt t="37597" x="2873375" y="2862263"/>
          <p14:tracePt t="37604" x="2847975" y="2849563"/>
          <p14:tracePt t="37611" x="2828925" y="2836863"/>
          <p14:tracePt t="37618" x="2816225" y="2830513"/>
          <p14:tracePt t="37624" x="2797175" y="2824163"/>
          <p14:tracePt t="37631" x="2784475" y="2817813"/>
          <p14:tracePt t="37638" x="2771775" y="2811463"/>
          <p14:tracePt t="37645" x="2752725" y="2805113"/>
          <p14:tracePt t="37655" x="2740025" y="2798763"/>
          <p14:tracePt t="37661" x="2733675" y="2784475"/>
          <p14:tracePt t="37668" x="2720975" y="2778125"/>
          <p14:tracePt t="37675" x="2708275" y="2778125"/>
          <p14:tracePt t="37682" x="2695575" y="2771775"/>
          <p14:tracePt t="37695" x="2682875" y="2765425"/>
          <p14:tracePt t="37701" x="2676525" y="2765425"/>
          <p14:tracePt t="37715" x="2676525" y="2759075"/>
          <p14:tracePt t="37721" x="2670175" y="2759075"/>
          <p14:tracePt t="37731" x="2670175" y="2752725"/>
          <p14:tracePt t="37741" x="2663825" y="2752725"/>
          <p14:tracePt t="37765" x="2663825" y="2746375"/>
          <p14:tracePt t="37802" x="2670175" y="2746375"/>
          <p14:tracePt t="37820" x="2676525" y="2746375"/>
          <p14:tracePt t="37826" x="2695575" y="2746375"/>
          <p14:tracePt t="37834" x="2708275" y="2746375"/>
          <p14:tracePt t="37839" x="2733675" y="2746375"/>
          <p14:tracePt t="37848" x="2759075" y="2746375"/>
          <p14:tracePt t="37856" x="2797175" y="2740025"/>
          <p14:tracePt t="37862" x="2873375" y="2733675"/>
          <p14:tracePt t="37867" x="2968625" y="2720975"/>
          <p14:tracePt t="37876" x="3078163" y="2720975"/>
          <p14:tracePt t="37885" x="3179763" y="2714625"/>
          <p14:tracePt t="37890" x="3268663" y="2708275"/>
          <p14:tracePt t="37896" x="3319463" y="2695575"/>
          <p14:tracePt t="37902" x="3382963" y="2689225"/>
          <p14:tracePt t="37908" x="3427413" y="2689225"/>
          <p14:tracePt t="37917" x="3467100" y="2682875"/>
          <p14:tracePt t="37922" x="3498850" y="2676525"/>
          <p14:tracePt t="37929" x="3517900" y="2676525"/>
          <p14:tracePt t="37936" x="3524250" y="2676525"/>
          <p14:tracePt t="37943" x="3543300" y="2670175"/>
          <p14:tracePt t="37950" x="3556000" y="2670175"/>
          <p14:tracePt t="37957" x="3568700" y="2663825"/>
          <p14:tracePt t="37975" x="3587750" y="2657475"/>
          <p14:tracePt t="37986" x="3594100" y="2657475"/>
          <p14:tracePt t="37995" x="3600450" y="2657475"/>
          <p14:tracePt t="37999" x="3606800" y="2657475"/>
          <p14:tracePt t="38012" x="3613150" y="2657475"/>
          <p14:tracePt t="38038" x="3619500" y="2657475"/>
          <p14:tracePt t="38117" x="3613150" y="2657475"/>
          <p14:tracePt t="38131" x="3606800" y="2657475"/>
          <p14:tracePt t="38137" x="3600450" y="2657475"/>
          <p14:tracePt t="38144" x="3594100" y="2657475"/>
          <p14:tracePt t="38152" x="3581400" y="2657475"/>
          <p14:tracePt t="38158" x="3562350" y="2657475"/>
          <p14:tracePt t="38165" x="3536950" y="2657475"/>
          <p14:tracePt t="38174" x="3517900" y="2663825"/>
          <p14:tracePt t="38180" x="3473450" y="2676525"/>
          <p14:tracePt t="38190" x="3427413" y="2682875"/>
          <p14:tracePt t="38208" x="3217863" y="2720975"/>
          <p14:tracePt t="38213" x="3135313" y="2733675"/>
          <p14:tracePt t="38220" x="3059113" y="2746375"/>
          <p14:tracePt t="38227" x="2989263" y="2759075"/>
          <p14:tracePt t="38235" x="2924175" y="2765425"/>
          <p14:tracePt t="38243" x="2873375" y="2771775"/>
          <p14:tracePt t="38247" x="2816225" y="2778125"/>
          <p14:tracePt t="38259" x="2752725" y="2778125"/>
          <p14:tracePt t="38264" x="2695575" y="2792413"/>
          <p14:tracePt t="38270" x="2644775" y="2792413"/>
          <p14:tracePt t="38275" x="2600325" y="2798763"/>
          <p14:tracePt t="38283" x="2555875" y="2805113"/>
          <p14:tracePt t="38294" x="2509838" y="2805113"/>
          <p14:tracePt t="38298" x="2465388" y="2811463"/>
          <p14:tracePt t="38304" x="2420938" y="2811463"/>
          <p14:tracePt t="38310" x="2389188" y="2817813"/>
          <p14:tracePt t="38318" x="2344738" y="2824163"/>
          <p14:tracePt t="38324" x="2300288" y="2830513"/>
          <p14:tracePt t="38331" x="2243138" y="2849563"/>
          <p14:tracePt t="38338" x="2179638" y="2855913"/>
          <p14:tracePt t="38347" x="2122488" y="2874963"/>
          <p14:tracePt t="38355" x="2065338" y="2887663"/>
          <p14:tracePt t="38363" x="2019300" y="2906713"/>
          <p14:tracePt t="38374" x="1930400" y="2925763"/>
          <p14:tracePt t="38380" x="1873250" y="2932113"/>
          <p14:tracePt t="38386" x="1809750" y="2951163"/>
          <p14:tracePt t="38395" x="1752600" y="2970213"/>
          <p14:tracePt t="38406" x="1701800" y="2976563"/>
          <p14:tracePt t="38409" x="1631950" y="2989263"/>
          <p14:tracePt t="38414" x="1579563" y="3001963"/>
          <p14:tracePt t="38423" x="1535113" y="3008313"/>
          <p14:tracePt t="38431" x="1509713" y="3014663"/>
          <p14:tracePt t="38435" x="1471613" y="3021013"/>
          <p14:tracePt t="38442" x="1452563" y="3027363"/>
          <p14:tracePt t="38449" x="1427163" y="3033713"/>
          <p14:tracePt t="38458" x="1401763" y="3033713"/>
          <p14:tracePt t="38465" x="1376363" y="3040063"/>
          <p14:tracePt t="38469" x="1357313" y="3040063"/>
          <p14:tracePt t="38479" x="1344613" y="3046413"/>
          <p14:tracePt t="38487" x="1325563" y="3046413"/>
          <p14:tracePt t="38492" x="1312863" y="3046413"/>
          <p14:tracePt t="38497" x="1306513" y="3046413"/>
          <p14:tracePt t="38504" x="1300163" y="3046413"/>
          <p14:tracePt t="38510" x="1293813" y="3046413"/>
          <p14:tracePt t="38519" x="1287463" y="3046413"/>
          <p14:tracePt t="38536" x="1281113" y="3046413"/>
          <p14:tracePt t="38542" x="1274763" y="3046413"/>
          <p14:tracePt t="38555" x="1268413" y="3046413"/>
          <p14:tracePt t="38559" x="1262063" y="3046413"/>
          <p14:tracePt t="38596" x="1255713" y="3046413"/>
          <p14:tracePt t="38619" x="1249363" y="3046413"/>
          <p14:tracePt t="38666" x="1249363" y="3040063"/>
          <p14:tracePt t="38685" x="1249363" y="3033713"/>
          <p14:tracePt t="38712" x="1249363" y="3027363"/>
          <p14:tracePt t="38733" x="1249363" y="3021013"/>
          <p14:tracePt t="38763" x="1249363" y="3014663"/>
          <p14:tracePt t="38771" x="1255713" y="3014663"/>
          <p14:tracePt t="38786" x="1255713" y="3008313"/>
          <p14:tracePt t="38802" x="1262063" y="3008313"/>
          <p14:tracePt t="38809" x="1262063" y="3001963"/>
          <p14:tracePt t="38816" x="1268413" y="2995613"/>
          <p14:tracePt t="38839" x="1268413" y="2989263"/>
          <p14:tracePt t="38851" x="1274763" y="2989263"/>
          <p14:tracePt t="38865" x="1274763" y="2982913"/>
          <p14:tracePt t="38961" x="1268413" y="2982913"/>
          <p14:tracePt t="38975" x="1262063" y="2982913"/>
          <p14:tracePt t="39010" x="1255713" y="2982913"/>
          <p14:tracePt t="39025" x="1249363" y="2982913"/>
          <p14:tracePt t="39095" x="1243013" y="2982913"/>
          <p14:tracePt t="39241" x="1249363" y="2982913"/>
          <p14:tracePt t="39255" x="1255713" y="2982913"/>
          <p14:tracePt t="39303" x="1262063" y="2982913"/>
          <p14:tracePt t="39310" x="1262063" y="2989263"/>
          <p14:tracePt t="39325" x="1268413" y="2989263"/>
          <p14:tracePt t="39366" x="1274763" y="2995613"/>
          <p14:tracePt t="39380" x="1281113" y="2995613"/>
          <p14:tracePt t="39403" x="1287463" y="3001963"/>
          <p14:tracePt t="39420" x="1293813" y="3001963"/>
          <p14:tracePt t="39427" x="1300163" y="3001963"/>
          <p14:tracePt t="39435" x="1306513" y="3001963"/>
          <p14:tracePt t="39441" x="1325563" y="3008313"/>
          <p14:tracePt t="39448" x="1350963" y="3008313"/>
          <p14:tracePt t="39455" x="1363663" y="3008313"/>
          <p14:tracePt t="39461" x="1401763" y="3014663"/>
          <p14:tracePt t="39467" x="1439863" y="3014663"/>
          <p14:tracePt t="39476" x="1484313" y="3014663"/>
          <p14:tracePt t="39487" x="1535113" y="3014663"/>
          <p14:tracePt t="39491" x="1592263" y="3014663"/>
          <p14:tracePt t="39495" x="1638300" y="3014663"/>
          <p14:tracePt t="39502" x="1670050" y="3014663"/>
          <p14:tracePt t="39508" x="1695450" y="3014663"/>
          <p14:tracePt t="39520" x="1701800" y="3014663"/>
          <p14:tracePt t="39527" x="1714500" y="3014663"/>
          <p14:tracePt t="39532" x="1720850" y="3014663"/>
          <p14:tracePt t="39537" x="1733550" y="3014663"/>
          <p14:tracePt t="39545" x="1739900" y="3014663"/>
          <p14:tracePt t="39554" x="1746250" y="3014663"/>
          <p14:tracePt t="39558" x="1752600" y="3014663"/>
          <p14:tracePt t="39564" x="1758950" y="3014663"/>
          <p14:tracePt t="39571" x="1771650" y="3014663"/>
          <p14:tracePt t="39580" x="1784350" y="3014663"/>
          <p14:tracePt t="39586" x="1790700" y="3014663"/>
          <p14:tracePt t="39596" x="1809750" y="3014663"/>
          <p14:tracePt t="39598" x="1828800" y="3008313"/>
          <p14:tracePt t="39606" x="1841500" y="3008313"/>
          <p14:tracePt t="39613" x="1866900" y="3001963"/>
          <p14:tracePt t="39620" x="1892300" y="3001963"/>
          <p14:tracePt t="39627" x="1917700" y="2995613"/>
          <p14:tracePt t="39634" x="1936750" y="2995613"/>
          <p14:tracePt t="39640" x="1955800" y="2995613"/>
          <p14:tracePt t="39647" x="1974850" y="2989263"/>
          <p14:tracePt t="39654" x="2000250" y="2989263"/>
          <p14:tracePt t="39661" x="2019300" y="2982913"/>
          <p14:tracePt t="39668" x="2038350" y="2982913"/>
          <p14:tracePt t="39675" x="2065338" y="2976563"/>
          <p14:tracePt t="39684" x="2097088" y="2976563"/>
          <p14:tracePt t="39688" x="2122488" y="2970213"/>
          <p14:tracePt t="39698" x="2166938" y="2951163"/>
          <p14:tracePt t="39707" x="2211388" y="2944813"/>
          <p14:tracePt t="39712" x="2287588" y="2938463"/>
          <p14:tracePt t="39716" x="2376488" y="2919413"/>
          <p14:tracePt t="39723" x="2459038" y="2906713"/>
          <p14:tracePt t="39730" x="2555875" y="2887663"/>
          <p14:tracePt t="39737" x="2632075" y="2868613"/>
          <p14:tracePt t="39744" x="2689225" y="2862263"/>
          <p14:tracePt t="39751" x="2720975" y="2855913"/>
          <p14:tracePt t="39760" x="2746375" y="2849563"/>
          <p14:tracePt t="39770" x="2771775" y="2843213"/>
          <p14:tracePt t="39776" x="2790825" y="2836863"/>
          <p14:tracePt t="39779" x="2809875" y="2830513"/>
          <p14:tracePt t="39788" x="2822575" y="2824163"/>
          <p14:tracePt t="39797" x="2841625" y="2824163"/>
          <p14:tracePt t="39799" x="2860675" y="2817813"/>
          <p14:tracePt t="39807" x="2873375" y="2811463"/>
          <p14:tracePt t="39813" x="2892425" y="2805113"/>
          <p14:tracePt t="39820" x="2917825" y="2798763"/>
          <p14:tracePt t="39827" x="2936875" y="2792413"/>
          <p14:tracePt t="39835" x="2962275" y="2792413"/>
          <p14:tracePt t="39841" x="2989263" y="2784475"/>
          <p14:tracePt t="39849" x="3008313" y="2784475"/>
          <p14:tracePt t="39855" x="3027363" y="2778125"/>
          <p14:tracePt t="39862" x="3052763" y="2771775"/>
          <p14:tracePt t="39869" x="3071813" y="2765425"/>
          <p14:tracePt t="39878" x="3084513" y="2759075"/>
          <p14:tracePt t="39886" x="3103563" y="2759075"/>
          <p14:tracePt t="39892" x="3122613" y="2752725"/>
          <p14:tracePt t="39896" x="3128963" y="2752725"/>
          <p14:tracePt t="39903" x="3141663" y="2746375"/>
          <p14:tracePt t="39910" x="3154363" y="2746375"/>
          <p14:tracePt t="39918" x="3160713" y="2746375"/>
          <p14:tracePt t="39924" x="3179763" y="2740025"/>
          <p14:tracePt t="39931" x="3192463" y="2740025"/>
          <p14:tracePt t="39938" x="3198813" y="2733675"/>
          <p14:tracePt t="39945" x="3211513" y="2733675"/>
          <p14:tracePt t="39952" x="3230563" y="2727325"/>
          <p14:tracePt t="39958" x="3243263" y="2727325"/>
          <p14:tracePt t="39967" x="3255963" y="2727325"/>
          <p14:tracePt t="39975" x="3275013" y="2727325"/>
          <p14:tracePt t="39982" x="3281363" y="2727325"/>
          <p14:tracePt t="39990" x="3300413" y="2727325"/>
          <p14:tracePt t="39994" x="3319463" y="2727325"/>
          <p14:tracePt t="40001" x="3325813" y="2727325"/>
          <p14:tracePt t="40007" x="3344863" y="2727325"/>
          <p14:tracePt t="40016" x="3351213" y="2727325"/>
          <p14:tracePt t="40021" x="3370263" y="2727325"/>
          <p14:tracePt t="40031" x="3389313" y="2727325"/>
          <p14:tracePt t="40038" x="3395663" y="2727325"/>
          <p14:tracePt t="40043" x="3414713" y="2727325"/>
          <p14:tracePt t="40049" x="3427413" y="2727325"/>
          <p14:tracePt t="40056" x="3441700" y="2727325"/>
          <p14:tracePt t="40063" x="3460750" y="2733675"/>
          <p14:tracePt t="40069" x="3486150" y="2740025"/>
          <p14:tracePt t="40076" x="3505200" y="2740025"/>
          <p14:tracePt t="40083" x="3524250" y="2746375"/>
          <p14:tracePt t="40090" x="3549650" y="2752725"/>
          <p14:tracePt t="40097" x="3575050" y="2759075"/>
          <p14:tracePt t="40104" x="3600450" y="2765425"/>
          <p14:tracePt t="40111" x="3625850" y="2771775"/>
          <p14:tracePt t="40119" x="3651250" y="2778125"/>
          <p14:tracePt t="40125" x="3676650" y="2784475"/>
          <p14:tracePt t="40132" x="3695700" y="2792413"/>
          <p14:tracePt t="40139" x="3721100" y="2798763"/>
          <p14:tracePt t="40146" x="3746500" y="2805113"/>
          <p14:tracePt t="40153" x="3765550" y="2811463"/>
          <p14:tracePt t="40159" x="3784600" y="2817813"/>
          <p14:tracePt t="40167" x="3810000" y="2824163"/>
          <p14:tracePt t="40173" x="3822700" y="2824163"/>
          <p14:tracePt t="40180" x="3841750" y="2824163"/>
          <p14:tracePt t="40187" x="3860800" y="2830513"/>
          <p14:tracePt t="40202" x="3887788" y="2843213"/>
          <p14:tracePt t="40208" x="3906838" y="2849563"/>
          <p14:tracePt t="40214" x="3919538" y="2855913"/>
          <p14:tracePt t="40222" x="3932238" y="2855913"/>
          <p14:tracePt t="40228" x="3944938" y="2862263"/>
          <p14:tracePt t="40236" x="3963988" y="2862263"/>
          <p14:tracePt t="40242" x="3970338" y="2862263"/>
          <p14:tracePt t="40249" x="3983038" y="2868613"/>
          <p14:tracePt t="40256" x="4002088" y="2868613"/>
          <p14:tracePt t="40270" x="4014788" y="2868613"/>
          <p14:tracePt t="40277" x="4021138" y="2874963"/>
          <p14:tracePt t="40285" x="4027488" y="2874963"/>
          <p14:tracePt t="40291" x="4033838" y="2874963"/>
          <p14:tracePt t="40299" x="4033838" y="2881313"/>
          <p14:tracePt t="40305" x="4046538" y="2881313"/>
          <p14:tracePt t="40314" x="4052888" y="2881313"/>
          <p14:tracePt t="40328" x="4059238" y="2881313"/>
          <p14:tracePt t="40336" x="4065588" y="2881313"/>
          <p14:tracePt t="40340" x="4071938" y="2881313"/>
          <p14:tracePt t="40361" x="4078288" y="2881313"/>
          <p14:tracePt t="40368" x="4084638" y="2881313"/>
          <p14:tracePt t="40388" x="4084638" y="2887663"/>
          <p14:tracePt t="40402" x="4090988" y="2887663"/>
          <p14:tracePt t="40464" x="4084638" y="2887663"/>
          <p14:tracePt t="40471" x="4078288" y="2887663"/>
          <p14:tracePt t="40478" x="4071938" y="2887663"/>
          <p14:tracePt t="40485" x="4052888" y="2894013"/>
          <p14:tracePt t="40492" x="4027488" y="2900363"/>
          <p14:tracePt t="40499" x="3995738" y="2906713"/>
          <p14:tracePt t="40506" x="3938588" y="2925763"/>
          <p14:tracePt t="40513" x="3860800" y="2938463"/>
          <p14:tracePt t="40519" x="3784600" y="2957513"/>
          <p14:tracePt t="40527" x="3708400" y="2976563"/>
          <p14:tracePt t="40535" x="3657600" y="2982913"/>
          <p14:tracePt t="40541" x="3587750" y="2995613"/>
          <p14:tracePt t="40547" x="3543300" y="2995613"/>
          <p14:tracePt t="40554" x="3524250" y="3001963"/>
          <p14:tracePt t="40561" x="3498850" y="3008313"/>
          <p14:tracePt t="40569" x="3473450" y="3008313"/>
          <p14:tracePt t="40575" x="3441700" y="3014663"/>
          <p14:tracePt t="40584" x="3408363" y="3014663"/>
          <p14:tracePt t="40589" x="3382963" y="3014663"/>
          <p14:tracePt t="40596" x="3351213" y="3021013"/>
          <p14:tracePt t="40602" x="3319463" y="3021013"/>
          <p14:tracePt t="40610" x="3281363" y="3033713"/>
          <p14:tracePt t="40617" x="3249613" y="3033713"/>
          <p14:tracePt t="40624" x="3217863" y="3040063"/>
          <p14:tracePt t="40631" x="3179763" y="3040063"/>
          <p14:tracePt t="40637" x="3148013" y="3040063"/>
          <p14:tracePt t="40645" x="3116263" y="3040063"/>
          <p14:tracePt t="40655" x="3090863" y="3040063"/>
          <p14:tracePt t="40658" x="3071813" y="3040063"/>
          <p14:tracePt t="40671" x="3046413" y="3040063"/>
          <p14:tracePt t="40674" x="3021013" y="3040063"/>
          <p14:tracePt t="40680" x="3001963" y="3040063"/>
          <p14:tracePt t="40687" x="2982913" y="3040063"/>
          <p14:tracePt t="40693" x="2962275" y="3040063"/>
          <p14:tracePt t="40700" x="2943225" y="3040063"/>
          <p14:tracePt t="40706" x="2930525" y="3033713"/>
          <p14:tracePt t="40714" x="2911475" y="3033713"/>
          <p14:tracePt t="40721" x="2886075" y="3027363"/>
          <p14:tracePt t="40728" x="2860675" y="3021013"/>
          <p14:tracePt t="40735" x="2835275" y="3014663"/>
          <p14:tracePt t="40741" x="2809875" y="3008313"/>
          <p14:tracePt t="40749" x="2778125" y="3008313"/>
          <p14:tracePt t="40755" x="2733675" y="3001963"/>
          <p14:tracePt t="40762" x="2701925" y="2995613"/>
          <p14:tracePt t="40769" x="2663825" y="2989263"/>
          <p14:tracePt t="40776" x="2632075" y="2982913"/>
          <p14:tracePt t="40784" x="2600325" y="2970213"/>
          <p14:tracePt t="40790" x="2562225" y="2963863"/>
          <p14:tracePt t="40797" x="2543175" y="2957513"/>
          <p14:tracePt t="40804" x="2524125" y="2957513"/>
          <p14:tracePt t="40810" x="2497138" y="2951163"/>
          <p14:tracePt t="40818" x="2471738" y="2944813"/>
          <p14:tracePt t="40825" x="2452688" y="2944813"/>
          <p14:tracePt t="40832" x="2427288" y="2938463"/>
          <p14:tracePt t="40839" x="2414588" y="2932113"/>
          <p14:tracePt t="40845" x="2395538" y="2925763"/>
          <p14:tracePt t="40853" x="2370138" y="2919413"/>
          <p14:tracePt t="40859" x="2344738" y="2919413"/>
          <p14:tracePt t="40868" x="2325688" y="2913063"/>
          <p14:tracePt t="40873" x="2300288" y="2906713"/>
          <p14:tracePt t="40880" x="2281238" y="2900363"/>
          <p14:tracePt t="40888" x="2255838" y="2900363"/>
          <p14:tracePt t="40894" x="2236788" y="2894013"/>
          <p14:tracePt t="40902" x="2217738" y="2887663"/>
          <p14:tracePt t="40908" x="2198688" y="2887663"/>
          <p14:tracePt t="40915" x="2173288" y="2881313"/>
          <p14:tracePt t="40922" x="2147888" y="2881313"/>
          <p14:tracePt t="40929" x="2135188" y="2881313"/>
          <p14:tracePt t="40936" x="2109788" y="2874963"/>
          <p14:tracePt t="40942" x="2084388" y="2874963"/>
          <p14:tracePt t="40949" x="2058988" y="2868613"/>
          <p14:tracePt t="40956" x="2038350" y="2868613"/>
          <p14:tracePt t="40963" x="2012950" y="2862263"/>
          <p14:tracePt t="40970" x="1987550" y="2862263"/>
          <p14:tracePt t="40979" x="1962150" y="2855913"/>
          <p14:tracePt t="40986" x="1936750" y="2855913"/>
          <p14:tracePt t="40991" x="1924050" y="2855913"/>
          <p14:tracePt t="40998" x="1898650" y="2855913"/>
          <p14:tracePt t="41007" x="1873250" y="2855913"/>
          <p14:tracePt t="41012" x="1854200" y="2855913"/>
          <p14:tracePt t="41019" x="1841500" y="2855913"/>
          <p14:tracePt t="41026" x="1828800" y="2855913"/>
          <p14:tracePt t="41032" x="1816100" y="2855913"/>
          <p14:tracePt t="41040" x="1803400" y="2855913"/>
          <p14:tracePt t="41046" x="1797050" y="2855913"/>
          <p14:tracePt t="41054" x="1790700" y="2855913"/>
          <p14:tracePt t="41060" x="1778000" y="2855913"/>
          <p14:tracePt t="41067" x="1771650" y="2855913"/>
          <p14:tracePt t="41075" x="1758950" y="2855913"/>
          <p14:tracePt t="41081" x="1746250" y="2855913"/>
          <p14:tracePt t="41088" x="1733550" y="2855913"/>
          <p14:tracePt t="41095" x="1720850" y="2855913"/>
          <p14:tracePt t="41102" x="1714500" y="2855913"/>
          <p14:tracePt t="41109" x="1701800" y="2855913"/>
          <p14:tracePt t="41117" x="1682750" y="2855913"/>
          <p14:tracePt t="41122" x="1676400" y="2855913"/>
          <p14:tracePt t="41130" x="1657350" y="2855913"/>
          <p14:tracePt t="41136" x="1631950" y="2855913"/>
          <p14:tracePt t="41143" x="1606550" y="2862263"/>
          <p14:tracePt t="41150" x="1579563" y="2868613"/>
          <p14:tracePt t="41157" x="1560513" y="2874963"/>
          <p14:tracePt t="41164" x="1535113" y="2874963"/>
          <p14:tracePt t="41171" x="1516063" y="2881313"/>
          <p14:tracePt t="41178" x="1497013" y="2887663"/>
          <p14:tracePt t="41186" x="1484313" y="2887663"/>
          <p14:tracePt t="41192" x="1471613" y="2894013"/>
          <p14:tracePt t="41199" x="1458913" y="2894013"/>
          <p14:tracePt t="41220" x="1433513" y="2900363"/>
          <p14:tracePt t="41227" x="1427163" y="2900363"/>
          <p14:tracePt t="41233" x="1420813" y="2900363"/>
          <p14:tracePt t="41242" x="1414463" y="2900363"/>
          <p14:tracePt t="41247" x="1408113" y="2906713"/>
          <p14:tracePt t="41254" x="1401763" y="2906713"/>
          <p14:tracePt t="41261" x="1395413" y="2906713"/>
          <p14:tracePt t="41269" x="1389063" y="2913063"/>
          <p14:tracePt t="41275" x="1382713" y="2913063"/>
          <p14:tracePt t="41284" x="1376363" y="2919413"/>
          <p14:tracePt t="41289" x="1370013" y="2919413"/>
          <p14:tracePt t="41296" x="1363663" y="2919413"/>
          <p14:tracePt t="41303" x="1357313" y="2919413"/>
          <p14:tracePt t="41312" x="1357313" y="2925763"/>
          <p14:tracePt t="41320" x="1344613" y="2925763"/>
          <p14:tracePt t="41331" x="1338263" y="2925763"/>
          <p14:tracePt t="41338" x="1325563" y="2925763"/>
          <p14:tracePt t="41352" x="1319213" y="2932113"/>
          <p14:tracePt t="41358" x="1312863" y="2932113"/>
          <p14:tracePt t="41365" x="1306513" y="2938463"/>
          <p14:tracePt t="41379" x="1300163" y="2938463"/>
          <p14:tracePt t="41386" x="1293813" y="2938463"/>
          <p14:tracePt t="41407" x="1287463" y="2938463"/>
          <p14:tracePt t="41416" x="1281113" y="2938463"/>
          <p14:tracePt t="41435" x="1274763" y="2938463"/>
          <p14:tracePt t="41462" x="1268413" y="2938463"/>
          <p14:tracePt t="41469" x="1268413" y="2944813"/>
          <p14:tracePt t="41518" x="1268413" y="2951163"/>
          <p14:tracePt t="41575" x="1274763" y="2951163"/>
          <p14:tracePt t="41627" x="1281113" y="2951163"/>
          <p14:tracePt t="41656" x="1287463" y="2951163"/>
          <p14:tracePt t="41699" x="1293813" y="2951163"/>
          <p14:tracePt t="41729" x="1300163" y="2951163"/>
          <p14:tracePt t="41747" x="1306513" y="2951163"/>
          <p14:tracePt t="41767" x="1312863" y="2951163"/>
          <p14:tracePt t="41782" x="1319213" y="2951163"/>
          <p14:tracePt t="41795" x="1325563" y="2951163"/>
          <p14:tracePt t="41802" x="1338263" y="2951163"/>
          <p14:tracePt t="41810" x="1344613" y="2951163"/>
          <p14:tracePt t="41821" x="1357313" y="2951163"/>
          <p14:tracePt t="41827" x="1370013" y="2951163"/>
          <p14:tracePt t="41829" x="1389063" y="2957513"/>
          <p14:tracePt t="41837" x="1414463" y="2957513"/>
          <p14:tracePt t="41843" x="1439863" y="2957513"/>
          <p14:tracePt t="41850" x="1471613" y="2963863"/>
          <p14:tracePt t="41857" x="1503363" y="2963863"/>
          <p14:tracePt t="41864" x="1528763" y="2970213"/>
          <p14:tracePt t="41871" x="1573213" y="2976563"/>
          <p14:tracePt t="41878" x="1619250" y="2982913"/>
          <p14:tracePt t="41885" x="1663700" y="2982913"/>
          <p14:tracePt t="41891" x="1708150" y="2989263"/>
          <p14:tracePt t="41899" x="1758950" y="2995613"/>
          <p14:tracePt t="41906" x="1803400" y="2995613"/>
          <p14:tracePt t="41912" x="1835150" y="3001963"/>
          <p14:tracePt t="41919" x="1873250" y="3001963"/>
          <p14:tracePt t="41926" x="1892300" y="3001963"/>
          <p14:tracePt t="41934" x="1924050" y="3008313"/>
          <p14:tracePt t="41942" x="1962150" y="3008313"/>
          <p14:tracePt t="41950" x="1993900" y="3008313"/>
          <p14:tracePt t="41957" x="2025650" y="3008313"/>
          <p14:tracePt t="41961" x="2058988" y="3008313"/>
          <p14:tracePt t="41969" x="2090738" y="3008313"/>
          <p14:tracePt t="41975" x="2122488" y="3008313"/>
          <p14:tracePt t="41983" x="2160588" y="3008313"/>
          <p14:tracePt t="41988" x="2192338" y="3008313"/>
          <p14:tracePt t="41995" x="2224088" y="3008313"/>
          <p14:tracePt t="42003" x="2255838" y="3008313"/>
          <p14:tracePt t="42009" x="2281238" y="3008313"/>
          <p14:tracePt t="42020" x="2312988" y="3008313"/>
          <p14:tracePt t="42030" x="2370138" y="3008313"/>
          <p14:tracePt t="42037" x="2389188" y="3008313"/>
          <p14:tracePt t="42047" x="2401888" y="3008313"/>
          <p14:tracePt t="42053" x="2420938" y="3008313"/>
          <p14:tracePt t="42058" x="2433638" y="3008313"/>
          <p14:tracePt t="42064" x="2439988" y="3008313"/>
          <p14:tracePt t="42072" x="2446338" y="3008313"/>
          <p14:tracePt t="42081" x="2452688" y="3008313"/>
          <p14:tracePt t="42091" x="2459038" y="3008313"/>
          <p14:tracePt t="42095" x="2465388" y="3008313"/>
          <p14:tracePt t="42106" x="2471738" y="3008313"/>
          <p14:tracePt t="42114" x="2478088" y="3008313"/>
          <p14:tracePt t="42120" x="2484438" y="3008313"/>
          <p14:tracePt t="42183" x="2478088" y="3008313"/>
          <p14:tracePt t="42189" x="2471738" y="3008313"/>
          <p14:tracePt t="42204" x="2452688" y="3008313"/>
          <p14:tracePt t="42210" x="2433638" y="3008313"/>
          <p14:tracePt t="42218" x="2414588" y="3008313"/>
          <p14:tracePt t="42224" x="2382838" y="3008313"/>
          <p14:tracePt t="42236" x="2338388" y="3008313"/>
          <p14:tracePt t="42246" x="2211388" y="3014663"/>
          <p14:tracePt t="42252" x="2147888" y="3014663"/>
          <p14:tracePt t="42259" x="2084388" y="3014663"/>
          <p14:tracePt t="42274" x="1993900" y="3014663"/>
          <p14:tracePt t="42281" x="1962150" y="3014663"/>
          <p14:tracePt t="42288" x="1936750" y="3014663"/>
          <p14:tracePt t="42294" x="1924050" y="3014663"/>
          <p14:tracePt t="42301" x="1898650" y="3014663"/>
          <p14:tracePt t="42309" x="1879600" y="3014663"/>
          <p14:tracePt t="42318" x="1873250" y="3014663"/>
          <p14:tracePt t="42325" x="1854200" y="3014663"/>
          <p14:tracePt t="42329" x="1835150" y="3014663"/>
          <p14:tracePt t="42336" x="1828800" y="3014663"/>
          <p14:tracePt t="42342" x="1809750" y="3014663"/>
          <p14:tracePt t="42350" x="1803400" y="3014663"/>
          <p14:tracePt t="42355" x="1790700" y="3014663"/>
          <p14:tracePt t="42363" x="1778000" y="3014663"/>
          <p14:tracePt t="42369" x="1771650" y="3014663"/>
          <p14:tracePt t="42376" x="1758950" y="3014663"/>
          <p14:tracePt t="42384" x="1752600" y="3014663"/>
          <p14:tracePt t="42390" x="1746250" y="3014663"/>
          <p14:tracePt t="42397" x="1733550" y="3014663"/>
          <p14:tracePt t="42404" x="1727200" y="3014663"/>
          <p14:tracePt t="42411" x="1720850" y="3014663"/>
          <p14:tracePt t="42418" x="1708150" y="3014663"/>
          <p14:tracePt t="42425" x="1701800" y="3014663"/>
          <p14:tracePt t="42435" x="1695450" y="3014663"/>
          <p14:tracePt t="42438" x="1689100" y="3014663"/>
          <p14:tracePt t="42446" x="1676400" y="3014663"/>
          <p14:tracePt t="42454" x="1663700" y="3014663"/>
          <p14:tracePt t="42467" x="1651000" y="3014663"/>
          <p14:tracePt t="42473" x="1644650" y="3014663"/>
          <p14:tracePt t="42483" x="1631950" y="3014663"/>
          <p14:tracePt t="42491" x="1625600" y="3014663"/>
          <p14:tracePt t="42493" x="1619250" y="3014663"/>
          <p14:tracePt t="42502" x="1612900" y="3014663"/>
          <p14:tracePt t="42508" x="1606550" y="3014663"/>
          <p14:tracePt t="42515" x="1598613" y="3014663"/>
          <p14:tracePt t="42522" x="1585913" y="3014663"/>
          <p14:tracePt t="42536" x="1579563" y="3014663"/>
          <p14:tracePt t="42545" x="1566863" y="3014663"/>
          <p14:tracePt t="42560" x="1560513" y="3014663"/>
          <p14:tracePt t="42563" x="1554163" y="3014663"/>
          <p14:tracePt t="42578" x="1547813" y="3014663"/>
          <p14:tracePt t="42585" x="1541463" y="3014663"/>
          <p14:tracePt t="42591" x="1535113" y="3014663"/>
          <p14:tracePt t="42605" x="1528763" y="3014663"/>
          <p14:tracePt t="42612" x="1522413" y="3014663"/>
          <p14:tracePt t="42633" x="1516063" y="3014663"/>
          <p14:tracePt t="42647" x="1509713" y="3014663"/>
          <p14:tracePt t="42663" x="1503363" y="3014663"/>
          <p14:tracePt t="42690" x="1497013" y="3014663"/>
          <p14:tracePt t="42719" x="1497013" y="3008313"/>
          <p14:tracePt t="42809" x="1503363" y="3008313"/>
          <p14:tracePt t="42825" x="1509713" y="3008313"/>
          <p14:tracePt t="42842" x="1516063" y="3008313"/>
          <p14:tracePt t="42875" x="1522413" y="3008313"/>
          <p14:tracePt t="42892" x="1528763" y="3008313"/>
          <p14:tracePt t="42919" x="1535113" y="3008313"/>
          <p14:tracePt t="42937" x="1541463" y="3008313"/>
          <p14:tracePt t="42952" x="1547813" y="3008313"/>
          <p14:tracePt t="42980" x="1554163" y="3008313"/>
          <p14:tracePt t="42986" x="1560513" y="3008313"/>
          <p14:tracePt t="43007" x="1573213" y="3008313"/>
          <p14:tracePt t="43013" x="1579563" y="3008313"/>
          <p14:tracePt t="43028" x="1592263" y="3008313"/>
          <p14:tracePt t="43045" x="1606550" y="3008313"/>
          <p14:tracePt t="43051" x="1619250" y="3001963"/>
          <p14:tracePt t="43055" x="1625600" y="3001963"/>
          <p14:tracePt t="43062" x="1644650" y="3001963"/>
          <p14:tracePt t="43070" x="1657350" y="3001963"/>
          <p14:tracePt t="43076" x="1663700" y="3001963"/>
          <p14:tracePt t="43083" x="1682750" y="3001963"/>
          <p14:tracePt t="43090" x="1695450" y="3001963"/>
          <p14:tracePt t="43097" x="1701800" y="3001963"/>
          <p14:tracePt t="43104" x="1708150" y="3001963"/>
          <p14:tracePt t="43111" x="1714500" y="3001963"/>
          <p14:tracePt t="43118" x="1727200" y="3001963"/>
          <p14:tracePt t="43124" x="1739900" y="3001963"/>
          <p14:tracePt t="43139" x="1746250" y="3001963"/>
          <p14:tracePt t="43146" x="1758950" y="3001963"/>
          <p14:tracePt t="43159" x="1765300" y="3001963"/>
          <p14:tracePt t="43167" x="1771650" y="3001963"/>
          <p14:tracePt t="43180" x="1778000" y="3001963"/>
          <p14:tracePt t="43188" x="1784350" y="3001963"/>
          <p14:tracePt t="43201" x="1790700" y="3001963"/>
          <p14:tracePt t="43221" x="1797050" y="3001963"/>
          <p14:tracePt t="43236" x="1803400" y="3001963"/>
          <p14:tracePt t="43249" x="1803400" y="2995613"/>
          <p14:tracePt t="43270" x="1809750" y="2995613"/>
          <p14:tracePt t="43328" x="1809750" y="2989263"/>
          <p14:tracePt t="43342" x="1816100" y="2989263"/>
          <p14:tracePt t="43356" x="1822450" y="2989263"/>
          <p14:tracePt t="43397" x="1828800" y="2989263"/>
          <p14:tracePt t="43417" x="1835150" y="2989263"/>
          <p14:tracePt t="43437" x="1841500" y="2989263"/>
          <p14:tracePt t="43443" x="1847850" y="2989263"/>
          <p14:tracePt t="43450" x="1854200" y="2989263"/>
          <p14:tracePt t="43471" x="1860550" y="2989263"/>
          <p14:tracePt t="43480" x="1866900" y="2989263"/>
          <p14:tracePt t="43494" x="1873250" y="2989263"/>
          <p14:tracePt t="43500" x="1879600" y="2989263"/>
          <p14:tracePt t="43518" x="1885950" y="2989263"/>
          <p14:tracePt t="43549" x="1892300" y="2989263"/>
          <p14:tracePt t="43564" x="1898650" y="2989263"/>
          <p14:tracePt t="43597" x="1905000" y="2989263"/>
          <p14:tracePt t="43610" x="1911350" y="2989263"/>
          <p14:tracePt t="43632" x="1917700" y="2989263"/>
          <p14:tracePt t="43686" x="1917700" y="2982913"/>
          <p14:tracePt t="44242" x="1924050" y="2982913"/>
          <p14:tracePt t="44252" x="1930400" y="2982913"/>
          <p14:tracePt t="44266" x="1936750" y="2982913"/>
          <p14:tracePt t="44268" x="1949450" y="2982913"/>
          <p14:tracePt t="44274" x="1955800" y="2982913"/>
          <p14:tracePt t="44282" x="1968500" y="2982913"/>
          <p14:tracePt t="44288" x="1981200" y="2982913"/>
          <p14:tracePt t="44295" x="1993900" y="2982913"/>
          <p14:tracePt t="44302" x="2006600" y="2982913"/>
          <p14:tracePt t="44309" x="2012950" y="2982913"/>
          <p14:tracePt t="44316" x="2025650" y="2982913"/>
          <p14:tracePt t="44323" x="2038350" y="2976563"/>
          <p14:tracePt t="44332" x="2051050" y="2976563"/>
          <p14:tracePt t="44341" x="2065338" y="2970213"/>
          <p14:tracePt t="44345" x="2078038" y="2970213"/>
          <p14:tracePt t="44350" x="2084388" y="2963863"/>
          <p14:tracePt t="44358" x="2097088" y="2963863"/>
          <p14:tracePt t="44364" x="2103438" y="2963863"/>
          <p14:tracePt t="44372" x="2122488" y="2957513"/>
          <p14:tracePt t="44378" x="2135188" y="2957513"/>
          <p14:tracePt t="44386" x="2141538" y="2951163"/>
          <p14:tracePt t="44392" x="2160588" y="2944813"/>
          <p14:tracePt t="44401" x="2173288" y="2944813"/>
          <p14:tracePt t="44406" x="2198688" y="2944813"/>
          <p14:tracePt t="44415" x="2211388" y="2938463"/>
          <p14:tracePt t="44428" x="2249488" y="2925763"/>
          <p14:tracePt t="44434" x="2268538" y="2925763"/>
          <p14:tracePt t="44440" x="2281238" y="2925763"/>
          <p14:tracePt t="44448" x="2300288" y="2919413"/>
          <p14:tracePt t="44455" x="2319338" y="2919413"/>
          <p14:tracePt t="44461" x="2332038" y="2913063"/>
          <p14:tracePt t="44478" x="2370138" y="2906713"/>
          <p14:tracePt t="44482" x="2389188" y="2906713"/>
          <p14:tracePt t="44489" x="2401888" y="2906713"/>
          <p14:tracePt t="44496" x="2420938" y="2900363"/>
          <p14:tracePt t="44503" x="2439988" y="2900363"/>
          <p14:tracePt t="44510" x="2446338" y="2894013"/>
          <p14:tracePt t="44517" x="2465388" y="2894013"/>
          <p14:tracePt t="44524" x="2478088" y="2894013"/>
          <p14:tracePt t="44530" x="2484438" y="2894013"/>
          <p14:tracePt t="44538" x="2497138" y="2894013"/>
          <p14:tracePt t="44544" x="2503488" y="2894013"/>
          <p14:tracePt t="44552" x="2509838" y="2894013"/>
          <p14:tracePt t="44558" x="2524125" y="2894013"/>
          <p14:tracePt t="44566" x="2530475" y="2894013"/>
          <p14:tracePt t="44572" x="2536825" y="2894013"/>
          <p14:tracePt t="44578" x="2543175" y="2894013"/>
          <p14:tracePt t="44595" x="2549525" y="2894013"/>
          <p14:tracePt t="44604" x="2555875" y="2894013"/>
          <p14:tracePt t="44619" x="2562225" y="2894013"/>
          <p14:tracePt t="44626" x="2568575" y="2894013"/>
          <p14:tracePt t="44637" x="2574925" y="2894013"/>
          <p14:tracePt t="44670" x="2581275" y="2894013"/>
          <p14:tracePt t="44749" x="2581275" y="2900363"/>
          <p14:tracePt t="44826" x="2581275" y="2906713"/>
          <p14:tracePt t="44853" x="2581275" y="2913063"/>
          <p14:tracePt t="44880" x="2587625" y="2913063"/>
          <p14:tracePt t="44906" x="2587625" y="2919413"/>
          <p14:tracePt t="44915" x="2593975" y="2919413"/>
          <p14:tracePt t="44929" x="2600325" y="2919413"/>
          <p14:tracePt t="44937" x="2600325" y="2925763"/>
          <p14:tracePt t="44941" x="2606675" y="2925763"/>
          <p14:tracePt t="44947" x="2606675" y="2932113"/>
          <p14:tracePt t="44954" x="2613025" y="2932113"/>
          <p14:tracePt t="44968" x="2619375" y="2932113"/>
          <p14:tracePt t="44975" x="2625725" y="2938463"/>
          <p14:tracePt t="44983" x="2632075" y="2938463"/>
          <p14:tracePt t="44989" x="2638425" y="2944813"/>
          <p14:tracePt t="44996" x="2644775" y="2944813"/>
          <p14:tracePt t="45003" x="2651125" y="2944813"/>
          <p14:tracePt t="45009" x="2657475" y="2951163"/>
          <p14:tracePt t="45016" x="2663825" y="2951163"/>
          <p14:tracePt t="45023" x="2670175" y="2951163"/>
          <p14:tracePt t="45030" x="2676525" y="2951163"/>
          <p14:tracePt t="45038" x="2682875" y="2957513"/>
          <p14:tracePt t="45046" x="2689225" y="2957513"/>
          <p14:tracePt t="45056" x="2695575" y="2957513"/>
          <p14:tracePt t="45068" x="2701925" y="2957513"/>
          <p14:tracePt t="45073" x="2708275" y="2957513"/>
          <p14:tracePt t="45100" x="2714625" y="2957513"/>
          <p14:tracePt t="45117" x="2720975" y="2957513"/>
          <p14:tracePt t="45134" x="2727325" y="2957513"/>
          <p14:tracePt t="45234" x="2720975" y="2957513"/>
          <p14:tracePt t="45247" x="2714625" y="2957513"/>
          <p14:tracePt t="45282" x="2708275" y="2957513"/>
          <p14:tracePt t="45301" x="2701925" y="2957513"/>
          <p14:tracePt t="45379" x="2701925" y="2963863"/>
          <p14:tracePt t="45393" x="2701925" y="2970213"/>
          <p14:tracePt t="45420" x="2708275" y="2970213"/>
          <p14:tracePt t="45456" x="2714625" y="2970213"/>
          <p14:tracePt t="45468" x="2720975" y="2970213"/>
          <p14:tracePt t="45485" x="2727325" y="2970213"/>
          <p14:tracePt t="45494" x="2733675" y="2970213"/>
          <p14:tracePt t="45501" x="2740025" y="2970213"/>
          <p14:tracePt t="45508" x="2746375" y="2976563"/>
          <p14:tracePt t="45520" x="2765425" y="2976563"/>
          <p14:tracePt t="45526" x="2784475" y="2976563"/>
          <p14:tracePt t="45530" x="2797175" y="2976563"/>
          <p14:tracePt t="45539" x="2822575" y="2976563"/>
          <p14:tracePt t="45543" x="2847975" y="2976563"/>
          <p14:tracePt t="45552" x="2867025" y="2976563"/>
          <p14:tracePt t="45557" x="2892425" y="2976563"/>
          <p14:tracePt t="45564" x="2917825" y="2976563"/>
          <p14:tracePt t="45573" x="2936875" y="2976563"/>
          <p14:tracePt t="45579" x="2949575" y="2970213"/>
          <p14:tracePt t="45590" x="2968625" y="2970213"/>
          <p14:tracePt t="45591" x="2982913" y="2963863"/>
          <p14:tracePt t="45600" x="2995613" y="2963863"/>
          <p14:tracePt t="45605" x="3008313" y="2957513"/>
          <p14:tracePt t="45612" x="3027363" y="2957513"/>
          <p14:tracePt t="45619" x="3046413" y="2957513"/>
          <p14:tracePt t="45628" x="3052763" y="2957513"/>
          <p14:tracePt t="45641" x="3078163" y="2951163"/>
          <p14:tracePt t="45648" x="3084513" y="2951163"/>
          <p14:tracePt t="45654" x="3097213" y="2944813"/>
          <p14:tracePt t="45661" x="3103563" y="2944813"/>
          <p14:tracePt t="45668" x="3122613" y="2944813"/>
          <p14:tracePt t="45674" x="3135313" y="2938463"/>
          <p14:tracePt t="45682" x="3141663" y="2938463"/>
          <p14:tracePt t="45688" x="3154363" y="2932113"/>
          <p14:tracePt t="45696" x="3167063" y="2932113"/>
          <p14:tracePt t="45702" x="3173413" y="2932113"/>
          <p14:tracePt t="45709" x="3192463" y="2932113"/>
          <p14:tracePt t="45720" x="3198813" y="2932113"/>
          <p14:tracePt t="45726" x="3205163" y="2925763"/>
          <p14:tracePt t="45731" x="3217863" y="2925763"/>
          <p14:tracePt t="45739" x="3224213" y="2925763"/>
          <p14:tracePt t="45743" x="3230563" y="2925763"/>
          <p14:tracePt t="45752" x="3243263" y="2925763"/>
          <p14:tracePt t="45758" x="3249613" y="2925763"/>
          <p14:tracePt t="45765" x="3255963" y="2925763"/>
          <p14:tracePt t="45774" x="3268663" y="2925763"/>
          <p14:tracePt t="45787" x="3275013" y="2925763"/>
          <p14:tracePt t="45794" x="3281363" y="2925763"/>
          <p14:tracePt t="45806" x="3287713" y="2925763"/>
          <p14:tracePt t="45816" x="3294063" y="2925763"/>
          <p14:tracePt t="45835" x="3300413" y="2925763"/>
          <p14:tracePt t="45850" x="3306763" y="2925763"/>
          <p14:tracePt t="45863" x="3313113" y="2925763"/>
          <p14:tracePt t="46148" x="3313113" y="2932113"/>
          <p14:tracePt t="46263" x="3313113" y="2938463"/>
          <p14:tracePt t="46349" x="3313113" y="2944813"/>
          <p14:tracePt t="46400" x="3313113" y="2951163"/>
          <p14:tracePt t="46534" x="3306763" y="2951163"/>
          <p14:tracePt t="46554" x="3300413" y="2951163"/>
          <p14:tracePt t="46591" x="3294063" y="2951163"/>
          <p14:tracePt t="46605" x="3287713" y="2951163"/>
          <p14:tracePt t="46640" x="3281363" y="2951163"/>
          <p14:tracePt t="46647" x="3281363" y="2944813"/>
          <p14:tracePt t="46654" x="3275013" y="2944813"/>
          <p14:tracePt t="46665" x="3262313" y="2938463"/>
          <p14:tracePt t="46672" x="3249613" y="2938463"/>
          <p14:tracePt t="46679" x="3236913" y="2938463"/>
          <p14:tracePt t="46685" x="3217863" y="2938463"/>
          <p14:tracePt t="46693" x="3192463" y="2938463"/>
          <p14:tracePt t="46703" x="3173413" y="2938463"/>
          <p14:tracePt t="46711" x="3128963" y="2938463"/>
          <p14:tracePt t="46713" x="3097213" y="2938463"/>
          <p14:tracePt t="46720" x="3052763" y="2944813"/>
          <p14:tracePt t="46727" x="3021013" y="2944813"/>
          <p14:tracePt t="46735" x="2976563" y="2944813"/>
          <p14:tracePt t="46741" x="2943225" y="2951163"/>
          <p14:tracePt t="46748" x="2905125" y="2957513"/>
          <p14:tracePt t="46755" x="2873375" y="2963863"/>
          <p14:tracePt t="46762" x="2835275" y="2970213"/>
          <p14:tracePt t="46769" x="2803525" y="2970213"/>
          <p14:tracePt t="46776" x="2771775" y="2976563"/>
          <p14:tracePt t="46783" x="2733675" y="2982913"/>
          <p14:tracePt t="46789" x="2689225" y="2989263"/>
          <p14:tracePt t="46799" x="2657475" y="2995613"/>
          <p14:tracePt t="46806" x="2625725" y="3001963"/>
          <p14:tracePt t="46813" x="2587625" y="3014663"/>
          <p14:tracePt t="46817" x="2555875" y="3021013"/>
          <p14:tracePt t="46824" x="2509838" y="3027363"/>
          <p14:tracePt t="46832" x="2471738" y="3033713"/>
          <p14:tracePt t="46838" x="2439988" y="3040063"/>
          <p14:tracePt t="46845" x="2408238" y="3040063"/>
          <p14:tracePt t="46852" x="2370138" y="3046413"/>
          <p14:tracePt t="46859" x="2338388" y="3052763"/>
          <p14:tracePt t="46867" x="2300288" y="3059113"/>
          <p14:tracePt t="46872" x="2281238" y="3065463"/>
          <p14:tracePt t="46880" x="2243138" y="3065463"/>
          <p14:tracePt t="46886" x="2230438" y="3065463"/>
          <p14:tracePt t="46893" x="2205038" y="3071813"/>
          <p14:tracePt t="46903" x="2185988" y="3071813"/>
          <p14:tracePt t="46907" x="2179638" y="3071813"/>
          <p14:tracePt t="46917" x="2160588" y="3071813"/>
          <p14:tracePt t="46923" x="2141538" y="3071813"/>
          <p14:tracePt t="46930" x="2135188" y="3071813"/>
          <p14:tracePt t="46936" x="2116138" y="3071813"/>
          <p14:tracePt t="46943" x="2103438" y="3071813"/>
          <p14:tracePt t="46950" x="2090738" y="3071813"/>
          <p14:tracePt t="46956" x="2071688" y="3071813"/>
          <p14:tracePt t="46964" x="2058988" y="3065463"/>
          <p14:tracePt t="46970" x="2044700" y="3065463"/>
          <p14:tracePt t="46977" x="2032000" y="3065463"/>
          <p14:tracePt t="46989" x="2012950" y="3059113"/>
          <p14:tracePt t="46995" x="2000250" y="3052763"/>
          <p14:tracePt t="46997" x="1987550" y="3046413"/>
          <p14:tracePt t="47005" x="1981200" y="3040063"/>
          <p14:tracePt t="47013" x="1968500" y="3033713"/>
          <p14:tracePt t="47019" x="1962150" y="3033713"/>
          <p14:tracePt t="47025" x="1949450" y="3033713"/>
          <p14:tracePt t="47034" x="1943100" y="3027363"/>
          <p14:tracePt t="47039" x="1943100" y="3021013"/>
          <p14:tracePt t="47046" x="1936750" y="3014663"/>
          <p14:tracePt t="47053" x="1924050" y="3014663"/>
          <p14:tracePt t="47067" x="1917700" y="3008313"/>
          <p14:tracePt t="47074" x="1905000" y="3001963"/>
          <p14:tracePt t="47081" x="1905000" y="2995613"/>
          <p14:tracePt t="47087" x="1898650" y="2995613"/>
          <p14:tracePt t="47095" x="1892300" y="2995613"/>
          <p14:tracePt t="47111" x="1885950" y="2989263"/>
          <p14:tracePt t="47121" x="1879600" y="2989263"/>
          <p14:tracePt t="47125" x="1873250" y="2982913"/>
          <p14:tracePt t="47143" x="1866900" y="2982913"/>
          <p14:tracePt t="47157" x="1860550" y="2976563"/>
          <p14:tracePt t="47171" x="1860550" y="2970213"/>
          <p14:tracePt t="47178" x="1854200" y="2970213"/>
          <p14:tracePt t="47185" x="1847850" y="2970213"/>
          <p14:tracePt t="47191" x="1841500" y="2970213"/>
          <p14:tracePt t="47215" x="1835150" y="2970213"/>
          <p14:tracePt t="47237" x="1828800" y="2970213"/>
          <p14:tracePt t="47261" x="1822450" y="2970213"/>
          <p14:tracePt t="47337" x="1822450" y="2976563"/>
          <p14:tracePt t="47367" x="1828800" y="2976563"/>
          <p14:tracePt t="47381" x="1828800" y="2982913"/>
          <p14:tracePt t="47393" x="1835150" y="2982913"/>
          <p14:tracePt t="47413" x="1841500" y="2989263"/>
          <p14:tracePt t="47420" x="1847850" y="2989263"/>
          <p14:tracePt t="47427" x="1854200" y="2989263"/>
          <p14:tracePt t="47441" x="1860550" y="2995613"/>
          <p14:tracePt t="47448" x="1873250" y="2995613"/>
          <p14:tracePt t="47462" x="1879600" y="3001963"/>
          <p14:tracePt t="47468" x="1885950" y="3001963"/>
          <p14:tracePt t="47475" x="1892300" y="3001963"/>
          <p14:tracePt t="47484" x="1898650" y="3001963"/>
          <p14:tracePt t="47489" x="1905000" y="3008313"/>
          <p14:tracePt t="47496" x="1911350" y="3008313"/>
          <p14:tracePt t="47503" x="1917700" y="3008313"/>
          <p14:tracePt t="47520" x="1930400" y="3008313"/>
          <p14:tracePt t="47523" x="1936750" y="3008313"/>
          <p14:tracePt t="47538" x="1943100" y="3008313"/>
          <p14:tracePt t="47544" x="1949450" y="3008313"/>
          <p14:tracePt t="47555" x="1955800" y="3008313"/>
          <p14:tracePt t="47571" x="1962150" y="3008313"/>
          <p14:tracePt t="47577" x="1968500" y="3008313"/>
          <p14:tracePt t="47589" x="1974850" y="3001963"/>
          <p14:tracePt t="47600" x="1981200" y="3001963"/>
          <p14:tracePt t="47607" x="1987550" y="2995613"/>
          <p14:tracePt t="47636" x="1987550" y="2989263"/>
          <p14:tracePt t="47641" x="1993900" y="2982913"/>
          <p14:tracePt t="47656" x="2000250" y="2982913"/>
          <p14:tracePt t="47662" x="2000250" y="2976563"/>
          <p14:tracePt t="47669" x="2000250" y="2970213"/>
          <p14:tracePt t="47683" x="2000250" y="2963863"/>
          <p14:tracePt t="47690" x="2006600" y="2957513"/>
          <p14:tracePt t="47704" x="2012950" y="2951163"/>
          <p14:tracePt t="47728" x="2019300" y="2938463"/>
          <p14:tracePt t="47741" x="2019300" y="2932113"/>
          <p14:tracePt t="47755" x="2019300" y="2925763"/>
          <p14:tracePt t="47770" x="2019300" y="2919413"/>
          <p14:tracePt t="47790" x="2019300" y="2913063"/>
          <p14:tracePt t="47804" x="2019300" y="2906713"/>
          <p14:tracePt t="47816" x="2019300" y="2900363"/>
          <p14:tracePt t="47822" x="2019300" y="2894013"/>
          <p14:tracePt t="47841" x="2019300" y="2887663"/>
          <p14:tracePt t="47856" x="2012950" y="2881313"/>
          <p14:tracePt t="47863" x="2012950" y="2874963"/>
          <p14:tracePt t="47873" x="2006600" y="2874963"/>
          <p14:tracePt t="47894" x="2006600" y="2868613"/>
          <p14:tracePt t="47900" x="2006600" y="2862263"/>
          <p14:tracePt t="47906" x="2000250" y="2862263"/>
          <p14:tracePt t="47916" x="1993900" y="2855913"/>
          <p14:tracePt t="47928" x="1987550" y="2855913"/>
          <p14:tracePt t="47938" x="1981200" y="2855913"/>
          <p14:tracePt t="47943" x="1981200" y="2849563"/>
          <p14:tracePt t="47946" x="1974850" y="2849563"/>
          <p14:tracePt t="47964" x="1968500" y="2843213"/>
          <p14:tracePt t="47967" x="1962150" y="2843213"/>
          <p14:tracePt t="47981" x="1949450" y="2843213"/>
          <p14:tracePt t="47988" x="1943100" y="2843213"/>
          <p14:tracePt t="48003" x="1936750" y="2843213"/>
          <p14:tracePt t="48012" x="1924050" y="2843213"/>
          <p14:tracePt t="48023" x="1917700" y="2843213"/>
          <p14:tracePt t="48030" x="1905000" y="2843213"/>
          <p14:tracePt t="48043" x="1898650" y="2843213"/>
          <p14:tracePt t="48051" x="1892300" y="2849563"/>
          <p14:tracePt t="48057" x="1885950" y="2849563"/>
          <p14:tracePt t="48065" x="1879600" y="2855913"/>
          <p14:tracePt t="48070" x="1873250" y="2855913"/>
          <p14:tracePt t="48078" x="1866900" y="2855913"/>
          <p14:tracePt t="48087" x="1860550" y="2855913"/>
          <p14:tracePt t="48092" x="1854200" y="2862263"/>
          <p14:tracePt t="48104" x="1847850" y="2862263"/>
          <p14:tracePt t="48115" x="1841500" y="2868613"/>
          <p14:tracePt t="48125" x="1835150" y="2868613"/>
          <p14:tracePt t="48134" x="1828800" y="2874963"/>
          <p14:tracePt t="48140" x="1822450" y="2881313"/>
          <p14:tracePt t="48147" x="1822450" y="2887663"/>
          <p14:tracePt t="48161" x="1816100" y="2887663"/>
          <p14:tracePt t="48169" x="1816100" y="2894013"/>
          <p14:tracePt t="48175" x="1809750" y="2900363"/>
          <p14:tracePt t="48189" x="1809750" y="2906713"/>
          <p14:tracePt t="48196" x="1809750" y="2913063"/>
          <p14:tracePt t="48203" x="1809750" y="2919413"/>
          <p14:tracePt t="48210" x="1803400" y="2919413"/>
          <p14:tracePt t="48223" x="1803400" y="2925763"/>
          <p14:tracePt t="48231" x="1803400" y="2932113"/>
          <p14:tracePt t="48244" x="1803400" y="2944813"/>
          <p14:tracePt t="48254" x="1803400" y="2951163"/>
          <p14:tracePt t="48269" x="1803400" y="2963863"/>
          <p14:tracePt t="48274" x="1803400" y="2970213"/>
          <p14:tracePt t="48286" x="1803400" y="2976563"/>
          <p14:tracePt t="48293" x="1803400" y="2982913"/>
          <p14:tracePt t="48311" x="1803400" y="2989263"/>
          <p14:tracePt t="48316" x="1803400" y="2995613"/>
          <p14:tracePt t="48322" x="1803400" y="3001963"/>
          <p14:tracePt t="48341" x="1803400" y="3008313"/>
          <p14:tracePt t="48349" x="1803400" y="3014663"/>
          <p14:tracePt t="48362" x="1809750" y="3021013"/>
          <p14:tracePt t="48369" x="1809750" y="3027363"/>
          <p14:tracePt t="48376" x="1816100" y="3027363"/>
          <p14:tracePt t="48390" x="1816100" y="3033713"/>
          <p14:tracePt t="48399" x="1822450" y="3040063"/>
          <p14:tracePt t="48407" x="1828800" y="3046413"/>
          <p14:tracePt t="48417" x="1841500" y="3052763"/>
          <p14:tracePt t="48424" x="1847850" y="3059113"/>
          <p14:tracePt t="48431" x="1854200" y="3065463"/>
          <p14:tracePt t="48438" x="1860550" y="3065463"/>
          <p14:tracePt t="48445" x="1873250" y="3065463"/>
          <p14:tracePt t="48452" x="1873250" y="3071813"/>
          <p14:tracePt t="48462" x="1879600" y="3071813"/>
          <p14:tracePt t="48471" x="1892300" y="3071813"/>
          <p14:tracePt t="48477" x="1892300" y="3078163"/>
          <p14:tracePt t="48480" x="1905000" y="3078163"/>
          <p14:tracePt t="48487" x="1905000" y="3084513"/>
          <p14:tracePt t="48493" x="1911350" y="3084513"/>
          <p14:tracePt t="48501" x="1917700" y="3084513"/>
          <p14:tracePt t="48508" x="1924050" y="3084513"/>
          <p14:tracePt t="48515" x="1930400" y="3090863"/>
          <p14:tracePt t="48522" x="1936750" y="3090863"/>
          <p14:tracePt t="48528" x="1943100" y="3090863"/>
          <p14:tracePt t="48536" x="1949450" y="3097213"/>
          <p14:tracePt t="48542" x="1955800" y="3097213"/>
          <p14:tracePt t="48551" x="1962150" y="3097213"/>
          <p14:tracePt t="48556" x="1974850" y="3097213"/>
          <p14:tracePt t="48563" x="1981200" y="3097213"/>
          <p14:tracePt t="48570" x="1987550" y="3097213"/>
          <p14:tracePt t="48577" x="2000250" y="3097213"/>
          <p14:tracePt t="48584" x="2006600" y="3097213"/>
          <p14:tracePt t="48591" x="2012950" y="3097213"/>
          <p14:tracePt t="48598" x="2025650" y="3097213"/>
          <p14:tracePt t="48612" x="2032000" y="3097213"/>
          <p14:tracePt t="48618" x="2038350" y="3097213"/>
          <p14:tracePt t="48627" x="2044700" y="3097213"/>
          <p14:tracePt t="48642" x="2058988" y="3090863"/>
          <p14:tracePt t="48645" x="2065338" y="3090863"/>
          <p14:tracePt t="48653" x="2071688" y="3084513"/>
          <p14:tracePt t="48663" x="2078038" y="3084513"/>
          <p14:tracePt t="48675" x="2090738" y="3084513"/>
          <p14:tracePt t="48680" x="2097088" y="3078163"/>
          <p14:tracePt t="48695" x="2109788" y="3078163"/>
          <p14:tracePt t="48702" x="2109788" y="3071813"/>
          <p14:tracePt t="48717" x="2116138" y="3071813"/>
          <p14:tracePt t="48722" x="2122488" y="3065463"/>
          <p14:tracePt t="48729" x="2128838" y="3059113"/>
          <p14:tracePt t="48737" x="2128838" y="3052763"/>
          <p14:tracePt t="48746" x="2135188" y="3052763"/>
          <p14:tracePt t="48753" x="2141538" y="3046413"/>
          <p14:tracePt t="48760" x="2141538" y="3040063"/>
          <p14:tracePt t="48773" x="2147888" y="3033713"/>
          <p14:tracePt t="48779" x="2154238" y="3033713"/>
          <p14:tracePt t="48785" x="2160588" y="3027363"/>
          <p14:tracePt t="48792" x="2160588" y="3021013"/>
          <p14:tracePt t="48800" x="2166938" y="3021013"/>
          <p14:tracePt t="48805" x="2166938" y="3014663"/>
          <p14:tracePt t="48812" x="2173288" y="3008313"/>
          <p14:tracePt t="48834" x="2173288" y="3001963"/>
          <p14:tracePt t="48840" x="2179638" y="2995613"/>
          <p14:tracePt t="48847" x="2179638" y="2989263"/>
          <p14:tracePt t="48854" x="2185988" y="2989263"/>
          <p14:tracePt t="48861" x="2185988" y="2982913"/>
          <p14:tracePt t="48868" x="2185988" y="2976563"/>
          <p14:tracePt t="48875" x="2192338" y="2976563"/>
          <p14:tracePt t="48889" x="2192338" y="2970213"/>
          <p14:tracePt t="48895" x="2198688" y="2963863"/>
          <p14:tracePt t="48902" x="2205038" y="2957513"/>
          <p14:tracePt t="48909" x="2205038" y="2951163"/>
          <p14:tracePt t="48916" x="2211388" y="2944813"/>
          <p14:tracePt t="48923" x="2217738" y="2938463"/>
          <p14:tracePt t="48941" x="2217738" y="2932113"/>
          <p14:tracePt t="48943" x="2224088" y="2925763"/>
          <p14:tracePt t="48967" x="2224088" y="2919413"/>
          <p14:tracePt t="48975" x="2224088" y="2913063"/>
          <p14:tracePt t="48979" x="2230438" y="2913063"/>
          <p14:tracePt t="48988" x="2230438" y="2906713"/>
          <p14:tracePt t="48992" x="2236788" y="2900363"/>
          <p14:tracePt t="49006" x="2236788" y="2894013"/>
          <p14:tracePt t="49044" x="2236788" y="2887663"/>
          <p14:tracePt t="49058" x="2236788" y="2881313"/>
          <p14:tracePt t="49105" x="2236788" y="2874963"/>
          <p14:tracePt t="49128" x="2236788" y="2868613"/>
          <p14:tracePt t="49138" x="2230438" y="2868613"/>
          <p14:tracePt t="49159" x="2230438" y="2862263"/>
          <p14:tracePt t="49166" x="2224088" y="2862263"/>
          <p14:tracePt t="49180" x="2217738" y="2862263"/>
          <p14:tracePt t="49186" x="2211388" y="2855913"/>
          <p14:tracePt t="49200" x="2205038" y="2849563"/>
          <p14:tracePt t="49209" x="2198688" y="2849563"/>
          <p14:tracePt t="49226" x="2192338" y="2849563"/>
          <p14:tracePt t="49229" x="2179638" y="2849563"/>
          <p14:tracePt t="49237" x="2179638" y="2843213"/>
          <p14:tracePt t="49242" x="2173288" y="2843213"/>
          <p14:tracePt t="49250" x="2160588" y="2836863"/>
          <p14:tracePt t="49263" x="2154238" y="2836863"/>
          <p14:tracePt t="49270" x="2147888" y="2836863"/>
          <p14:tracePt t="49283" x="2141538" y="2836863"/>
          <p14:tracePt t="49290" x="2128838" y="2836863"/>
          <p14:tracePt t="49298" x="2128838" y="2830513"/>
          <p14:tracePt t="49304" x="2122488" y="2830513"/>
          <p14:tracePt t="49311" x="2116138" y="2830513"/>
          <p14:tracePt t="49318" x="2109788" y="2830513"/>
          <p14:tracePt t="49325" x="2103438" y="2830513"/>
          <p14:tracePt t="49333" x="2097088" y="2830513"/>
          <p14:tracePt t="49339" x="2090738" y="2830513"/>
          <p14:tracePt t="49348" x="2084388" y="2830513"/>
          <p14:tracePt t="49356" x="2078038" y="2830513"/>
          <p14:tracePt t="49375" x="2058988" y="2830513"/>
          <p14:tracePt t="49387" x="2044700" y="2830513"/>
          <p14:tracePt t="49402" x="2038350" y="2830513"/>
          <p14:tracePt t="49410" x="2025650" y="2830513"/>
          <p14:tracePt t="49425" x="2019300" y="2830513"/>
          <p14:tracePt t="49430" x="2012950" y="2830513"/>
          <p14:tracePt t="49438" x="2006600" y="2830513"/>
          <p14:tracePt t="49443" x="2000250" y="2836863"/>
          <p14:tracePt t="49450" x="1987550" y="2836863"/>
          <p14:tracePt t="49457" x="1981200" y="2843213"/>
          <p14:tracePt t="49464" x="1968500" y="2843213"/>
          <p14:tracePt t="49470" x="1962150" y="2843213"/>
          <p14:tracePt t="49477" x="1955800" y="2843213"/>
          <p14:tracePt t="49485" x="1949450" y="2843213"/>
          <p14:tracePt t="49491" x="1943100" y="2843213"/>
          <p14:tracePt t="49507" x="1930400" y="2849563"/>
          <p14:tracePt t="49512" x="1924050" y="2849563"/>
          <p14:tracePt t="49521" x="1924050" y="2855913"/>
          <p14:tracePt t="49528" x="1911350" y="2855913"/>
          <p14:tracePt t="49537" x="1911350" y="2862263"/>
          <p14:tracePt t="49541" x="1905000" y="2862263"/>
          <p14:tracePt t="49546" x="1892300" y="2862263"/>
          <p14:tracePt t="49561" x="1885950" y="2862263"/>
          <p14:tracePt t="49568" x="1873250" y="2868613"/>
          <p14:tracePt t="49586" x="1866900" y="2874963"/>
          <p14:tracePt t="49592" x="1860550" y="2874963"/>
          <p14:tracePt t="49595" x="1854200" y="2881313"/>
          <p14:tracePt t="49611" x="1847850" y="2881313"/>
          <p14:tracePt t="49621" x="1841500" y="2881313"/>
          <p14:tracePt t="49624" x="1841500" y="2887663"/>
          <p14:tracePt t="49630" x="1835150" y="2894013"/>
          <p14:tracePt t="49655" x="1828800" y="2900363"/>
          <p14:tracePt t="49660" x="1828800" y="2906713"/>
          <p14:tracePt t="49665" x="1822450" y="2906713"/>
          <p14:tracePt t="49672" x="1822450" y="2913063"/>
          <p14:tracePt t="49696" x="1822450" y="2919413"/>
          <p14:tracePt t="49708" x="1822450" y="2925763"/>
          <p14:tracePt t="49743" x="1822450" y="2932113"/>
          <p14:tracePt t="49758" x="1822450" y="2938463"/>
          <p14:tracePt t="49789" x="1822450" y="2944813"/>
          <p14:tracePt t="49805" x="1822450" y="2951163"/>
          <p14:tracePt t="49818" x="1822450" y="2957513"/>
          <p14:tracePt t="49854" x="1828800" y="2963863"/>
          <p14:tracePt t="49881" x="1835150" y="2963863"/>
          <p14:tracePt t="49909" x="1841500" y="2963863"/>
          <p14:tracePt t="49931" x="1847850" y="2963863"/>
          <p14:tracePt t="49944" x="1847850" y="2970213"/>
          <p14:tracePt t="50039" x="1854200" y="2970213"/>
          <p14:tracePt t="50046" x="1854200" y="2976563"/>
          <p14:tracePt t="50089" x="1854200" y="2982913"/>
          <p14:tracePt t="50125" x="1860550" y="2982913"/>
          <p14:tracePt t="50161" x="1860550" y="2989263"/>
          <p14:tracePt t="50212" x="1866900" y="2989263"/>
          <p14:tracePt t="50526" x="1873250" y="2989263"/>
          <p14:tracePt t="50566" x="1879600" y="2989263"/>
          <p14:tracePt t="50630" x="1885950" y="2989263"/>
          <p14:tracePt t="50655" x="1892300" y="2989263"/>
          <p14:tracePt t="50669" x="1898650" y="2989263"/>
          <p14:tracePt t="50675" x="1898650" y="2995613"/>
          <p14:tracePt t="50706" x="1905000" y="3001963"/>
          <p14:tracePt t="50719" x="1911350" y="3001963"/>
          <p14:tracePt t="50745" x="1917700" y="3008313"/>
          <p14:tracePt t="50752" x="1924050" y="3008313"/>
          <p14:tracePt t="50759" x="1930400" y="3014663"/>
          <p14:tracePt t="50781" x="1936750" y="3021013"/>
          <p14:tracePt t="50790" x="1943100" y="3021013"/>
          <p14:tracePt t="50802" x="1949450" y="3021013"/>
          <p14:tracePt t="50815" x="1955800" y="3021013"/>
          <p14:tracePt t="50823" x="1955800" y="3027363"/>
          <p14:tracePt t="50837" x="1962150" y="3027363"/>
          <p14:tracePt t="50863" x="1968500" y="3027363"/>
          <p14:tracePt t="50891" x="1974850" y="3027363"/>
          <p14:tracePt t="51388" x="1955800" y="3027363"/>
          <p14:tracePt t="51389" x="1917700" y="3033713"/>
          <p14:tracePt t="51397" x="1873250" y="3040063"/>
          <p14:tracePt t="51406" x="1816100" y="3046413"/>
          <p14:tracePt t="51414" x="1765300" y="3059113"/>
          <p14:tracePt t="51420" x="1714500" y="3071813"/>
          <p14:tracePt t="51426" x="1670050" y="3078163"/>
          <p14:tracePt t="51432" x="1625600" y="3084513"/>
          <p14:tracePt t="51438" x="1579563" y="3097213"/>
          <p14:tracePt t="51446" x="1535113" y="3103563"/>
          <p14:tracePt t="51452" x="1503363" y="3103563"/>
          <p14:tracePt t="51459" x="1471613" y="3103563"/>
          <p14:tracePt t="51467" x="1446213" y="3109913"/>
          <p14:tracePt t="51472" x="1427163" y="3109913"/>
          <p14:tracePt t="51479" x="1401763" y="3116263"/>
          <p14:tracePt t="51486" x="1376363" y="3116263"/>
          <p14:tracePt t="51493" x="1357313" y="3116263"/>
          <p14:tracePt t="51500" x="1344613" y="3116263"/>
          <p14:tracePt t="51507" x="1325563" y="3116263"/>
          <p14:tracePt t="51514" x="1306513" y="3116263"/>
          <p14:tracePt t="51524" x="1300163" y="3116263"/>
          <p14:tracePt t="51531" x="1281113" y="3116263"/>
          <p14:tracePt t="51535" x="1268413" y="3116263"/>
          <p14:tracePt t="51543" x="1255713" y="3116263"/>
          <p14:tracePt t="51555" x="1243013" y="3116263"/>
          <p14:tracePt t="51560" x="1217613" y="3116263"/>
          <p14:tracePt t="51562" x="1204913" y="3122613"/>
          <p14:tracePt t="51570" x="1185863" y="3122613"/>
          <p14:tracePt t="51576" x="1166813" y="3122613"/>
          <p14:tracePt t="51584" x="1154113" y="3122613"/>
          <p14:tracePt t="51590" x="1133475" y="3122613"/>
          <p14:tracePt t="51597" x="1120775" y="3122613"/>
          <p14:tracePt t="51604" x="1108075" y="3122613"/>
          <p14:tracePt t="51611" x="1095375" y="3122613"/>
          <p14:tracePt t="51619" x="1082675" y="3122613"/>
          <p14:tracePt t="51633" x="1069975" y="3122613"/>
          <p14:tracePt t="51638" x="1063625" y="3122613"/>
          <p14:tracePt t="51646" x="1050925" y="3128963"/>
          <p14:tracePt t="51652" x="1044575" y="3128963"/>
          <p14:tracePt t="51659" x="1038225" y="3135313"/>
          <p14:tracePt t="51667" x="1031875" y="3135313"/>
          <p14:tracePt t="51675" x="1019175" y="3135313"/>
          <p14:tracePt t="51690" x="1012825" y="3135313"/>
          <p14:tracePt t="51697" x="1006475" y="3135313"/>
          <p14:tracePt t="51706" x="1006475" y="3141663"/>
          <p14:tracePt t="51709" x="1000125" y="3141663"/>
          <p14:tracePt t="51715" x="993775" y="3141663"/>
          <p14:tracePt t="51724" x="993775" y="3148013"/>
          <p14:tracePt t="51729" x="987425" y="3148013"/>
          <p14:tracePt t="52143" x="962025" y="3148013"/>
          <p14:tracePt t="52145" x="936625" y="3148013"/>
          <p14:tracePt t="52152" x="911225" y="3148013"/>
          <p14:tracePt t="52158" x="892175" y="3148013"/>
          <p14:tracePt t="52165" x="866775" y="3148013"/>
          <p14:tracePt t="52172" x="835025" y="3148013"/>
          <p14:tracePt t="52179" x="809625" y="3148013"/>
          <p14:tracePt t="52185" x="790575" y="3148013"/>
          <p14:tracePt t="52195" x="777875" y="3148013"/>
          <p14:tracePt t="52204" x="758825" y="3148013"/>
          <p14:tracePt t="52217" x="733425" y="3148013"/>
          <p14:tracePt t="52220" x="714375" y="3148013"/>
          <p14:tracePt t="52227" x="708025" y="3148013"/>
          <p14:tracePt t="52235" x="688975" y="3148013"/>
          <p14:tracePt t="52241" x="668338" y="3148013"/>
          <p14:tracePt t="52254" x="661988" y="3148013"/>
          <p14:tracePt t="52262" x="649288" y="3148013"/>
          <p14:tracePt t="52265" x="630238" y="3148013"/>
          <p14:tracePt t="52276" x="617538" y="3148013"/>
          <p14:tracePt t="52284" x="611188" y="3148013"/>
          <p14:tracePt t="52289" x="604838" y="3148013"/>
          <p14:tracePt t="52297" x="598488" y="3148013"/>
          <p14:tracePt t="52303" x="592138" y="3148013"/>
          <p14:tracePt t="52311" x="585788" y="3148013"/>
          <p14:tracePt t="52318" x="579438" y="3148013"/>
          <p14:tracePt t="52332" x="573088" y="3148013"/>
          <p14:tracePt t="52345" x="566738" y="3148013"/>
          <p14:tracePt t="52352" x="560388" y="3148013"/>
          <p14:tracePt t="52367" x="554038" y="3148013"/>
          <p14:tracePt t="52373" x="547688" y="3148013"/>
          <p14:tracePt t="52379" x="547688" y="3154363"/>
          <p14:tracePt t="52396" x="541338" y="3160713"/>
          <p14:tracePt t="52402" x="534988" y="3160713"/>
          <p14:tracePt t="52408" x="528638" y="3160713"/>
          <p14:tracePt t="52423" x="522288" y="3160713"/>
          <p14:tracePt t="52431" x="515938" y="3167063"/>
          <p14:tracePt t="52437" x="515938" y="3173413"/>
          <p14:tracePt t="52443" x="515938" y="3179763"/>
          <p14:tracePt t="52455" x="509588" y="3179763"/>
          <p14:tracePt t="52457" x="503238" y="3186113"/>
          <p14:tracePt t="52462" x="496888" y="3192463"/>
          <p14:tracePt t="52477" x="490538" y="3192463"/>
          <p14:tracePt t="52484" x="484188" y="3192463"/>
          <p14:tracePt t="52498" x="484188" y="3198813"/>
          <p14:tracePt t="52504" x="477838" y="3198813"/>
          <p14:tracePt t="52511" x="477838" y="3205163"/>
          <p14:tracePt t="52519" x="471488" y="3205163"/>
          <p14:tracePt t="52539" x="465138" y="3211513"/>
          <p14:tracePt t="52558" x="465138" y="3219450"/>
          <p14:tracePt t="52576" x="465138" y="3225800"/>
          <p14:tracePt t="52594" x="465138" y="3232150"/>
          <p14:tracePt t="52609" x="465138" y="3238500"/>
          <p14:tracePt t="52629" x="465138" y="3244850"/>
          <p14:tracePt t="52636" x="465138" y="3251200"/>
          <p14:tracePt t="52642" x="465138" y="3257550"/>
          <p14:tracePt t="52657" x="465138" y="3263900"/>
          <p14:tracePt t="52664" x="465138" y="3270250"/>
          <p14:tracePt t="52673" x="465138" y="3276600"/>
          <p14:tracePt t="52681" x="471488" y="3282950"/>
          <p14:tracePt t="52688" x="471488" y="3289300"/>
          <p14:tracePt t="52693" x="477838" y="3302000"/>
          <p14:tracePt t="52704" x="477838" y="3314700"/>
          <p14:tracePt t="52713" x="477838" y="3333750"/>
          <p14:tracePt t="52721" x="477838" y="3340100"/>
          <p14:tracePt t="52726" x="484188" y="3352800"/>
          <p14:tracePt t="52737" x="490538" y="3365500"/>
          <p14:tracePt t="52741" x="496888" y="3378200"/>
          <p14:tracePt t="52746" x="496888" y="3384550"/>
          <p14:tracePt t="52754" x="503238" y="3397250"/>
          <p14:tracePt t="52761" x="509588" y="3409950"/>
          <p14:tracePt t="52775" x="515938" y="3422650"/>
          <p14:tracePt t="52786" x="522288" y="3429000"/>
          <p14:tracePt t="52796" x="528638" y="3441700"/>
          <p14:tracePt t="52804" x="528638" y="3448050"/>
          <p14:tracePt t="52812" x="534988" y="3454400"/>
          <p14:tracePt t="52822" x="541338" y="3454400"/>
          <p14:tracePt t="52826" x="547688" y="3460750"/>
          <p14:tracePt t="52830" x="547688" y="3467100"/>
          <p14:tracePt t="52837" x="554038" y="3467100"/>
          <p14:tracePt t="52844" x="554038" y="3473450"/>
          <p14:tracePt t="52851" x="560388" y="3473450"/>
          <p14:tracePt t="52857" x="560388" y="3479800"/>
          <p14:tracePt t="52878" x="566738" y="3479800"/>
          <p14:tracePt t="52885" x="573088" y="3486150"/>
          <p14:tracePt t="52892" x="579438" y="3486150"/>
          <p14:tracePt t="52906" x="585788" y="3492500"/>
          <p14:tracePt t="52915" x="592138" y="3492500"/>
          <p14:tracePt t="52925" x="598488" y="3498850"/>
          <p14:tracePt t="52931" x="617538" y="3505200"/>
          <p14:tracePt t="52933" x="636588" y="3505200"/>
          <p14:tracePt t="52941" x="655638" y="3511550"/>
          <p14:tracePt t="52948" x="668338" y="3517900"/>
          <p14:tracePt t="52954" x="681038" y="3524250"/>
          <p14:tracePt t="52961" x="701675" y="3530600"/>
          <p14:tracePt t="52969" x="708025" y="3536950"/>
          <p14:tracePt t="52975" x="720725" y="3536950"/>
          <p14:tracePt t="52983" x="727075" y="3543300"/>
          <p14:tracePt t="52989" x="733425" y="3543300"/>
          <p14:tracePt t="52998" x="746125" y="3543300"/>
          <p14:tracePt t="53011" x="758825" y="3543300"/>
          <p14:tracePt t="53017" x="771525" y="3549650"/>
          <p14:tracePt t="53023" x="777875" y="3549650"/>
          <p14:tracePt t="53030" x="790575" y="3556000"/>
          <p14:tracePt t="53038" x="796925" y="3556000"/>
          <p14:tracePt t="53047" x="803275" y="3556000"/>
          <p14:tracePt t="53056" x="815975" y="3562350"/>
          <p14:tracePt t="53060" x="828675" y="3562350"/>
          <p14:tracePt t="53067" x="828675" y="3568700"/>
          <p14:tracePt t="53073" x="835025" y="3568700"/>
          <p14:tracePt t="53079" x="841375" y="3568700"/>
          <p14:tracePt t="53086" x="847725" y="3568700"/>
          <p14:tracePt t="53093" x="854075" y="3575050"/>
          <p14:tracePt t="53107" x="860425" y="3575050"/>
          <p14:tracePt t="53113" x="860425" y="3581400"/>
          <p14:tracePt t="53123" x="866775" y="3581400"/>
          <p14:tracePt t="53130" x="866775" y="3587750"/>
          <p14:tracePt t="53139" x="873125" y="3587750"/>
          <p14:tracePt t="53152" x="879475" y="3587750"/>
          <p14:tracePt t="53601" x="879475" y="3581400"/>
          <p14:tracePt t="53613" x="866775" y="3575050"/>
          <p14:tracePt t="53619" x="866775" y="3562350"/>
          <p14:tracePt t="53626" x="860425" y="3549650"/>
          <p14:tracePt t="53635" x="860425" y="3543300"/>
          <p14:tracePt t="53640" x="854075" y="3536950"/>
          <p14:tracePt t="53647" x="847725" y="3530600"/>
          <p14:tracePt t="53656" x="841375" y="3517900"/>
          <p14:tracePt t="53663" x="841375" y="3505200"/>
          <p14:tracePt t="53671" x="841375" y="3498850"/>
          <p14:tracePt t="53676" x="841375" y="3492500"/>
          <p14:tracePt t="53683" x="835025" y="3479800"/>
          <p14:tracePt t="53688" x="835025" y="3473450"/>
          <p14:tracePt t="53696" x="835025" y="3460750"/>
          <p14:tracePt t="53703" x="835025" y="3454400"/>
          <p14:tracePt t="53712" x="835025" y="3448050"/>
          <p14:tracePt t="53719" x="835025" y="3435350"/>
          <p14:tracePt t="53726" x="835025" y="3429000"/>
          <p14:tracePt t="53732" x="835025" y="3422650"/>
          <p14:tracePt t="53739" x="835025" y="3409950"/>
          <p14:tracePt t="53746" x="835025" y="3403600"/>
          <p14:tracePt t="53751" x="835025" y="3390900"/>
          <p14:tracePt t="53758" x="835025" y="3384550"/>
          <p14:tracePt t="53773" x="841375" y="3371850"/>
          <p14:tracePt t="53780" x="841375" y="3365500"/>
          <p14:tracePt t="53787" x="847725" y="3359150"/>
          <p14:tracePt t="53800" x="854075" y="3352800"/>
          <p14:tracePt t="53812" x="854075" y="3346450"/>
          <p14:tracePt t="53819" x="860425" y="3346450"/>
          <p14:tracePt t="53824" x="866775" y="3340100"/>
          <p14:tracePt t="53826" x="866775" y="3333750"/>
          <p14:tracePt t="53834" x="873125" y="3327400"/>
          <p14:tracePt t="53845" x="879475" y="3327400"/>
          <p14:tracePt t="53857" x="892175" y="3327400"/>
          <p14:tracePt t="53868" x="898525" y="3321050"/>
          <p14:tracePt t="53877" x="911225" y="3321050"/>
          <p14:tracePt t="53892" x="930275" y="3314700"/>
          <p14:tracePt t="53896" x="936625" y="3314700"/>
          <p14:tracePt t="53910" x="942975" y="3314700"/>
          <p14:tracePt t="53917" x="949325" y="3314700"/>
          <p14:tracePt t="53924" x="955675" y="3314700"/>
          <p14:tracePt t="53938" x="962025" y="3314700"/>
          <p14:tracePt t="53945" x="968375" y="3314700"/>
          <p14:tracePt t="53966" x="974725" y="3314700"/>
          <p14:tracePt t="53980" x="981075" y="3314700"/>
          <p14:tracePt t="54086" x="974725" y="3314700"/>
          <p14:tracePt t="54093" x="974725" y="3308350"/>
          <p14:tracePt t="54108" x="974725" y="3302000"/>
          <p14:tracePt t="54113" x="968375" y="3302000"/>
          <p14:tracePt t="54119" x="962025" y="3295650"/>
          <p14:tracePt t="54125" x="955675" y="3295650"/>
          <p14:tracePt t="54131" x="942975" y="3295650"/>
          <p14:tracePt t="54138" x="936625" y="3295650"/>
          <p14:tracePt t="54145" x="930275" y="3295650"/>
          <p14:tracePt t="54152" x="917575" y="3295650"/>
          <p14:tracePt t="54161" x="911225" y="3289300"/>
          <p14:tracePt t="54170" x="898525" y="3289300"/>
          <p14:tracePt t="54176" x="879475" y="3282950"/>
          <p14:tracePt t="54184" x="873125" y="3282950"/>
          <p14:tracePt t="54189" x="866775" y="3276600"/>
          <p14:tracePt t="54194" x="854075" y="3276600"/>
          <p14:tracePt t="54201" x="847725" y="3276600"/>
          <p14:tracePt t="54219" x="828675" y="3276600"/>
          <p14:tracePt t="54221" x="822325" y="3276600"/>
          <p14:tracePt t="54231" x="815975" y="3276600"/>
          <p14:tracePt t="54239" x="809625" y="3276600"/>
          <p14:tracePt t="54244" x="803275" y="3276600"/>
          <p14:tracePt t="54249" x="796925" y="3276600"/>
          <p14:tracePt t="54263" x="790575" y="3282950"/>
          <p14:tracePt t="54270" x="784225" y="3282950"/>
          <p14:tracePt t="54277" x="777875" y="3282950"/>
          <p14:tracePt t="54291" x="777875" y="3289300"/>
          <p14:tracePt t="54297" x="771525" y="3289300"/>
          <p14:tracePt t="54305" x="765175" y="3289300"/>
          <p14:tracePt t="54312" x="765175" y="3295650"/>
          <p14:tracePt t="54319" x="758825" y="3295650"/>
          <p14:tracePt t="54325" x="758825" y="3302000"/>
          <p14:tracePt t="54333" x="752475" y="3308350"/>
          <p14:tracePt t="54339" x="752475" y="3314700"/>
          <p14:tracePt t="54346" x="746125" y="3314700"/>
          <p14:tracePt t="54353" x="746125" y="3327400"/>
          <p14:tracePt t="54367" x="746125" y="3340100"/>
          <p14:tracePt t="54374" x="746125" y="3352800"/>
          <p14:tracePt t="54382" x="746125" y="3359150"/>
          <p14:tracePt t="54388" x="746125" y="3371850"/>
          <p14:tracePt t="54395" x="746125" y="3384550"/>
          <p14:tracePt t="54402" x="746125" y="3403600"/>
          <p14:tracePt t="54409" x="746125" y="3416300"/>
          <p14:tracePt t="54417" x="746125" y="3422650"/>
          <p14:tracePt t="54422" x="746125" y="3435350"/>
          <p14:tracePt t="54432" x="746125" y="3448050"/>
          <p14:tracePt t="54445" x="752475" y="3460750"/>
          <p14:tracePt t="54450" x="758825" y="3467100"/>
          <p14:tracePt t="54457" x="758825" y="3479800"/>
          <p14:tracePt t="54467" x="765175" y="3492500"/>
          <p14:tracePt t="54481" x="771525" y="3505200"/>
          <p14:tracePt t="54485" x="784225" y="3517900"/>
          <p14:tracePt t="54491" x="790575" y="3530600"/>
          <p14:tracePt t="54512" x="803275" y="3543300"/>
          <p14:tracePt t="54512" x="809625" y="3556000"/>
          <p14:tracePt t="54519" x="815975" y="3562350"/>
          <p14:tracePt t="54527" x="822325" y="3568700"/>
          <p14:tracePt t="54534" x="828675" y="3575050"/>
          <p14:tracePt t="54540" x="835025" y="3581400"/>
          <p14:tracePt t="54548" x="841375" y="3581400"/>
          <p14:tracePt t="54554" x="847725" y="3587750"/>
          <p14:tracePt t="54561" x="854075" y="3594100"/>
          <p14:tracePt t="54575" x="860425" y="3594100"/>
          <p14:tracePt t="54588" x="866775" y="3594100"/>
          <p14:tracePt t="54596" x="866775" y="3600450"/>
          <p14:tracePt t="54603" x="873125" y="3600450"/>
          <p14:tracePt t="54638" x="879475" y="3600450"/>
          <p14:tracePt t="54673" x="879475" y="3606800"/>
          <p14:tracePt t="54686" x="879475" y="3613150"/>
          <p14:tracePt t="54723" x="879475" y="3619500"/>
          <p14:tracePt t="54730" x="873125" y="3619500"/>
          <p14:tracePt t="54735" x="873125" y="3625850"/>
          <p14:tracePt t="54745" x="860425" y="3632200"/>
          <p14:tracePt t="54747" x="860425" y="3638550"/>
          <p14:tracePt t="54755" x="841375" y="3652838"/>
          <p14:tracePt t="54762" x="828675" y="3671888"/>
          <p14:tracePt t="54769" x="809625" y="3690938"/>
          <p14:tracePt t="54776" x="790575" y="3716338"/>
          <p14:tracePt t="54784" x="777875" y="3735388"/>
          <p14:tracePt t="54789" x="758825" y="3760788"/>
          <p14:tracePt t="54799" x="746125" y="3779838"/>
          <p14:tracePt t="54812" x="727075" y="3805238"/>
          <p14:tracePt t="54817" x="727075" y="3811588"/>
          <p14:tracePt t="54827" x="727075" y="3824288"/>
          <p14:tracePt t="54840" x="714375" y="3830638"/>
          <p14:tracePt t="54844" x="714375" y="3843338"/>
          <p14:tracePt t="54851" x="708025" y="3843338"/>
          <p14:tracePt t="54858" x="708025" y="3849688"/>
          <p14:tracePt t="54867" x="708025" y="3856038"/>
          <p14:tracePt t="54874" x="708025" y="3862388"/>
          <p14:tracePt t="54882" x="708025" y="3868738"/>
          <p14:tracePt t="54894" x="708025" y="3887788"/>
          <p14:tracePt t="54899" x="708025" y="3906838"/>
          <p14:tracePt t="54906" x="714375" y="3913188"/>
          <p14:tracePt t="54916" x="720725" y="3925888"/>
          <p14:tracePt t="54922" x="720725" y="3938588"/>
          <p14:tracePt t="54930" x="733425" y="3951288"/>
          <p14:tracePt t="54934" x="739775" y="3963988"/>
          <p14:tracePt t="54940" x="746125" y="3976688"/>
          <p14:tracePt t="54948" x="752475" y="3983038"/>
          <p14:tracePt t="54954" x="758825" y="3995738"/>
          <p14:tracePt t="54962" x="765175" y="3995738"/>
          <p14:tracePt t="54969" x="771525" y="4002088"/>
          <p14:tracePt t="54975" x="777875" y="4014788"/>
          <p14:tracePt t="54984" x="784225" y="4014788"/>
          <p14:tracePt t="54989" x="790575" y="4021138"/>
          <p14:tracePt t="54996" x="796925" y="4027488"/>
          <p14:tracePt t="55003" x="803275" y="4033838"/>
          <p14:tracePt t="55010" x="809625" y="4033838"/>
          <p14:tracePt t="55018" x="815975" y="4033838"/>
          <p14:tracePt t="55024" x="822325" y="4040188"/>
          <p14:tracePt t="55031" x="828675" y="4040188"/>
          <p14:tracePt t="55038" x="835025" y="4040188"/>
          <p14:tracePt t="55045" x="847725" y="4040188"/>
          <p14:tracePt t="55052" x="854075" y="4040188"/>
          <p14:tracePt t="55061" x="860425" y="4040188"/>
          <p14:tracePt t="55076" x="866775" y="4040188"/>
          <p14:tracePt t="55079" x="873125" y="4040188"/>
          <p14:tracePt t="55086" x="879475" y="4040188"/>
          <p14:tracePt t="55097" x="885825" y="4040188"/>
          <p14:tracePt t="55109" x="892175" y="4040188"/>
          <p14:tracePt t="55117" x="898525" y="4040188"/>
          <p14:tracePt t="55125" x="904875" y="4040188"/>
          <p14:tracePt t="55128" x="904875" y="4033838"/>
          <p14:tracePt t="55141" x="911225" y="4033838"/>
          <p14:tracePt t="55151" x="911225" y="4027488"/>
          <p14:tracePt t="55183" x="911225" y="4021138"/>
          <p14:tracePt t="55191" x="904875" y="4021138"/>
          <p14:tracePt t="55209" x="892175" y="4021138"/>
          <p14:tracePt t="55214" x="885825" y="4021138"/>
          <p14:tracePt t="55217" x="879475" y="4021138"/>
          <p14:tracePt t="55227" x="873125" y="4021138"/>
          <p14:tracePt t="55239" x="866775" y="4021138"/>
          <p14:tracePt t="55255" x="860425" y="4021138"/>
          <p14:tracePt t="55260" x="854075" y="4021138"/>
          <p14:tracePt t="55274" x="847725" y="4021138"/>
          <p14:tracePt t="55280" x="841375" y="4021138"/>
          <p14:tracePt t="55295" x="841375" y="4027488"/>
          <p14:tracePt t="55301" x="835025" y="4033838"/>
          <p14:tracePt t="55308" x="828675" y="4033838"/>
          <p14:tracePt t="55322" x="822325" y="4040188"/>
          <p14:tracePt t="55329" x="822325" y="4046538"/>
          <p14:tracePt t="55336" x="822325" y="4052888"/>
          <p14:tracePt t="55343" x="822325" y="4059238"/>
          <p14:tracePt t="55351" x="822325" y="4065588"/>
          <p14:tracePt t="55357" x="815975" y="4073525"/>
          <p14:tracePt t="55364" x="815975" y="4086225"/>
          <p14:tracePt t="55372" x="809625" y="4092575"/>
          <p14:tracePt t="55379" x="809625" y="4098925"/>
          <p14:tracePt t="55391" x="809625" y="4111625"/>
          <p14:tracePt t="55402" x="809625" y="4130675"/>
          <p14:tracePt t="55409" x="809625" y="4137025"/>
          <p14:tracePt t="55414" x="809625" y="4149725"/>
          <p14:tracePt t="55419" x="809625" y="4162425"/>
          <p14:tracePt t="55426" x="809625" y="4168775"/>
          <p14:tracePt t="55435" x="815975" y="4187825"/>
          <p14:tracePt t="55442" x="815975" y="4200525"/>
          <p14:tracePt t="55449" x="822325" y="4206875"/>
          <p14:tracePt t="55457" x="828675" y="4219575"/>
          <p14:tracePt t="55459" x="835025" y="4238625"/>
          <p14:tracePt t="55470" x="841375" y="4257675"/>
          <p14:tracePt t="55475" x="847725" y="4264025"/>
          <p14:tracePt t="55481" x="854075" y="4283075"/>
          <p14:tracePt t="55488" x="860425" y="4295775"/>
          <p14:tracePt t="55495" x="873125" y="4308475"/>
          <p14:tracePt t="55505" x="873125" y="4314825"/>
          <p14:tracePt t="55512" x="873125" y="4327525"/>
          <p14:tracePt t="55515" x="879475" y="4327525"/>
          <p14:tracePt t="55523" x="885825" y="4333875"/>
          <p14:tracePt t="55530" x="892175" y="4346575"/>
          <p14:tracePt t="55537" x="898525" y="4352925"/>
          <p14:tracePt t="55551" x="904875" y="4359275"/>
          <p14:tracePt t="55557" x="911225" y="4365625"/>
          <p14:tracePt t="55565" x="917575" y="4371975"/>
          <p14:tracePt t="55578" x="923925" y="4371975"/>
          <p14:tracePt t="55585" x="930275" y="4371975"/>
          <p14:tracePt t="55592" x="930275" y="4378325"/>
          <p14:tracePt t="55606" x="936625" y="4378325"/>
          <p14:tracePt t="55613" x="942975" y="4384675"/>
          <p14:tracePt t="55620" x="949325" y="4384675"/>
          <p14:tracePt t="55638" x="955675" y="4384675"/>
          <p14:tracePt t="55647" x="962025" y="4384675"/>
          <p14:tracePt t="55669" x="968375" y="4384675"/>
          <p14:tracePt t="55683" x="974725" y="4391025"/>
          <p14:tracePt t="55703" x="981075" y="4397375"/>
          <p14:tracePt t="55726" x="981075" y="4403725"/>
          <p14:tracePt t="55733" x="987425" y="4403725"/>
          <p14:tracePt t="55753" x="987425" y="4410075"/>
          <p14:tracePt t="55761" x="987425" y="4416425"/>
          <p14:tracePt t="55779" x="987425" y="4429125"/>
          <p14:tracePt t="55787" x="987425" y="4435475"/>
          <p14:tracePt t="55795" x="987425" y="4441825"/>
          <p14:tracePt t="55806" x="987425" y="4448175"/>
          <p14:tracePt t="55811" x="987425" y="4454525"/>
          <p14:tracePt t="55815" x="987425" y="4460875"/>
          <p14:tracePt t="55821" x="987425" y="4467225"/>
          <p14:tracePt t="55835" x="987425" y="4473575"/>
          <p14:tracePt t="55841" x="987425" y="4479925"/>
          <p14:tracePt t="55850" x="987425" y="4486275"/>
          <p14:tracePt t="55876" x="987425" y="4492625"/>
          <p14:tracePt t="55892" x="987425" y="4498975"/>
          <p14:tracePt t="55920" x="987425" y="4506913"/>
          <p14:tracePt t="55935" x="993775" y="4506913"/>
          <p14:tracePt t="55943" x="993775" y="4513263"/>
          <p14:tracePt t="55952" x="993775" y="4519613"/>
          <p14:tracePt t="55961" x="1000125" y="4519613"/>
          <p14:tracePt t="55981" x="1006475" y="4519613"/>
          <p14:tracePt t="56008" x="1012825" y="4519613"/>
          <p14:tracePt t="56219" x="1012825" y="4498975"/>
          <p14:tracePt t="56225" x="1012825" y="4486275"/>
          <p14:tracePt t="56231" x="1012825" y="4454525"/>
          <p14:tracePt t="56239" x="1012825" y="4416425"/>
          <p14:tracePt t="56243" x="1012825" y="4384675"/>
          <p14:tracePt t="56250" x="1012825" y="4352925"/>
          <p14:tracePt t="56257" x="1012825" y="4327525"/>
          <p14:tracePt t="56264" x="1012825" y="4308475"/>
          <p14:tracePt t="56271" x="1012825" y="4289425"/>
          <p14:tracePt t="56278" x="1006475" y="4270375"/>
          <p14:tracePt t="56285" x="1006475" y="4264025"/>
          <p14:tracePt t="56291" x="1006475" y="4244975"/>
          <p14:tracePt t="56303" x="1000125" y="4225925"/>
          <p14:tracePt t="56310" x="1000125" y="4206875"/>
          <p14:tracePt t="56314" x="993775" y="4194175"/>
          <p14:tracePt t="56323" x="993775" y="4162425"/>
          <p14:tracePt t="56327" x="987425" y="4137025"/>
          <p14:tracePt t="56334" x="987425" y="4092575"/>
          <p14:tracePt t="56343" x="987425" y="4046538"/>
          <p14:tracePt t="56349" x="981075" y="4002088"/>
          <p14:tracePt t="56356" x="981075" y="3970338"/>
          <p14:tracePt t="56362" x="974725" y="3944938"/>
          <p14:tracePt t="56368" x="974725" y="3932238"/>
          <p14:tracePt t="56375" x="968375" y="3913188"/>
          <p14:tracePt t="56384" x="968375" y="3900488"/>
          <p14:tracePt t="56388" x="968375" y="3894138"/>
          <p14:tracePt t="56396" x="962025" y="3887788"/>
          <p14:tracePt t="56403" x="962025" y="3875088"/>
          <p14:tracePt t="56409" x="962025" y="3868738"/>
          <p14:tracePt t="56417" x="955675" y="3856038"/>
          <p14:tracePt t="56423" x="955675" y="3849688"/>
          <p14:tracePt t="56430" x="949325" y="3843338"/>
          <p14:tracePt t="56437" x="949325" y="3830638"/>
          <p14:tracePt t="56452" x="949325" y="3817938"/>
          <p14:tracePt t="56458" x="949325" y="3811588"/>
          <p14:tracePt t="56472" x="949325" y="3805238"/>
          <p14:tracePt t="56479" x="949325" y="3792538"/>
          <p14:tracePt t="56486" x="942975" y="3792538"/>
          <p14:tracePt t="56492" x="942975" y="3786188"/>
          <p14:tracePt t="56501" x="942975" y="3773488"/>
          <p14:tracePt t="56514" x="942975" y="3760788"/>
          <p14:tracePt t="56523" x="936625" y="3760788"/>
          <p14:tracePt t="56529" x="936625" y="3748088"/>
          <p14:tracePt t="56538" x="936625" y="3735388"/>
          <p14:tracePt t="56543" x="936625" y="3729038"/>
          <p14:tracePt t="56550" x="936625" y="3722688"/>
          <p14:tracePt t="56556" x="936625" y="3716338"/>
          <p14:tracePt t="56562" x="936625" y="3703638"/>
          <p14:tracePt t="56569" x="936625" y="3690938"/>
          <p14:tracePt t="56587" x="936625" y="3678238"/>
          <p14:tracePt t="56595" x="936625" y="3671888"/>
          <p14:tracePt t="56598" x="936625" y="3659188"/>
          <p14:tracePt t="56605" x="936625" y="3652838"/>
          <p14:tracePt t="56612" x="936625" y="3646488"/>
          <p14:tracePt t="56621" x="936625" y="3632200"/>
          <p14:tracePt t="56626" x="936625" y="3625850"/>
          <p14:tracePt t="56631" x="936625" y="3619500"/>
          <p14:tracePt t="56640" x="936625" y="3606800"/>
          <p14:tracePt t="56647" x="936625" y="3600450"/>
          <p14:tracePt t="56652" x="936625" y="3594100"/>
          <p14:tracePt t="56661" x="936625" y="3587750"/>
          <p14:tracePt t="56671" x="936625" y="3575050"/>
          <p14:tracePt t="56675" x="936625" y="3568700"/>
          <p14:tracePt t="56681" x="936625" y="3562350"/>
          <p14:tracePt t="56689" x="936625" y="3556000"/>
          <p14:tracePt t="56693" x="936625" y="3543300"/>
          <p14:tracePt t="56700" x="936625" y="3536950"/>
          <p14:tracePt t="56707" x="936625" y="3524250"/>
          <p14:tracePt t="56721" x="936625" y="3511550"/>
          <p14:tracePt t="56728" x="936625" y="3498850"/>
          <p14:tracePt t="56744" x="936625" y="3486150"/>
          <p14:tracePt t="56755" x="936625" y="3479800"/>
          <p14:tracePt t="56759" x="936625" y="3460750"/>
          <p14:tracePt t="56764" x="936625" y="3448050"/>
          <p14:tracePt t="56772" x="936625" y="3435350"/>
          <p14:tracePt t="56776" x="930275" y="3422650"/>
          <p14:tracePt t="56785" x="930275" y="3409950"/>
          <p14:tracePt t="56791" x="923925" y="3403600"/>
          <p14:tracePt t="56797" x="923925" y="3390900"/>
          <p14:tracePt t="56805" x="923925" y="3384550"/>
          <p14:tracePt t="56811" x="923925" y="3378200"/>
          <p14:tracePt t="56818" x="923925" y="3365500"/>
          <p14:tracePt t="56833" x="923925" y="3352800"/>
          <p14:tracePt t="56839" x="923925" y="3346450"/>
          <p14:tracePt t="56848" x="917575" y="3346450"/>
          <p14:tracePt t="56862" x="917575" y="3327400"/>
          <p14:tracePt t="56880" x="917575" y="3321050"/>
          <p14:tracePt t="56887" x="917575" y="3314700"/>
          <p14:tracePt t="56902" x="917575" y="3308350"/>
          <p14:tracePt t="56908" x="917575" y="3302000"/>
          <p14:tracePt t="56915" x="917575" y="3295650"/>
          <p14:tracePt t="56945" x="917575" y="3289300"/>
          <p14:tracePt t="56959" x="917575" y="3282950"/>
          <p14:tracePt t="56994" x="917575" y="3276600"/>
          <p14:tracePt t="57007" x="917575" y="3270250"/>
          <p14:tracePt t="57326" x="917575" y="3276600"/>
          <p14:tracePt t="57340" x="917575" y="3282950"/>
          <p14:tracePt t="57348" x="917575" y="3289300"/>
          <p14:tracePt t="57359" x="917575" y="3295650"/>
          <p14:tracePt t="57368" x="917575" y="3308350"/>
          <p14:tracePt t="57380" x="917575" y="3314700"/>
          <p14:tracePt t="57386" x="917575" y="3327400"/>
          <p14:tracePt t="57393" x="917575" y="3333750"/>
          <p14:tracePt t="57401" x="917575" y="3352800"/>
          <p14:tracePt t="57409" x="917575" y="3378200"/>
          <p14:tracePt t="57418" x="917575" y="3409950"/>
          <p14:tracePt t="57421" x="923925" y="3441700"/>
          <p14:tracePt t="57430" x="930275" y="3486150"/>
          <p14:tracePt t="57439" x="930275" y="3549650"/>
          <p14:tracePt t="57443" x="942975" y="3646488"/>
          <p14:tracePt t="57448" x="942975" y="3735388"/>
          <p14:tracePt t="57456" x="962025" y="3830638"/>
          <p14:tracePt t="57462" x="962025" y="3900488"/>
          <p14:tracePt t="57470" x="968375" y="3957638"/>
          <p14:tracePt t="57476" x="968375" y="4002088"/>
          <p14:tracePt t="57483" x="968375" y="4021138"/>
          <p14:tracePt t="57490" x="974725" y="4040188"/>
          <p14:tracePt t="57499" x="974725" y="4052888"/>
          <p14:tracePt t="57507" x="974725" y="4059238"/>
          <p14:tracePt t="57511" x="974725" y="4079875"/>
          <p14:tracePt t="57518" x="981075" y="4098925"/>
          <p14:tracePt t="57524" x="981075" y="4117975"/>
          <p14:tracePt t="57532" x="987425" y="4137025"/>
          <p14:tracePt t="57539" x="987425" y="4162425"/>
          <p14:tracePt t="57546" x="993775" y="4206875"/>
          <p14:tracePt t="57553" x="1000125" y="4251325"/>
          <p14:tracePt t="57559" x="1012825" y="4295775"/>
          <p14:tracePt t="57567" x="1012825" y="4327525"/>
          <p14:tracePt t="57573" x="1019175" y="4359275"/>
          <p14:tracePt t="57581" x="1025525" y="4384675"/>
          <p14:tracePt t="57587" x="1031875" y="4410075"/>
          <p14:tracePt t="57594" x="1031875" y="4416425"/>
          <p14:tracePt t="57601" x="1031875" y="4429125"/>
          <p14:tracePt t="57610" x="1031875" y="4435475"/>
          <p14:tracePt t="57620" x="1031875" y="4441825"/>
          <p14:tracePt t="57630" x="1031875" y="4448175"/>
          <p14:tracePt t="57644" x="1031875" y="4454525"/>
          <p14:tracePt t="57675" x="1031875" y="4460875"/>
          <p14:tracePt t="58000" x="1031875" y="4467225"/>
          <p14:tracePt t="58003" x="1031875" y="4473575"/>
          <p14:tracePt t="58013" x="1031875" y="4479925"/>
          <p14:tracePt t="58023" x="1031875" y="4486275"/>
          <p14:tracePt t="58033" x="1031875" y="4498975"/>
          <p14:tracePt t="58041" x="1031875" y="4506913"/>
          <p14:tracePt t="58052" x="1038225" y="4519613"/>
          <p14:tracePt t="58059" x="1038225" y="4525963"/>
          <p14:tracePt t="58067" x="1044575" y="4525963"/>
          <p14:tracePt t="58072" x="1044575" y="4538663"/>
          <p14:tracePt t="58082" x="1044575" y="4545013"/>
          <p14:tracePt t="58090" x="1050925" y="4545013"/>
          <p14:tracePt t="58097" x="1050925" y="4557713"/>
          <p14:tracePt t="58107" x="1050925" y="4564063"/>
          <p14:tracePt t="58115" x="1057275" y="4576763"/>
          <p14:tracePt t="58128" x="1063625" y="4583113"/>
          <p14:tracePt t="58135" x="1063625" y="4589463"/>
          <p14:tracePt t="58142" x="1063625" y="4595813"/>
          <p14:tracePt t="58155" x="1063625" y="4602163"/>
          <p14:tracePt t="58163" x="1063625" y="4608513"/>
          <p14:tracePt t="58176" x="1063625" y="4614863"/>
          <p14:tracePt t="58182" x="1063625" y="4621213"/>
          <p14:tracePt t="58201" x="1069975" y="4627563"/>
          <p14:tracePt t="58210" x="1069975" y="4633913"/>
          <p14:tracePt t="58227" x="1076325" y="4633913"/>
          <p14:tracePt t="58237" x="1076325" y="4640263"/>
          <p14:tracePt t="58259" x="1076325" y="4646613"/>
          <p14:tracePt t="58287" x="1076325" y="4652963"/>
          <p14:tracePt t="58294" x="1076325" y="4659313"/>
          <p14:tracePt t="58326" x="1082675" y="4659313"/>
          <p14:tracePt t="58338" x="1082675" y="4665663"/>
          <p14:tracePt t="58357" x="1089025" y="4672013"/>
          <p14:tracePt t="58377" x="1095375" y="4672013"/>
          <p14:tracePt t="58383" x="1095375" y="4678363"/>
          <p14:tracePt t="58390" x="1101725" y="4678363"/>
          <p14:tracePt t="58397" x="1108075" y="4678363"/>
          <p14:tracePt t="58405" x="1108075" y="4684713"/>
          <p14:tracePt t="58412" x="1114425" y="4684713"/>
          <p14:tracePt t="58419" x="1114425" y="4691063"/>
          <p14:tracePt t="58426" x="1120775" y="4691063"/>
          <p14:tracePt t="58433" x="1127125" y="4691063"/>
          <p14:tracePt t="58448" x="1133475" y="4691063"/>
          <p14:tracePt t="58454" x="1133475" y="4697413"/>
          <p14:tracePt t="58463" x="1139825" y="4697413"/>
          <p14:tracePt t="58471" x="1139825" y="4703763"/>
          <p14:tracePt t="58474" x="1147763" y="4703763"/>
          <p14:tracePt t="58501" x="1154113" y="4703763"/>
          <p14:tracePt t="58508" x="1160463" y="4703763"/>
          <p14:tracePt t="58526" x="1166813" y="4703763"/>
          <p14:tracePt t="58531" x="1173163" y="4710113"/>
          <p14:tracePt t="58539" x="1179513" y="4710113"/>
          <p14:tracePt t="58559" x="1185863" y="4710113"/>
          <p14:tracePt t="58563" x="1192213" y="4710113"/>
          <p14:tracePt t="58600" x="1198563" y="4710113"/>
          <p14:tracePt t="58982" x="1204913" y="4710113"/>
          <p14:tracePt t="58987" x="1211263" y="4710113"/>
          <p14:tracePt t="58993" x="1217613" y="4710113"/>
          <p14:tracePt t="59000" x="1223963" y="4716463"/>
          <p14:tracePt t="59014" x="1236663" y="4722813"/>
          <p14:tracePt t="59021" x="1243013" y="4722813"/>
          <p14:tracePt t="59035" x="1249363" y="4722813"/>
          <p14:tracePt t="59042" x="1262063" y="4722813"/>
          <p14:tracePt t="59053" x="1262063" y="4729163"/>
          <p14:tracePt t="59058" x="1274763" y="4729163"/>
          <p14:tracePt t="59066" x="1287463" y="4735513"/>
          <p14:tracePt t="59077" x="1300163" y="4741863"/>
          <p14:tracePt t="59085" x="1306513" y="4741863"/>
          <p14:tracePt t="59089" x="1312863" y="4741863"/>
          <p14:tracePt t="59097" x="1325563" y="4748213"/>
          <p14:tracePt t="59104" x="1331913" y="4748213"/>
          <p14:tracePt t="59118" x="1344613" y="4748213"/>
          <p14:tracePt t="59124" x="1344613" y="4754563"/>
          <p14:tracePt t="59132" x="1350963" y="4754563"/>
          <p14:tracePt t="59138" x="1357313" y="4754563"/>
          <p14:tracePt t="59148" x="1363663" y="4754563"/>
          <p14:tracePt t="59156" x="1370013" y="4754563"/>
          <p14:tracePt t="59162" x="1376363" y="4754563"/>
          <p14:tracePt t="59174" x="1382713" y="4760913"/>
          <p14:tracePt t="59181" x="1389063" y="4760913"/>
          <p14:tracePt t="59210" x="1414463" y="4760913"/>
          <p14:tracePt t="59223" x="1420813" y="4760913"/>
          <p14:tracePt t="59232" x="1427163" y="4760913"/>
          <p14:tracePt t="59238" x="1433513" y="4760913"/>
          <p14:tracePt t="59256" x="1439863" y="4760913"/>
          <p14:tracePt t="59265" x="1446213" y="4760913"/>
          <p14:tracePt t="59280" x="1452563" y="4760913"/>
          <p14:tracePt t="59287" x="1458913" y="4760913"/>
          <p14:tracePt t="59299" x="1465263" y="4760913"/>
          <p14:tracePt t="59312" x="1471613" y="4760913"/>
          <p14:tracePt t="59319" x="1477963" y="4760913"/>
          <p14:tracePt t="59333" x="1484313" y="4760913"/>
          <p14:tracePt t="59346" x="1490663" y="4760913"/>
          <p14:tracePt t="59353" x="1497013" y="4760913"/>
          <p14:tracePt t="59368" x="1503363" y="4760913"/>
          <p14:tracePt t="59374" x="1509713" y="4760913"/>
          <p14:tracePt t="59388" x="1516063" y="4760913"/>
          <p14:tracePt t="59403" x="1522413" y="4754563"/>
          <p14:tracePt t="59410" x="1528763" y="4754563"/>
          <p14:tracePt t="59433" x="1528763" y="4748213"/>
          <p14:tracePt t="59441" x="1535113" y="4748213"/>
          <p14:tracePt t="59451" x="1541463" y="4741863"/>
          <p14:tracePt t="59465" x="1541463" y="4735513"/>
          <p14:tracePt t="59479" x="1547813" y="4735513"/>
          <p14:tracePt t="59504" x="1554163" y="4729163"/>
          <p14:tracePt t="59512" x="1554163" y="4722813"/>
          <p14:tracePt t="59526" x="1554163" y="4716463"/>
          <p14:tracePt t="59540" x="1554163" y="4710113"/>
          <p14:tracePt t="59547" x="1554163" y="4703763"/>
          <p14:tracePt t="59568" x="1554163" y="4697413"/>
          <p14:tracePt t="59575" x="1554163" y="4691063"/>
          <p14:tracePt t="59589" x="1554163" y="4684713"/>
          <p14:tracePt t="59596" x="1554163" y="4678363"/>
          <p14:tracePt t="59603" x="1554163" y="4672013"/>
          <p14:tracePt t="59627" x="1554163" y="4665663"/>
          <p14:tracePt t="59633" x="1554163" y="4659313"/>
          <p14:tracePt t="59648" x="1554163" y="4652963"/>
          <p14:tracePt t="59656" x="1547813" y="4652963"/>
          <p14:tracePt t="59657" x="1547813" y="4646613"/>
          <p14:tracePt t="59679" x="1541463" y="4646613"/>
          <p14:tracePt t="59686" x="1535113" y="4646613"/>
          <p14:tracePt t="59693" x="1535113" y="4640263"/>
          <p14:tracePt t="59709" x="1535113" y="4633913"/>
          <p14:tracePt t="59715" x="1528763" y="4633913"/>
          <p14:tracePt t="59722" x="1522413" y="4627563"/>
          <p14:tracePt t="59738" x="1516063" y="4627563"/>
          <p14:tracePt t="59749" x="1509713" y="4627563"/>
          <p14:tracePt t="59763" x="1503363" y="4627563"/>
          <p14:tracePt t="59775" x="1497013" y="4627563"/>
          <p14:tracePt t="59782" x="1490663" y="4627563"/>
          <p14:tracePt t="59789" x="1484313" y="4627563"/>
          <p14:tracePt t="59810" x="1484313" y="4633913"/>
          <p14:tracePt t="59824" x="1477963" y="4640263"/>
          <p14:tracePt t="59838" x="1471613" y="4640263"/>
          <p14:tracePt t="59859" x="1471613" y="4646613"/>
          <p14:tracePt t="59871" x="1471613" y="4652963"/>
          <p14:tracePt t="59882" x="1471613" y="4659313"/>
          <p14:tracePt t="59890" x="1471613" y="4665663"/>
          <p14:tracePt t="59907" x="1471613" y="4672013"/>
          <p14:tracePt t="59915" x="1471613" y="4678363"/>
          <p14:tracePt t="59923" x="1471613" y="4684713"/>
          <p14:tracePt t="59936" x="1471613" y="4691063"/>
          <p14:tracePt t="59943" x="1471613" y="4697413"/>
          <p14:tracePt t="59965" x="1471613" y="4703763"/>
          <p14:tracePt t="59975" x="1471613" y="4710113"/>
          <p14:tracePt t="59988" x="1471613" y="4716463"/>
          <p14:tracePt t="59998" x="1471613" y="4722813"/>
          <p14:tracePt t="60005" x="1471613" y="4729163"/>
          <p14:tracePt t="60012" x="1477963" y="4729163"/>
          <p14:tracePt t="60027" x="1477963" y="4735513"/>
          <p14:tracePt t="60037" x="1477963" y="4741863"/>
          <p14:tracePt t="60043" x="1477963" y="4748213"/>
          <p14:tracePt t="60045" x="1484313" y="4748213"/>
          <p14:tracePt t="60053" x="1490663" y="4754563"/>
          <p14:tracePt t="60059" x="1497013" y="4754563"/>
          <p14:tracePt t="60066" x="1497013" y="4760913"/>
          <p14:tracePt t="60073" x="1503363" y="4760913"/>
          <p14:tracePt t="60080" x="1509713" y="4767263"/>
          <p14:tracePt t="60088" x="1516063" y="4767263"/>
          <p14:tracePt t="60096" x="1522413" y="4773613"/>
          <p14:tracePt t="60111" x="1528763" y="4773613"/>
          <p14:tracePt t="60115" x="1535113" y="4779963"/>
          <p14:tracePt t="60122" x="1541463" y="4779963"/>
          <p14:tracePt t="60136" x="1547813" y="4779963"/>
          <p14:tracePt t="60143" x="1554163" y="4779963"/>
          <p14:tracePt t="60151" x="1560513" y="4779963"/>
          <p14:tracePt t="60186" x="1566863" y="4779963"/>
          <p14:tracePt t="60200" x="1573213" y="4779963"/>
          <p14:tracePt t="60212" x="1573213" y="4773613"/>
          <p14:tracePt t="60219" x="1573213" y="4767263"/>
          <p14:tracePt t="60233" x="1579563" y="4760913"/>
          <p14:tracePt t="60530" x="1592263" y="4760913"/>
          <p14:tracePt t="60537" x="1612900" y="4767263"/>
          <p14:tracePt t="60545" x="1625600" y="4773613"/>
          <p14:tracePt t="60551" x="1644650" y="4773613"/>
          <p14:tracePt t="60558" x="1670050" y="4779963"/>
          <p14:tracePt t="60565" x="1695450" y="4786313"/>
          <p14:tracePt t="60572" x="1720850" y="4792663"/>
          <p14:tracePt t="60579" x="1752600" y="4799013"/>
          <p14:tracePt t="60587" x="1784350" y="4811713"/>
          <p14:tracePt t="60593" x="1841500" y="4824413"/>
          <p14:tracePt t="60599" x="1885950" y="4830763"/>
          <p14:tracePt t="60606" x="1930400" y="4849813"/>
          <p14:tracePt t="60613" x="1968500" y="4856163"/>
          <p14:tracePt t="60620" x="2012950" y="4862513"/>
          <p14:tracePt t="60629" x="2058988" y="4868863"/>
          <p14:tracePt t="60639" x="2097088" y="4881563"/>
          <p14:tracePt t="60640" x="2128838" y="4887913"/>
          <p14:tracePt t="60649" x="2154238" y="4894263"/>
          <p14:tracePt t="60659" x="2179638" y="4894263"/>
          <p14:tracePt t="60661" x="2198688" y="4894263"/>
          <p14:tracePt t="60669" x="2211388" y="4900613"/>
          <p14:tracePt t="60676" x="2230438" y="4900613"/>
          <p14:tracePt t="60685" x="2243138" y="4906963"/>
          <p14:tracePt t="60689" x="2262188" y="4906963"/>
          <p14:tracePt t="60697" x="2281238" y="4906963"/>
          <p14:tracePt t="60703" x="2300288" y="4913313"/>
          <p14:tracePt t="60711" x="2312988" y="4913313"/>
          <p14:tracePt t="60718" x="2338388" y="4913313"/>
          <p14:tracePt t="60724" x="2357438" y="4913313"/>
          <p14:tracePt t="60731" x="2376488" y="4913313"/>
          <p14:tracePt t="60740" x="2395538" y="4913313"/>
          <p14:tracePt t="60748" x="2420938" y="4913313"/>
          <p14:tracePt t="60752" x="2427288" y="4913313"/>
          <p14:tracePt t="60761" x="2452688" y="4913313"/>
          <p14:tracePt t="60775" x="2484438" y="4913313"/>
          <p14:tracePt t="60780" x="2497138" y="4913313"/>
          <p14:tracePt t="60787" x="2509838" y="4913313"/>
          <p14:tracePt t="60797" x="2517775" y="4906963"/>
          <p14:tracePt t="60802" x="2524125" y="4906963"/>
          <p14:tracePt t="60808" x="2536825" y="4906963"/>
          <p14:tracePt t="60821" x="2543175" y="4906963"/>
          <p14:tracePt t="60828" x="2549525" y="4906963"/>
          <p14:tracePt t="61135" x="2593975" y="4900613"/>
          <p14:tracePt t="61145" x="2657475" y="4887913"/>
          <p14:tracePt t="61147" x="2720975" y="4875213"/>
          <p14:tracePt t="61153" x="2809875" y="4862513"/>
          <p14:tracePt t="61161" x="2905125" y="4843463"/>
          <p14:tracePt t="61168" x="2982913" y="4824413"/>
          <p14:tracePt t="61174" x="3046413" y="4818063"/>
          <p14:tracePt t="61181" x="3109913" y="4811713"/>
          <p14:tracePt t="61200" x="3217863" y="4792663"/>
          <p14:tracePt t="61202" x="3262313" y="4792663"/>
          <p14:tracePt t="61209" x="3306763" y="4792663"/>
          <p14:tracePt t="61221" x="3338513" y="4792663"/>
          <p14:tracePt t="61225" x="3370263" y="4792663"/>
          <p14:tracePt t="61229" x="3402013" y="4792663"/>
          <p14:tracePt t="61237" x="3427413" y="4792663"/>
          <p14:tracePt t="61244" x="3454400" y="4792663"/>
          <p14:tracePt t="61251" x="3479800" y="4792663"/>
          <p14:tracePt t="61258" x="3492500" y="4792663"/>
          <p14:tracePt t="61265" x="3511550" y="4792663"/>
          <p14:tracePt t="61271" x="3530600" y="4792663"/>
          <p14:tracePt t="61278" x="3536950" y="4792663"/>
          <p14:tracePt t="61285" x="3549650" y="4792663"/>
          <p14:tracePt t="61292" x="3556000" y="4792663"/>
          <p14:tracePt t="61300" x="3562350" y="4792663"/>
          <p14:tracePt t="61306" x="3568700" y="4792663"/>
          <p14:tracePt t="61313" x="3575050" y="4792663"/>
          <p14:tracePt t="61329" x="3581400" y="4792663"/>
          <p14:tracePt t="61339" x="3587750" y="4792663"/>
          <p14:tracePt t="61375" x="3587750" y="4786313"/>
          <p14:tracePt t="61396" x="3581400" y="4779963"/>
          <p14:tracePt t="61403" x="3575050" y="4779963"/>
          <p14:tracePt t="61410" x="3549650" y="4773613"/>
          <p14:tracePt t="61418" x="3517900" y="4773613"/>
          <p14:tracePt t="61424" x="3460750" y="4773613"/>
          <p14:tracePt t="61431" x="3370263" y="4773613"/>
          <p14:tracePt t="61437" x="3205163" y="4773613"/>
          <p14:tracePt t="61444" x="3052763" y="4779963"/>
          <p14:tracePt t="61452" x="2911475" y="4786313"/>
          <p14:tracePt t="61458" x="2803525" y="4786313"/>
          <p14:tracePt t="61466" x="2714625" y="4786313"/>
          <p14:tracePt t="61472" x="2613025" y="4799013"/>
          <p14:tracePt t="61479" x="2517775" y="4805363"/>
          <p14:tracePt t="61486" x="2433638" y="4818063"/>
          <p14:tracePt t="61493" x="2338388" y="4818063"/>
          <p14:tracePt t="61499" x="2243138" y="4824413"/>
          <p14:tracePt t="61507" x="2128838" y="4830763"/>
          <p14:tracePt t="61516" x="2012950" y="4830763"/>
          <p14:tracePt t="61523" x="1924050" y="4830763"/>
          <p14:tracePt t="61528" x="1841500" y="4843463"/>
          <p14:tracePt t="61535" x="1765300" y="4837113"/>
          <p14:tracePt t="61548" x="1619250" y="4837113"/>
          <p14:tracePt t="61556" x="1554163" y="4837113"/>
          <p14:tracePt t="61564" x="1497013" y="4830763"/>
          <p14:tracePt t="61571" x="1427163" y="4830763"/>
          <p14:tracePt t="61577" x="1350963" y="4824413"/>
          <p14:tracePt t="61585" x="1274763" y="4824413"/>
          <p14:tracePt t="61590" x="1223963" y="4824413"/>
          <p14:tracePt t="61597" x="1179513" y="4824413"/>
          <p14:tracePt t="61605" x="1133475" y="4824413"/>
          <p14:tracePt t="61613" x="1082675" y="4824413"/>
          <p14:tracePt t="61619" x="1038225" y="4824413"/>
          <p14:tracePt t="61627" x="1006475" y="4824413"/>
          <p14:tracePt t="61634" x="974725" y="4824413"/>
          <p14:tracePt t="61641" x="930275" y="4824413"/>
          <p14:tracePt t="61648" x="892175" y="4830763"/>
          <p14:tracePt t="61654" x="860425" y="4830763"/>
          <p14:tracePt t="61661" x="841375" y="4830763"/>
          <p14:tracePt t="61669" x="828675" y="4830763"/>
          <p14:tracePt t="61675" x="809625" y="4830763"/>
          <p14:tracePt t="61684" x="796925" y="4830763"/>
          <p14:tracePt t="61689" x="790575" y="4830763"/>
          <p14:tracePt t="61696" x="777875" y="4830763"/>
          <p14:tracePt t="61703" x="771525" y="4830763"/>
          <p14:tracePt t="61714" x="765175" y="4830763"/>
          <p14:tracePt t="61723" x="758825" y="4830763"/>
          <p14:tracePt t="61727" x="752475" y="4830763"/>
          <p14:tracePt t="61734" x="746125" y="4830763"/>
          <p14:tracePt t="61746" x="739775" y="4830763"/>
          <p14:tracePt t="61759" x="733425" y="4830763"/>
          <p14:tracePt t="61766" x="727075" y="4830763"/>
          <p14:tracePt t="61775" x="720725" y="4830763"/>
          <p14:tracePt t="61783" x="720725" y="4824413"/>
          <p14:tracePt t="61795" x="720725" y="4818063"/>
          <p14:tracePt t="61803" x="714375" y="4818063"/>
          <p14:tracePt t="61816" x="708025" y="4818063"/>
          <p14:tracePt t="61822" x="708025" y="4811713"/>
          <p14:tracePt t="61876" x="708025" y="4805363"/>
          <p14:tracePt t="61890" x="708025" y="4799013"/>
          <p14:tracePt t="61939" x="708025" y="4792663"/>
          <p14:tracePt t="61967" x="708025" y="4786313"/>
          <p14:tracePt t="62063" x="714375" y="4786313"/>
          <p14:tracePt t="62101" x="720725" y="4786313"/>
          <p14:tracePt t="62112" x="727075" y="4786313"/>
          <p14:tracePt t="62133" x="733425" y="4786313"/>
          <p14:tracePt t="62161" x="739775" y="4786313"/>
          <p14:tracePt t="62179" x="746125" y="4786313"/>
          <p14:tracePt t="62207" x="752475" y="4786313"/>
          <p14:tracePt t="62227" x="758825" y="4786313"/>
          <p14:tracePt t="62241" x="765175" y="4786313"/>
          <p14:tracePt t="62269" x="771525" y="4786313"/>
          <p14:tracePt t="62290" x="777875" y="4786313"/>
          <p14:tracePt t="62325" x="784225" y="4786313"/>
          <p14:tracePt t="62339" x="790575" y="4786313"/>
          <p14:tracePt t="62354" x="796925" y="4786313"/>
          <p14:tracePt t="62389" x="803275" y="4786313"/>
          <p14:tracePt t="62399" x="809625" y="4786313"/>
          <p14:tracePt t="62434" x="815975" y="4786313"/>
          <p14:tracePt t="62449" x="822325" y="4786313"/>
          <p14:tracePt t="62471" x="828675" y="4786313"/>
          <p14:tracePt t="62476" x="835025" y="4786313"/>
          <p14:tracePt t="62485" x="841375" y="4786313"/>
          <p14:tracePt t="62504" x="847725" y="4786313"/>
          <p14:tracePt t="62513" x="854075" y="4786313"/>
          <p14:tracePt t="62528" x="860425" y="4786313"/>
          <p14:tracePt t="62536" x="873125" y="4786313"/>
          <p14:tracePt t="62548" x="879475" y="4786313"/>
          <p14:tracePt t="62558" x="898525" y="4786313"/>
          <p14:tracePt t="62570" x="904875" y="4786313"/>
          <p14:tracePt t="62575" x="911225" y="4786313"/>
          <p14:tracePt t="62579" x="923925" y="4786313"/>
          <p14:tracePt t="62586" x="930275" y="4786313"/>
          <p14:tracePt t="62594" x="936625" y="4786313"/>
          <p14:tracePt t="62606" x="949325" y="4786313"/>
          <p14:tracePt t="62610" x="955675" y="4786313"/>
          <p14:tracePt t="62619" x="962025" y="4786313"/>
          <p14:tracePt t="62623" x="974725" y="4786313"/>
          <p14:tracePt t="62635" x="981075" y="4786313"/>
          <p14:tracePt t="62642" x="993775" y="4786313"/>
          <p14:tracePt t="62656" x="1006475" y="4786313"/>
          <p14:tracePt t="62663" x="1012825" y="4786313"/>
          <p14:tracePt t="62670" x="1025525" y="4786313"/>
          <p14:tracePt t="62677" x="1031875" y="4786313"/>
          <p14:tracePt t="62684" x="1038225" y="4786313"/>
          <p14:tracePt t="62691" x="1050925" y="4786313"/>
          <p14:tracePt t="62698" x="1057275" y="4786313"/>
          <p14:tracePt t="62711" x="1069975" y="4786313"/>
          <p14:tracePt t="62718" x="1076325" y="4786313"/>
          <p14:tracePt t="62733" x="1082675" y="4786313"/>
          <p14:tracePt t="62739" x="1089025" y="4786313"/>
          <p14:tracePt t="62748" x="1095375" y="4786313"/>
          <p14:tracePt t="62765" x="1101725" y="4786313"/>
          <p14:tracePt t="62767" x="1108075" y="4786313"/>
          <p14:tracePt t="62781" x="1114425" y="4786313"/>
          <p14:tracePt t="62788" x="1120775" y="4786313"/>
          <p14:tracePt t="62802" x="1127125" y="4786313"/>
          <p14:tracePt t="62822" x="1133475" y="4786313"/>
          <p14:tracePt t="62836" x="1139825" y="4786313"/>
          <p14:tracePt t="62876" x="1147763" y="4786313"/>
          <p14:tracePt t="62888" x="1154113" y="4786313"/>
          <p14:tracePt t="62921" x="1160463" y="4786313"/>
          <p14:tracePt t="62941" x="1166813" y="4786313"/>
          <p14:tracePt t="62957" x="1173163" y="4786313"/>
          <p14:tracePt t="62975" x="1179513" y="4786313"/>
          <p14:tracePt t="62985" x="1185863" y="4786313"/>
          <p14:tracePt t="63005" x="1198563" y="4786313"/>
          <p14:tracePt t="63011" x="1204913" y="4786313"/>
          <p14:tracePt t="63030" x="1223963" y="4786313"/>
          <p14:tracePt t="63041" x="1230313" y="4786313"/>
          <p14:tracePt t="63046" x="1243013" y="4786313"/>
          <p14:tracePt t="63051" x="1249363" y="4786313"/>
          <p14:tracePt t="63057" x="1255713" y="4786313"/>
          <p14:tracePt t="63068" x="1268413" y="4786313"/>
          <p14:tracePt t="63076" x="1274763" y="4786313"/>
          <p14:tracePt t="63078" x="1293813" y="4786313"/>
          <p14:tracePt t="63085" x="1300163" y="4786313"/>
          <p14:tracePt t="63095" x="1312863" y="4786313"/>
          <p14:tracePt t="63103" x="1325563" y="4786313"/>
          <p14:tracePt t="63108" x="1331913" y="4786313"/>
          <p14:tracePt t="63116" x="1344613" y="4786313"/>
          <p14:tracePt t="63120" x="1357313" y="4786313"/>
          <p14:tracePt t="63135" x="1370013" y="4786313"/>
          <p14:tracePt t="63143" x="1376363" y="4786313"/>
          <p14:tracePt t="63150" x="1389063" y="4786313"/>
          <p14:tracePt t="63157" x="1395413" y="4786313"/>
          <p14:tracePt t="63170" x="1401763" y="4786313"/>
          <p14:tracePt t="63175" x="1414463" y="4786313"/>
          <p14:tracePt t="63190" x="1420813" y="4786313"/>
          <p14:tracePt t="63203" x="1427163" y="4786313"/>
          <p14:tracePt t="63620" x="1433513" y="4760913"/>
          <p14:tracePt t="63627" x="1439863" y="4735513"/>
          <p14:tracePt t="63634" x="1446213" y="4703763"/>
          <p14:tracePt t="63641" x="1458913" y="4665663"/>
          <p14:tracePt t="63647" x="1465263" y="4621213"/>
          <p14:tracePt t="63654" x="1465263" y="4570413"/>
          <p14:tracePt t="63660" x="1471613" y="4532313"/>
          <p14:tracePt t="63671" x="1471613" y="4479925"/>
          <p14:tracePt t="63677" x="1471613" y="4403725"/>
          <p14:tracePt t="63687" x="1471613" y="4333875"/>
          <p14:tracePt t="63690" x="1471613" y="4238625"/>
          <p14:tracePt t="63696" x="1465263" y="4162425"/>
          <p14:tracePt t="63703" x="1458913" y="4105275"/>
          <p14:tracePt t="63709" x="1452563" y="4052888"/>
          <p14:tracePt t="63717" x="1452563" y="4027488"/>
          <p14:tracePt t="63722" x="1452563" y="4002088"/>
          <p14:tracePt t="63730" x="1446213" y="3970338"/>
          <p14:tracePt t="63737" x="1439863" y="3944938"/>
          <p14:tracePt t="63744" x="1433513" y="3900488"/>
          <p14:tracePt t="63752" x="1433513" y="3868738"/>
          <p14:tracePt t="63758" x="1420813" y="3830638"/>
          <p14:tracePt t="63765" x="1408113" y="3786188"/>
          <p14:tracePt t="63772" x="1395413" y="3754438"/>
          <p14:tracePt t="63778" x="1389063" y="3716338"/>
          <p14:tracePt t="63786" x="1382713" y="3684588"/>
          <p14:tracePt t="63794" x="1370013" y="3659188"/>
          <p14:tracePt t="63803" x="1363663" y="3638550"/>
          <p14:tracePt t="63811" x="1357313" y="3619500"/>
          <p14:tracePt t="63812" x="1350963" y="3600450"/>
          <p14:tracePt t="63820" x="1344613" y="3594100"/>
          <p14:tracePt t="63827" x="1338263" y="3575050"/>
          <p14:tracePt t="63837" x="1338263" y="3556000"/>
          <p14:tracePt t="63845" x="1331913" y="3543300"/>
          <p14:tracePt t="63849" x="1325563" y="3524250"/>
          <p14:tracePt t="63855" x="1319213" y="3498850"/>
          <p14:tracePt t="63862" x="1312863" y="3473450"/>
          <p14:tracePt t="63869" x="1306513" y="3460750"/>
          <p14:tracePt t="63876" x="1300163" y="3441700"/>
          <p14:tracePt t="63883" x="1293813" y="3429000"/>
          <p14:tracePt t="63889" x="1287463" y="3416300"/>
          <p14:tracePt t="63896" x="1281113" y="3397250"/>
          <p14:tracePt t="63912" x="1281113" y="3384550"/>
          <p14:tracePt t="63917" x="1281113" y="3378200"/>
          <p14:tracePt t="63926" x="1274763" y="3365500"/>
          <p14:tracePt t="63934" x="1268413" y="3359150"/>
          <p14:tracePt t="63941" x="1268413" y="3352800"/>
          <p14:tracePt t="63945" x="1262063" y="3346450"/>
          <p14:tracePt t="63954" x="1262063" y="3340100"/>
          <p14:tracePt t="63959" x="1255713" y="3340100"/>
          <p14:tracePt t="63968" x="1249363" y="3327400"/>
          <p14:tracePt t="63972" x="1243013" y="3321050"/>
          <p14:tracePt t="63986" x="1243013" y="3314700"/>
          <p14:tracePt t="63995" x="1236663" y="3308350"/>
          <p14:tracePt t="64006" x="1230313" y="3302000"/>
          <p14:tracePt t="64014" x="1223963" y="3302000"/>
          <p14:tracePt t="64021" x="1217613" y="3302000"/>
          <p14:tracePt t="64035" x="1211263" y="3302000"/>
          <p14:tracePt t="64055" x="1204913" y="3302000"/>
          <p14:tracePt t="64070" x="1198563" y="3302000"/>
          <p14:tracePt t="64085" x="1192213" y="3302000"/>
          <p14:tracePt t="64089" x="1185863" y="3302000"/>
          <p14:tracePt t="64097" x="1179513" y="3302000"/>
          <p14:tracePt t="64113" x="1173163" y="3302000"/>
          <p14:tracePt t="64122" x="1166813" y="3308350"/>
          <p14:tracePt t="64126" x="1160463" y="3308350"/>
          <p14:tracePt t="64132" x="1147763" y="3314700"/>
          <p14:tracePt t="64138" x="1139825" y="3314700"/>
          <p14:tracePt t="64148" x="1127125" y="3314700"/>
          <p14:tracePt t="64159" x="1108075" y="3321050"/>
          <p14:tracePt t="64163" x="1095375" y="3321050"/>
          <p14:tracePt t="64165" x="1076325" y="3327400"/>
          <p14:tracePt t="64173" x="1063625" y="3327400"/>
          <p14:tracePt t="64181" x="1044575" y="3327400"/>
          <p14:tracePt t="64201" x="1012825" y="3327400"/>
          <p14:tracePt t="64208" x="1006475" y="3327400"/>
          <p14:tracePt t="64217" x="1000125" y="3327400"/>
          <p14:tracePt t="64224" x="993775" y="3327400"/>
          <p14:tracePt t="64238" x="987425" y="3327400"/>
          <p14:tracePt t="64244" x="981075" y="3327400"/>
          <p14:tracePt t="64612" x="1012825" y="3327400"/>
          <p14:tracePt t="64620" x="1057275" y="3346450"/>
          <p14:tracePt t="64623" x="1101725" y="3352800"/>
          <p14:tracePt t="64630" x="1147763" y="3359150"/>
          <p14:tracePt t="64639" x="1179513" y="3359150"/>
          <p14:tracePt t="64646" x="1217613" y="3365500"/>
          <p14:tracePt t="64659" x="1281113" y="3371850"/>
          <p14:tracePt t="64665" x="1312863" y="3371850"/>
          <p14:tracePt t="64672" x="1350963" y="3378200"/>
          <p14:tracePt t="64679" x="1382713" y="3378200"/>
          <p14:tracePt t="64685" x="1414463" y="3378200"/>
          <p14:tracePt t="64692" x="1452563" y="3384550"/>
          <p14:tracePt t="64699" x="1490663" y="3384550"/>
          <p14:tracePt t="64706" x="1528763" y="3390900"/>
          <p14:tracePt t="64714" x="1560513" y="3390900"/>
          <p14:tracePt t="64720" x="1585913" y="3390900"/>
          <p14:tracePt t="64727" x="1619250" y="3390900"/>
          <p14:tracePt t="64737" x="1631950" y="3390900"/>
          <p14:tracePt t="64744" x="1651000" y="3390900"/>
          <p14:tracePt t="64750" x="1670050" y="3390900"/>
          <p14:tracePt t="64757" x="1676400" y="3390900"/>
          <p14:tracePt t="64764" x="1695450" y="3390900"/>
          <p14:tracePt t="64771" x="1708150" y="3390900"/>
          <p14:tracePt t="64775" x="1720850" y="3390900"/>
          <p14:tracePt t="64784" x="1739900" y="3390900"/>
          <p14:tracePt t="64789" x="1746250" y="3390900"/>
          <p14:tracePt t="64796" x="1765300" y="3390900"/>
          <p14:tracePt t="64804" x="1790700" y="3390900"/>
          <p14:tracePt t="64810" x="1809750" y="3390900"/>
          <p14:tracePt t="64820" x="1828800" y="3390900"/>
          <p14:tracePt t="64826" x="1847850" y="3390900"/>
          <p14:tracePt t="64830" x="1866900" y="3390900"/>
          <p14:tracePt t="64838" x="1892300" y="3390900"/>
          <p14:tracePt t="64848" x="1905000" y="3384550"/>
          <p14:tracePt t="64858" x="1924050" y="3384550"/>
          <p14:tracePt t="64860" x="1936750" y="3384550"/>
          <p14:tracePt t="64867" x="1943100" y="3378200"/>
          <p14:tracePt t="64872" x="1955800" y="3378200"/>
          <p14:tracePt t="64879" x="1962150" y="3378200"/>
          <p14:tracePt t="64886" x="1974850" y="3378200"/>
          <p14:tracePt t="64893" x="1981200" y="3378200"/>
          <p14:tracePt t="64905" x="1987550" y="3378200"/>
          <p14:tracePt t="64909" x="2000250" y="3378200"/>
          <p14:tracePt t="64919" x="2006600" y="3378200"/>
          <p14:tracePt t="64929" x="2019300" y="3378200"/>
          <p14:tracePt t="64935" x="2025650" y="3378200"/>
          <p14:tracePt t="64950" x="2032000" y="3378200"/>
          <p14:tracePt t="64956" x="2038350" y="3378200"/>
          <p14:tracePt t="64962" x="2038350" y="3371850"/>
          <p14:tracePt t="64970" x="2044700" y="3371850"/>
          <p14:tracePt t="64980" x="2051050" y="3371850"/>
          <p14:tracePt t="65270" x="2058988" y="3371850"/>
          <p14:tracePt t="65279" x="2078038" y="3371850"/>
          <p14:tracePt t="65280" x="2097088" y="3371850"/>
          <p14:tracePt t="65289" x="2122488" y="3371850"/>
          <p14:tracePt t="65297" x="2135188" y="3371850"/>
          <p14:tracePt t="65305" x="2160588" y="3371850"/>
          <p14:tracePt t="65312" x="2179638" y="3371850"/>
          <p14:tracePt t="65319" x="2185988" y="3371850"/>
          <p14:tracePt t="65323" x="2205038" y="3371850"/>
          <p14:tracePt t="65330" x="2224088" y="3371850"/>
          <p14:tracePt t="65337" x="2230438" y="3371850"/>
          <p14:tracePt t="65345" x="2249488" y="3371850"/>
          <p14:tracePt t="65355" x="2255838" y="3371850"/>
          <p14:tracePt t="65359" x="2274888" y="3371850"/>
          <p14:tracePt t="65365" x="2293938" y="3371850"/>
          <p14:tracePt t="65371" x="2300288" y="3371850"/>
          <p14:tracePt t="65378" x="2319338" y="3371850"/>
          <p14:tracePt t="65385" x="2338388" y="3371850"/>
          <p14:tracePt t="65394" x="2344738" y="3371850"/>
          <p14:tracePt t="65403" x="2363788" y="3371850"/>
          <p14:tracePt t="65408" x="2382838" y="3371850"/>
          <p14:tracePt t="65415" x="2389188" y="3371850"/>
          <p14:tracePt t="65419" x="2401888" y="3371850"/>
          <p14:tracePt t="65428" x="2408238" y="3371850"/>
          <p14:tracePt t="65433" x="2420938" y="3371850"/>
          <p14:tracePt t="65440" x="2427288" y="3371850"/>
          <p14:tracePt t="65447" x="2433638" y="3371850"/>
          <p14:tracePt t="65454" x="2439988" y="3371850"/>
          <p14:tracePt t="65462" x="2452688" y="3371850"/>
          <p14:tracePt t="65475" x="2459038" y="3371850"/>
          <p14:tracePt t="65486" x="2465388" y="3371850"/>
          <p14:tracePt t="65491" x="2471738" y="3371850"/>
          <p14:tracePt t="65498" x="2478088" y="3371850"/>
          <p14:tracePt t="65503" x="2484438" y="3371850"/>
          <p14:tracePt t="65516" x="2490788" y="3371850"/>
          <p14:tracePt t="65524" x="2497138" y="3371850"/>
          <p14:tracePt t="65537" x="2497138" y="3365500"/>
          <p14:tracePt t="65547" x="2503488" y="3365500"/>
          <p14:tracePt t="65561" x="2509838" y="3365500"/>
          <p14:tracePt t="65573" x="2517775" y="3365500"/>
          <p14:tracePt t="65607" x="2524125" y="3365500"/>
          <p14:tracePt t="65627" x="2524125" y="3359150"/>
          <p14:tracePt t="65651" x="2524125" y="3352800"/>
          <p14:tracePt t="65677" x="2524125" y="3346450"/>
          <p14:tracePt t="65698" x="2524125" y="3340100"/>
          <p14:tracePt t="65710" x="2524125" y="3333750"/>
          <p14:tracePt t="65720" x="2530475" y="3333750"/>
          <p14:tracePt t="65725" x="2530475" y="3327400"/>
          <p14:tracePt t="65734" x="2530475" y="3321050"/>
          <p14:tracePt t="65747" x="2530475" y="3314700"/>
          <p14:tracePt t="65754" x="2536825" y="3308350"/>
          <p14:tracePt t="65770" x="2543175" y="3302000"/>
          <p14:tracePt t="65780" x="2543175" y="3295650"/>
          <p14:tracePt t="65787" x="2549525" y="3289300"/>
          <p14:tracePt t="65801" x="2549525" y="3282950"/>
          <p14:tracePt t="65815" x="2555875" y="3276600"/>
          <p14:tracePt t="65821" x="2555875" y="3270250"/>
          <p14:tracePt t="65837" x="2562225" y="3263900"/>
          <p14:tracePt t="65842" x="2562225" y="3257550"/>
          <p14:tracePt t="65870" x="2562225" y="3251200"/>
          <p14:tracePt t="66184" x="2562225" y="3257550"/>
          <p14:tracePt t="66191" x="2568575" y="3257550"/>
          <p14:tracePt t="66211" x="2574925" y="3257550"/>
          <p14:tracePt t="66221" x="2581275" y="3257550"/>
          <p14:tracePt t="66225" x="2581275" y="3263900"/>
          <p14:tracePt t="66230" x="2587625" y="3263900"/>
          <p14:tracePt t="66247" x="2593975" y="3263900"/>
          <p14:tracePt t="66256" x="2600325" y="3263900"/>
          <p14:tracePt t="66258" x="2606675" y="3263900"/>
          <p14:tracePt t="66267" x="2613025" y="3263900"/>
          <p14:tracePt t="66274" x="2619375" y="3263900"/>
          <p14:tracePt t="66277" x="2625725" y="3263900"/>
          <p14:tracePt t="66285" x="2632075" y="3263900"/>
          <p14:tracePt t="66293" x="2638425" y="3263900"/>
          <p14:tracePt t="66303" x="2644775" y="3263900"/>
          <p14:tracePt t="66308" x="2651125" y="3263900"/>
          <p14:tracePt t="66315" x="2657475" y="3263900"/>
          <p14:tracePt t="66320" x="2663825" y="3263900"/>
          <p14:tracePt t="66326" x="2670175" y="3270250"/>
          <p14:tracePt t="66335" x="2676525" y="3270250"/>
          <p14:tracePt t="66340" x="2682875" y="3270250"/>
          <p14:tracePt t="66354" x="2689225" y="3270250"/>
          <p14:tracePt t="66364" x="2695575" y="3270250"/>
          <p14:tracePt t="66372" x="2701925" y="3270250"/>
          <p14:tracePt t="66405" x="2708275" y="3270250"/>
          <p14:tracePt t="66420" x="2714625" y="3270250"/>
          <p14:tracePt t="66439" x="2714625" y="3276600"/>
          <p14:tracePt t="66940" x="2714625" y="3282950"/>
          <p14:tracePt t="66943" x="2720975" y="3282950"/>
          <p14:tracePt t="66949" x="2727325" y="3295650"/>
          <p14:tracePt t="66958" x="2733675" y="3302000"/>
          <p14:tracePt t="66970" x="2733675" y="3314700"/>
          <p14:tracePt t="66977" x="2733675" y="3321050"/>
          <p14:tracePt t="66986" x="2740025" y="3321050"/>
          <p14:tracePt t="66995" x="2740025" y="3333750"/>
          <p14:tracePt t="66998" x="2740025" y="3340100"/>
          <p14:tracePt t="67005" x="2746375" y="3340100"/>
          <p14:tracePt t="67012" x="2746375" y="3346450"/>
          <p14:tracePt t="67019" x="2746375" y="3352800"/>
          <p14:tracePt t="67033" x="2752725" y="3359150"/>
          <p14:tracePt t="67040" x="2752725" y="3365500"/>
          <p14:tracePt t="67047" x="2752725" y="3371850"/>
          <p14:tracePt t="67054" x="2759075" y="3371850"/>
          <p14:tracePt t="67061" x="2759075" y="3378200"/>
          <p14:tracePt t="67068" x="2765425" y="3384550"/>
          <p14:tracePt t="67089" x="2765425" y="3390900"/>
          <p14:tracePt t="67102" x="2771775" y="3390900"/>
          <p14:tracePt t="67456" x="2771775" y="3397250"/>
          <p14:tracePt t="67462" x="2771775" y="3403600"/>
          <p14:tracePt t="67469" x="2771775" y="3416300"/>
          <p14:tracePt t="67476" x="2771775" y="3429000"/>
          <p14:tracePt t="67492" x="2771775" y="3441700"/>
          <p14:tracePt t="67506" x="2771775" y="3448050"/>
          <p14:tracePt t="67512" x="2771775" y="3460750"/>
          <p14:tracePt t="67528" x="2771775" y="3467100"/>
          <p14:tracePt t="67534" x="2771775" y="3473450"/>
          <p14:tracePt t="67542" x="2771775" y="3479800"/>
          <p14:tracePt t="67545" x="2771775" y="3486150"/>
          <p14:tracePt t="67552" x="2771775" y="3492500"/>
          <p14:tracePt t="67559" x="2771775" y="3498850"/>
          <p14:tracePt t="67567" x="2771775" y="3505200"/>
          <p14:tracePt t="67573" x="2771775" y="3511550"/>
          <p14:tracePt t="67580" x="2771775" y="3517900"/>
          <p14:tracePt t="67587" x="2771775" y="3524250"/>
          <p14:tracePt t="67593" x="2771775" y="3530600"/>
          <p14:tracePt t="67604" x="2771775" y="3543300"/>
          <p14:tracePt t="67610" x="2778125" y="3556000"/>
          <p14:tracePt t="67624" x="2784475" y="3568700"/>
          <p14:tracePt t="67630" x="2784475" y="3581400"/>
          <p14:tracePt t="67643" x="2784475" y="3594100"/>
          <p14:tracePt t="67652" x="2784475" y="3600450"/>
          <p14:tracePt t="67655" x="2784475" y="3613150"/>
          <p14:tracePt t="67663" x="2784475" y="3625850"/>
          <p14:tracePt t="67677" x="2784475" y="3638550"/>
          <p14:tracePt t="67691" x="2784475" y="3646488"/>
          <p14:tracePt t="67695" x="2790825" y="3652838"/>
          <p14:tracePt t="67700" x="2790825" y="3665538"/>
          <p14:tracePt t="67704" x="2790825" y="3671888"/>
          <p14:tracePt t="67713" x="2790825" y="3684588"/>
          <p14:tracePt t="67723" x="2790825" y="3690938"/>
          <p14:tracePt t="67725" x="2790825" y="3697288"/>
          <p14:tracePt t="67733" x="2790825" y="3709988"/>
          <p14:tracePt t="67739" x="2790825" y="3716338"/>
          <p14:tracePt t="67748" x="2790825" y="3722688"/>
          <p14:tracePt t="67754" x="2790825" y="3729038"/>
          <p14:tracePt t="67762" x="2790825" y="3735388"/>
          <p14:tracePt t="67772" x="2790825" y="3741738"/>
          <p14:tracePt t="67776" x="2790825" y="3748088"/>
          <p14:tracePt t="67788" x="2790825" y="3754438"/>
          <p14:tracePt t="67794" x="2790825" y="3760788"/>
          <p14:tracePt t="67802" x="2790825" y="3767138"/>
          <p14:tracePt t="67822" x="2797175" y="3767138"/>
          <p14:tracePt t="67829" x="2797175" y="3773488"/>
          <p14:tracePt t="67836" x="2803525" y="3779838"/>
          <p14:tracePt t="67851" x="2803525" y="3786188"/>
          <p14:tracePt t="68150" x="2803525" y="3792538"/>
          <p14:tracePt t="68158" x="2803525" y="3811588"/>
          <p14:tracePt t="68164" x="2803525" y="3817938"/>
          <p14:tracePt t="68173" x="2803525" y="3836988"/>
          <p14:tracePt t="68176" x="2809875" y="3856038"/>
          <p14:tracePt t="68187" x="2809875" y="3862388"/>
          <p14:tracePt t="68193" x="2816225" y="3881438"/>
          <p14:tracePt t="68199" x="2816225" y="3894138"/>
          <p14:tracePt t="68203" x="2816225" y="3906838"/>
          <p14:tracePt t="68212" x="2822575" y="3925888"/>
          <p14:tracePt t="68219" x="2822575" y="3938588"/>
          <p14:tracePt t="68225" x="2828925" y="3951288"/>
          <p14:tracePt t="68230" x="2828925" y="3970338"/>
          <p14:tracePt t="68237" x="2835275" y="3983038"/>
          <p14:tracePt t="68245" x="2835275" y="3995738"/>
          <p14:tracePt t="68252" x="2835275" y="4008438"/>
          <p14:tracePt t="68258" x="2835275" y="4021138"/>
          <p14:tracePt t="68266" x="2835275" y="4027488"/>
          <p14:tracePt t="68272" x="2835275" y="4033838"/>
          <p14:tracePt t="68279" x="2835275" y="4040188"/>
          <p14:tracePt t="68286" x="2835275" y="4046538"/>
          <p14:tracePt t="68293" x="2835275" y="4052888"/>
          <p14:tracePt t="68299" x="2841625" y="4059238"/>
          <p14:tracePt t="68307" x="2841625" y="4065588"/>
          <p14:tracePt t="68314" x="2841625" y="4073525"/>
          <p14:tracePt t="68328" x="2841625" y="4079875"/>
          <p14:tracePt t="68344" x="2841625" y="4086225"/>
          <p14:tracePt t="68353" x="2841625" y="4092575"/>
          <p14:tracePt t="68378" x="2841625" y="4098925"/>
          <p14:tracePt t="68391" x="2841625" y="4105275"/>
          <p14:tracePt t="68412" x="2841625" y="4111625"/>
          <p14:tracePt t="68432" x="2847975" y="4111625"/>
          <p14:tracePt t="68441" x="2847975" y="4117975"/>
          <p14:tracePt t="68448" x="2854325" y="4117975"/>
          <p14:tracePt t="68455" x="2854325" y="4124325"/>
          <p14:tracePt t="68465" x="2854325" y="4130675"/>
          <p14:tracePt t="68473" x="2854325" y="4137025"/>
          <p14:tracePt t="68480" x="2854325" y="4143375"/>
          <p14:tracePt t="68487" x="2854325" y="4149725"/>
          <p14:tracePt t="68493" x="2860675" y="4162425"/>
          <p14:tracePt t="68501" x="2860675" y="4168775"/>
          <p14:tracePt t="68507" x="2860675" y="4181475"/>
          <p14:tracePt t="68515" x="2867025" y="4187825"/>
          <p14:tracePt t="68522" x="2867025" y="4206875"/>
          <p14:tracePt t="68528" x="2867025" y="4219575"/>
          <p14:tracePt t="68536" x="2867025" y="4225925"/>
          <p14:tracePt t="68542" x="2867025" y="4238625"/>
          <p14:tracePt t="68550" x="2867025" y="4251325"/>
          <p14:tracePt t="68556" x="2867025" y="4257675"/>
          <p14:tracePt t="68565" x="2867025" y="4270375"/>
          <p14:tracePt t="68579" x="2867025" y="4283075"/>
          <p14:tracePt t="68585" x="2867025" y="4289425"/>
          <p14:tracePt t="68597" x="2867025" y="4302125"/>
          <p14:tracePt t="68604" x="2867025" y="4308475"/>
          <p14:tracePt t="68619" x="2867025" y="4321175"/>
          <p14:tracePt t="68634" x="2867025" y="4327525"/>
          <p14:tracePt t="68646" x="2867025" y="4333875"/>
          <p14:tracePt t="68653" x="2867025" y="4340225"/>
          <p14:tracePt t="68681" x="2867025" y="4346575"/>
          <p14:tracePt t="68695" x="2867025" y="4352925"/>
          <p14:tracePt t="68717" x="2867025" y="4359275"/>
          <p14:tracePt t="68724" x="2873375" y="4359275"/>
          <p14:tracePt t="68856" x="2873375" y="4365625"/>
          <p14:tracePt t="68877" x="2873375" y="4371975"/>
          <p14:tracePt t="68897" x="2879725" y="4378325"/>
          <p14:tracePt t="68910" x="2879725" y="4384675"/>
          <p14:tracePt t="68919" x="2886075" y="4391025"/>
          <p14:tracePt t="68924" x="2886075" y="4397375"/>
          <p14:tracePt t="68930" x="2892425" y="4403725"/>
          <p14:tracePt t="68936" x="2892425" y="4410075"/>
          <p14:tracePt t="68948" x="2892425" y="4416425"/>
          <p14:tracePt t="68956" x="2892425" y="4429125"/>
          <p14:tracePt t="68958" x="2898775" y="4435475"/>
          <p14:tracePt t="68965" x="2898775" y="4441825"/>
          <p14:tracePt t="68971" x="2898775" y="4448175"/>
          <p14:tracePt t="68979" x="2898775" y="4454525"/>
          <p14:tracePt t="68986" x="2898775" y="4460875"/>
          <p14:tracePt t="68992" x="2898775" y="4467225"/>
          <p14:tracePt t="69006" x="2898775" y="4473575"/>
          <p14:tracePt t="69015" x="2898775" y="4479925"/>
          <p14:tracePt t="69029" x="2898775" y="4486275"/>
          <p14:tracePt t="69041" x="2898775" y="4492625"/>
          <p14:tracePt t="69061" x="2898775" y="4498975"/>
          <p14:tracePt t="69089" x="2898775" y="4506913"/>
          <p14:tracePt t="69106" x="2898775" y="4513263"/>
          <p14:tracePt t="69120" x="2905125" y="4513263"/>
          <p14:tracePt t="69150" x="2911475" y="4513263"/>
          <p14:tracePt t="69207" x="2911475" y="4519613"/>
          <p14:tracePt t="69394" x="2911475" y="4513263"/>
          <p14:tracePt t="69402" x="2911475" y="4506913"/>
          <p14:tracePt t="69414" x="2911475" y="4498975"/>
          <p14:tracePt t="69423" x="2911475" y="4492625"/>
          <p14:tracePt t="69430" x="2911475" y="4486275"/>
          <p14:tracePt t="69444" x="2911475" y="4473575"/>
          <p14:tracePt t="69457" x="2911475" y="4460875"/>
          <p14:tracePt t="69463" x="2911475" y="4448175"/>
          <p14:tracePt t="69472" x="2911475" y="4435475"/>
          <p14:tracePt t="69479" x="2911475" y="4410075"/>
          <p14:tracePt t="69488" x="2911475" y="4384675"/>
          <p14:tracePt t="69493" x="2911475" y="4346575"/>
          <p14:tracePt t="69497" x="2911475" y="4314825"/>
          <p14:tracePt t="69504" x="2911475" y="4276725"/>
          <p14:tracePt t="69511" x="2911475" y="4238625"/>
          <p14:tracePt t="69520" x="2911475" y="4194175"/>
          <p14:tracePt t="69528" x="2911475" y="4156075"/>
          <p14:tracePt t="69533" x="2911475" y="4117975"/>
          <p14:tracePt t="69538" x="2911475" y="4073525"/>
          <p14:tracePt t="69546" x="2911475" y="4040188"/>
          <p14:tracePt t="69553" x="2911475" y="4008438"/>
          <p14:tracePt t="69559" x="2911475" y="3970338"/>
          <p14:tracePt t="69567" x="2911475" y="3951288"/>
          <p14:tracePt t="69573" x="2911475" y="3925888"/>
          <p14:tracePt t="69583" x="2911475" y="3906838"/>
          <p14:tracePt t="69589" x="2911475" y="3900488"/>
          <p14:tracePt t="69597" x="2911475" y="3875088"/>
          <p14:tracePt t="69602" x="2911475" y="3856038"/>
          <p14:tracePt t="69608" x="2911475" y="3843338"/>
          <p14:tracePt t="69617" x="2911475" y="3817938"/>
          <p14:tracePt t="69621" x="2911475" y="3792538"/>
          <p14:tracePt t="69629" x="2911475" y="3760788"/>
          <p14:tracePt t="69636" x="2911475" y="3716338"/>
          <p14:tracePt t="69643" x="2911475" y="3678238"/>
          <p14:tracePt t="69650" x="2911475" y="3632200"/>
          <p14:tracePt t="69659" x="2911475" y="3606800"/>
          <p14:tracePt t="69670" x="2911475" y="3581400"/>
          <p14:tracePt t="69675" x="2911475" y="3562350"/>
          <p14:tracePt t="69680" x="2911475" y="3549650"/>
          <p14:tracePt t="69692" x="2911475" y="3511550"/>
          <p14:tracePt t="69698" x="2911475" y="3498850"/>
          <p14:tracePt t="69705" x="2911475" y="3486150"/>
          <p14:tracePt t="69714" x="2911475" y="3467100"/>
          <p14:tracePt t="69721" x="2905125" y="3460750"/>
          <p14:tracePt t="69726" x="2905125" y="3441700"/>
          <p14:tracePt t="69733" x="2905125" y="3422650"/>
          <p14:tracePt t="69743" x="2905125" y="3416300"/>
          <p14:tracePt t="69747" x="2905125" y="3397250"/>
          <p14:tracePt t="69753" x="2905125" y="3390900"/>
          <p14:tracePt t="69761" x="2905125" y="3371850"/>
          <p14:tracePt t="69768" x="2905125" y="3359150"/>
          <p14:tracePt t="69776" x="2905125" y="3352800"/>
          <p14:tracePt t="69784" x="2905125" y="3340100"/>
          <p14:tracePt t="69791" x="2905125" y="3327400"/>
          <p14:tracePt t="69797" x="2905125" y="3314700"/>
          <p14:tracePt t="69802" x="2905125" y="3302000"/>
          <p14:tracePt t="69809" x="2905125" y="3295650"/>
          <p14:tracePt t="69820" x="2905125" y="3282950"/>
          <p14:tracePt t="69825" x="2905125" y="3276600"/>
          <p14:tracePt t="69833" x="2898775" y="3270250"/>
          <p14:tracePt t="69839" x="2898775" y="3263900"/>
          <p14:tracePt t="69844" x="2898775" y="3257550"/>
          <p14:tracePt t="69851" x="2898775" y="3251200"/>
          <p14:tracePt t="69857" x="2898775" y="3244850"/>
          <p14:tracePt t="69871" x="2898775" y="3238500"/>
          <p14:tracePt t="69885" x="2898775" y="3232150"/>
          <p14:tracePt t="69894" x="2898775" y="3225800"/>
          <p14:tracePt t="69922" x="2898775" y="3219450"/>
          <p14:tracePt t="70012" x="2892425" y="3219450"/>
          <p14:tracePt t="70054" x="2892425" y="3225800"/>
          <p14:tracePt t="70076" x="2892425" y="3232150"/>
          <p14:tracePt t="70088" x="2892425" y="3238500"/>
          <p14:tracePt t="70100" x="2892425" y="3244850"/>
          <p14:tracePt t="70109" x="2892425" y="3251200"/>
          <p14:tracePt t="70124" x="2892425" y="3257550"/>
          <p14:tracePt t="70127" x="2886075" y="3263900"/>
          <p14:tracePt t="70146" x="2886075" y="3270250"/>
          <p14:tracePt t="70156" x="2886075" y="3276600"/>
          <p14:tracePt t="70170" x="2886075" y="3282950"/>
          <p14:tracePt t="70176" x="2886075" y="3289300"/>
          <p14:tracePt t="70187" x="2886075" y="3295650"/>
          <p14:tracePt t="70200" x="2886075" y="3302000"/>
          <p14:tracePt t="70227" x="2886075" y="3314700"/>
          <p14:tracePt t="70231" x="2886075" y="3321050"/>
          <p14:tracePt t="70241" x="2879725" y="3327400"/>
          <p14:tracePt t="70264" x="2879725" y="3340100"/>
          <p14:tracePt t="70271" x="2879725" y="3346450"/>
          <p14:tracePt t="70281" x="2879725" y="3359150"/>
          <p14:tracePt t="70289" x="2879725" y="3365500"/>
          <p14:tracePt t="70293" x="2879725" y="3384550"/>
          <p14:tracePt t="70301" x="2879725" y="3409950"/>
          <p14:tracePt t="70311" x="2879725" y="3429000"/>
          <p14:tracePt t="70317" x="2879725" y="3460750"/>
          <p14:tracePt t="70324" x="2879725" y="3486150"/>
          <p14:tracePt t="70329" x="2879725" y="3511550"/>
          <p14:tracePt t="70335" x="2879725" y="3543300"/>
          <p14:tracePt t="70344" x="2879725" y="3568700"/>
          <p14:tracePt t="70355" x="2879725" y="3581400"/>
          <p14:tracePt t="70360" x="2879725" y="3606800"/>
          <p14:tracePt t="70364" x="2879725" y="3632200"/>
          <p14:tracePt t="70370" x="2879725" y="3659188"/>
          <p14:tracePt t="70379" x="2879725" y="3678238"/>
          <p14:tracePt t="70388" x="2879725" y="3703638"/>
          <p14:tracePt t="70392" x="2879725" y="3729038"/>
          <p14:tracePt t="70400" x="2879725" y="3754438"/>
          <p14:tracePt t="70404" x="2879725" y="3792538"/>
          <p14:tracePt t="70412" x="2886075" y="3824288"/>
          <p14:tracePt t="70419" x="2892425" y="3868738"/>
          <p14:tracePt t="70425" x="2892425" y="3913188"/>
          <p14:tracePt t="70435" x="2898775" y="3938588"/>
          <p14:tracePt t="70439" x="2898775" y="3963988"/>
          <p14:tracePt t="70446" x="2898775" y="3976688"/>
          <p14:tracePt t="70453" x="2898775" y="3989388"/>
          <p14:tracePt t="70460" x="2898775" y="4008438"/>
          <p14:tracePt t="70474" x="2898775" y="4021138"/>
          <p14:tracePt t="70481" x="2898775" y="4027488"/>
          <p14:tracePt t="70495" x="2898775" y="4033838"/>
          <p14:tracePt t="70501" x="2898775" y="4040188"/>
          <p14:tracePt t="70526" x="2898775" y="4052888"/>
          <p14:tracePt t="70532" x="2898775" y="4059238"/>
          <p14:tracePt t="70553" x="2898775" y="4065588"/>
          <p14:tracePt t="70560" x="2898775" y="4073525"/>
          <p14:tracePt t="70578" x="2898775" y="4079875"/>
          <p14:tracePt t="70594" x="2898775" y="4086225"/>
          <p14:tracePt t="70951" x="2898775" y="4098925"/>
          <p14:tracePt t="70952" x="2898775" y="4117975"/>
          <p14:tracePt t="70959" x="2898775" y="4137025"/>
          <p14:tracePt t="70967" x="2898775" y="4149725"/>
          <p14:tracePt t="70973" x="2898775" y="4168775"/>
          <p14:tracePt t="70980" x="2898775" y="4187825"/>
          <p14:tracePt t="70987" x="2898775" y="4200525"/>
          <p14:tracePt t="70994" x="2898775" y="4219575"/>
          <p14:tracePt t="71001" x="2898775" y="4244975"/>
          <p14:tracePt t="71008" x="2898775" y="4276725"/>
          <p14:tracePt t="71015" x="2898775" y="4308475"/>
          <p14:tracePt t="71022" x="2898775" y="4333875"/>
          <p14:tracePt t="71028" x="2898775" y="4352925"/>
          <p14:tracePt t="71036" x="2898775" y="4384675"/>
          <p14:tracePt t="71042" x="2898775" y="4403725"/>
          <p14:tracePt t="71049" x="2898775" y="4422775"/>
          <p14:tracePt t="71056" x="2898775" y="4429125"/>
          <p14:tracePt t="71066" x="2898775" y="4441825"/>
          <p14:tracePt t="71076" x="2898775" y="4448175"/>
          <p14:tracePt t="71080" x="2898775" y="4454525"/>
          <p14:tracePt t="71084" x="2898775" y="4460875"/>
          <p14:tracePt t="71098" x="2898775" y="4467225"/>
          <p14:tracePt t="71105" x="2898775" y="4473575"/>
          <p14:tracePt t="71126" x="2898775" y="4479925"/>
          <p14:tracePt t="71223" x="2898775" y="4473575"/>
          <p14:tracePt t="71229" x="2898775" y="4467225"/>
          <p14:tracePt t="71243" x="2898775" y="4460875"/>
          <p14:tracePt t="71250" x="2898775" y="4454525"/>
          <p14:tracePt t="71264" x="2898775" y="4448175"/>
          <p14:tracePt t="71273" x="2898775" y="4441825"/>
          <p14:tracePt t="71279" x="2898775" y="4435475"/>
          <p14:tracePt t="71287" x="2898775" y="4416425"/>
          <p14:tracePt t="71293" x="2898775" y="4391025"/>
          <p14:tracePt t="71299" x="2898775" y="4371975"/>
          <p14:tracePt t="71306" x="2898775" y="4327525"/>
          <p14:tracePt t="71312" x="2898775" y="4295775"/>
          <p14:tracePt t="71319" x="2898775" y="4251325"/>
          <p14:tracePt t="71329" x="2898775" y="4232275"/>
          <p14:tracePt t="71338" x="2898775" y="4206875"/>
          <p14:tracePt t="71344" x="2898775" y="4187825"/>
          <p14:tracePt t="71348" x="2898775" y="4162425"/>
          <p14:tracePt t="71357" x="2898775" y="4149725"/>
          <p14:tracePt t="71362" x="2898775" y="4124325"/>
          <p14:tracePt t="71367" x="2898775" y="4098925"/>
          <p14:tracePt t="71375" x="2898775" y="4079875"/>
          <p14:tracePt t="71382" x="2898775" y="4052888"/>
          <p14:tracePt t="71389" x="2898775" y="4008438"/>
          <p14:tracePt t="71395" x="2898775" y="3989388"/>
          <p14:tracePt t="71402" x="2898775" y="3957638"/>
          <p14:tracePt t="71409" x="2898775" y="3932238"/>
          <p14:tracePt t="71417" x="2898775" y="3913188"/>
          <p14:tracePt t="71423" x="2898775" y="3900488"/>
          <p14:tracePt t="71430" x="2892425" y="3881438"/>
          <p14:tracePt t="71437" x="2892425" y="3862388"/>
          <p14:tracePt t="71444" x="2892425" y="3849688"/>
          <p14:tracePt t="71452" x="2892425" y="3836988"/>
          <p14:tracePt t="71460" x="2892425" y="3817938"/>
          <p14:tracePt t="71469" x="2892425" y="3811588"/>
          <p14:tracePt t="71474" x="2892425" y="3798888"/>
          <p14:tracePt t="71480" x="2892425" y="3786188"/>
          <p14:tracePt t="71487" x="2892425" y="3779838"/>
          <p14:tracePt t="71493" x="2892425" y="3760788"/>
          <p14:tracePt t="71499" x="2892425" y="3754438"/>
          <p14:tracePt t="71506" x="2892425" y="3748088"/>
          <p14:tracePt t="71516" x="2892425" y="3735388"/>
          <p14:tracePt t="71530" x="2892425" y="3722688"/>
          <p14:tracePt t="71533" x="2892425" y="3716338"/>
          <p14:tracePt t="71972" x="2892425" y="3703638"/>
          <p14:tracePt t="71979" x="2886075" y="3678238"/>
          <p14:tracePt t="71985" x="2879725" y="3652838"/>
          <p14:tracePt t="71998" x="2867025" y="3606800"/>
          <p14:tracePt t="72005" x="2867025" y="3587750"/>
          <p14:tracePt t="72012" x="2860675" y="3568700"/>
          <p14:tracePt t="72019" x="2860675" y="3556000"/>
          <p14:tracePt t="72026" x="2854325" y="3543300"/>
          <p14:tracePt t="72034" x="2854325" y="3524250"/>
          <p14:tracePt t="72039" x="2854325" y="3517900"/>
          <p14:tracePt t="72046" x="2847975" y="3505200"/>
          <p14:tracePt t="72053" x="2847975" y="3498850"/>
          <p14:tracePt t="72060" x="2847975" y="3492500"/>
          <p14:tracePt t="72068" x="2847975" y="3479800"/>
          <p14:tracePt t="72076" x="2847975" y="3467100"/>
          <p14:tracePt t="72090" x="2847975" y="3460750"/>
          <p14:tracePt t="72097" x="2847975" y="3448050"/>
          <p14:tracePt t="72110" x="2847975" y="3441700"/>
          <p14:tracePt t="72121" x="2847975" y="3435350"/>
          <p14:tracePt t="72130" x="2847975" y="3429000"/>
          <p14:tracePt t="72136" x="2847975" y="3422650"/>
          <p14:tracePt t="72143" x="2847975" y="3416300"/>
          <p14:tracePt t="72157" x="2847975" y="3409950"/>
          <p14:tracePt t="72171" x="2847975" y="3403600"/>
          <p14:tracePt t="72206" x="2847975" y="3397250"/>
          <p14:tracePt t="72219" x="2847975" y="3390900"/>
          <p14:tracePt t="72265" x="2841625" y="3384550"/>
          <p14:tracePt t="72303" x="2841625" y="3378200"/>
          <p14:tracePt t="72309" x="2835275" y="3378200"/>
          <p14:tracePt t="72323" x="2828925" y="3371850"/>
          <p14:tracePt t="72337" x="2828925" y="3365500"/>
          <p14:tracePt t="72344" x="2828925" y="3359150"/>
          <p14:tracePt t="72351" x="2828925" y="3352800"/>
          <p14:tracePt t="72358" x="2822575" y="3352800"/>
          <p14:tracePt t="72365" x="2822575" y="3346450"/>
          <p14:tracePt t="72373" x="2816225" y="3346450"/>
          <p14:tracePt t="72392" x="2816225" y="3340100"/>
          <p14:tracePt t="72409" x="2809875" y="3340100"/>
          <p14:tracePt t="72417" x="2809875" y="3333750"/>
          <p14:tracePt t="72423" x="2803525" y="3333750"/>
          <p14:tracePt t="72441" x="2797175" y="3333750"/>
          <p14:tracePt t="72456" x="2784475" y="3333750"/>
          <p14:tracePt t="72469" x="2778125" y="3333750"/>
          <p14:tracePt t="72475" x="2771775" y="3333750"/>
          <p14:tracePt t="72490" x="2759075" y="3333750"/>
          <p14:tracePt t="72497" x="2752725" y="3333750"/>
          <p14:tracePt t="72504" x="2746375" y="3333750"/>
          <p14:tracePt t="72512" x="2740025" y="3333750"/>
          <p14:tracePt t="72518" x="2733675" y="3333750"/>
          <p14:tracePt t="72528" x="2720975" y="3333750"/>
          <p14:tracePt t="72536" x="2708275" y="3333750"/>
          <p14:tracePt t="72541" x="2701925" y="3333750"/>
          <p14:tracePt t="72545" x="2689225" y="3340100"/>
          <p14:tracePt t="72552" x="2670175" y="3340100"/>
          <p14:tracePt t="72559" x="2657475" y="3346450"/>
          <p14:tracePt t="72567" x="2638425" y="3346450"/>
          <p14:tracePt t="72572" x="2619375" y="3346450"/>
          <p14:tracePt t="72580" x="2600325" y="3346450"/>
          <p14:tracePt t="72586" x="2587625" y="3352800"/>
          <p14:tracePt t="72595" x="2568575" y="3359150"/>
          <p14:tracePt t="72604" x="2549525" y="3359150"/>
          <p14:tracePt t="72609" x="2543175" y="3359150"/>
          <p14:tracePt t="72616" x="2530475" y="3365500"/>
          <p14:tracePt t="72622" x="2517775" y="3365500"/>
          <p14:tracePt t="72628" x="2517775" y="3371850"/>
          <p14:tracePt t="72635" x="2503488" y="3371850"/>
          <p14:tracePt t="72644" x="2497138" y="3371850"/>
          <p14:tracePt t="72655" x="2484438" y="3371850"/>
          <p14:tracePt t="72658" x="2478088" y="3371850"/>
          <p14:tracePt t="73004" x="2490788" y="3371850"/>
          <p14:tracePt t="73013" x="2509838" y="3371850"/>
          <p14:tracePt t="73019" x="2536825" y="3378200"/>
          <p14:tracePt t="73027" x="2555875" y="3378200"/>
          <p14:tracePt t="73031" x="2568575" y="3378200"/>
          <p14:tracePt t="73037" x="2587625" y="3378200"/>
          <p14:tracePt t="73043" x="2606675" y="3378200"/>
          <p14:tracePt t="73050" x="2613025" y="3378200"/>
          <p14:tracePt t="73059" x="2625725" y="3378200"/>
          <p14:tracePt t="73067" x="2632075" y="3378200"/>
          <p14:tracePt t="73076" x="2638425" y="3378200"/>
          <p14:tracePt t="73077" x="2651125" y="3378200"/>
          <p14:tracePt t="73092" x="2657475" y="3378200"/>
          <p14:tracePt t="73100" x="2663825" y="3378200"/>
          <p14:tracePt t="73106" x="2670175" y="3378200"/>
          <p14:tracePt t="73113" x="2676525" y="3378200"/>
          <p14:tracePt t="73127" x="2682875" y="3378200"/>
          <p14:tracePt t="73143" x="2689225" y="3378200"/>
          <p14:tracePt t="73152" x="2695575" y="3371850"/>
          <p14:tracePt t="73162" x="2701925" y="3371850"/>
          <p14:tracePt t="73168" x="2708275" y="3371850"/>
          <p14:tracePt t="73177" x="2708275" y="3365500"/>
          <p14:tracePt t="73188" x="2714625" y="3365500"/>
          <p14:tracePt t="73192" x="2714625" y="3359150"/>
          <p14:tracePt t="73195" x="2720975" y="3359150"/>
          <p14:tracePt t="73221" x="2733675" y="3359150"/>
          <p14:tracePt t="73223" x="2733675" y="3352800"/>
          <p14:tracePt t="73231" x="2740025" y="3352800"/>
          <p14:tracePt t="73240" x="2746375" y="3352800"/>
          <p14:tracePt t="73246" x="2746375" y="3346450"/>
          <p14:tracePt t="73253" x="2752725" y="3346450"/>
          <p14:tracePt t="73260" x="2759075" y="3340100"/>
          <p14:tracePt t="73294" x="2765425" y="3340100"/>
          <p14:tracePt t="73309" x="2771775" y="3340100"/>
          <p14:tracePt t="73323" x="2778125" y="3340100"/>
          <p14:tracePt t="73455" x="2778125" y="3333750"/>
          <p14:tracePt t="73482" x="2784475" y="3333750"/>
          <p14:tracePt t="73553" x="2790825" y="3333750"/>
          <p14:tracePt t="73600" x="2797175" y="3333750"/>
          <p14:tracePt t="73607" x="2803525" y="3333750"/>
          <p14:tracePt t="73613" x="2809875" y="3327400"/>
          <p14:tracePt t="73625" x="2816225" y="3327400"/>
          <p14:tracePt t="73633" x="2822575" y="3327400"/>
          <p14:tracePt t="73641" x="2828925" y="3327400"/>
          <p14:tracePt t="73648" x="2835275" y="3327400"/>
          <p14:tracePt t="73656" x="2841625" y="3327400"/>
          <p14:tracePt t="73661" x="2847975" y="3327400"/>
          <p14:tracePt t="73666" x="2854325" y="3327400"/>
          <p14:tracePt t="73674" x="2860675" y="3327400"/>
          <p14:tracePt t="73695" x="2867025" y="3327400"/>
          <p14:tracePt t="73702" x="2873375" y="3327400"/>
          <p14:tracePt t="73722" x="2879725" y="3327400"/>
          <p14:tracePt t="73743" x="2886075" y="3327400"/>
          <p14:tracePt t="73757" x="2892425" y="3327400"/>
          <p14:tracePt t="73822" x="2892425" y="3321050"/>
          <p14:tracePt t="73835" x="2892425" y="3314700"/>
          <p14:tracePt t="73847" x="2886075" y="3314700"/>
          <p14:tracePt t="73861" x="2879725" y="3314700"/>
          <p14:tracePt t="73877" x="2873375" y="3314700"/>
          <p14:tracePt t="73885" x="2867025" y="3314700"/>
          <p14:tracePt t="73890" x="2860675" y="3314700"/>
          <p14:tracePt t="73896" x="2854325" y="3314700"/>
          <p14:tracePt t="73902" x="2847975" y="3314700"/>
          <p14:tracePt t="73910" x="2841625" y="3314700"/>
          <p14:tracePt t="73917" x="2828925" y="3314700"/>
          <p14:tracePt t="73923" x="2816225" y="3314700"/>
          <p14:tracePt t="73930" x="2797175" y="3314700"/>
          <p14:tracePt t="73937" x="2778125" y="3314700"/>
          <p14:tracePt t="73944" x="2771775" y="3314700"/>
          <p14:tracePt t="73951" x="2752725" y="3314700"/>
          <p14:tracePt t="73957" x="2740025" y="3314700"/>
          <p14:tracePt t="73965" x="2733675" y="3314700"/>
          <p14:tracePt t="73974" x="2720975" y="3314700"/>
          <p14:tracePt t="73981" x="2714625" y="3314700"/>
          <p14:tracePt t="73987" x="2701925" y="3314700"/>
          <p14:tracePt t="73994" x="2689225" y="3314700"/>
          <p14:tracePt t="74007" x="2682875" y="3314700"/>
          <p14:tracePt t="74015" x="2670175" y="3314700"/>
          <p14:tracePt t="74023" x="2670175" y="3308350"/>
          <p14:tracePt t="74028" x="2663825" y="3308350"/>
          <p14:tracePt t="74037" x="2657475" y="3308350"/>
          <p14:tracePt t="74055" x="2651125" y="3308350"/>
          <p14:tracePt t="74061" x="2644775" y="3308350"/>
          <p14:tracePt t="74083" x="2638425" y="3308350"/>
          <p14:tracePt t="74161" x="2644775" y="3308350"/>
          <p14:tracePt t="74174" x="2651125" y="3308350"/>
          <p14:tracePt t="74195" x="2657475" y="3308350"/>
          <p14:tracePt t="74200" x="2663825" y="3308350"/>
          <p14:tracePt t="74213" x="2670175" y="3308350"/>
          <p14:tracePt t="74223" x="2682875" y="3308350"/>
          <p14:tracePt t="74238" x="2689225" y="3308350"/>
          <p14:tracePt t="74245" x="2701925" y="3308350"/>
          <p14:tracePt t="74251" x="2708275" y="3308350"/>
          <p14:tracePt t="74256" x="2714625" y="3308350"/>
          <p14:tracePt t="74262" x="2720975" y="3308350"/>
          <p14:tracePt t="74269" x="2733675" y="3308350"/>
          <p14:tracePt t="74275" x="2746375" y="3308350"/>
          <p14:tracePt t="74289" x="2752725" y="3308350"/>
          <p14:tracePt t="74296" x="2765425" y="3308350"/>
          <p14:tracePt t="74311" x="2771775" y="3308350"/>
          <p14:tracePt t="74318" x="2778125" y="3308350"/>
          <p14:tracePt t="74332" x="2784475" y="3308350"/>
          <p14:tracePt t="74337" x="2790825" y="3308350"/>
          <p14:tracePt t="74355" x="2797175" y="3308350"/>
          <p14:tracePt t="74425" x="2797175" y="3302000"/>
          <p14:tracePt t="74437" x="2790825" y="3302000"/>
          <p14:tracePt t="74444" x="2784475" y="3295650"/>
          <p14:tracePt t="74452" x="2765425" y="3289300"/>
          <p14:tracePt t="74457" x="2746375" y="3282950"/>
          <p14:tracePt t="74463" x="2727325" y="3276600"/>
          <p14:tracePt t="74470" x="2720975" y="3263900"/>
          <p14:tracePt t="74477" x="2708275" y="3263900"/>
          <p14:tracePt t="74485" x="2695575" y="3257550"/>
          <p14:tracePt t="74490" x="2689225" y="3251200"/>
          <p14:tracePt t="74500" x="2682875" y="3251200"/>
          <p14:tracePt t="74509" x="2676525" y="3244850"/>
          <p14:tracePt t="74521" x="2670175" y="3244850"/>
          <p14:tracePt t="74539" x="2663825" y="3244850"/>
          <p14:tracePt t="74657" x="2670175" y="3244850"/>
          <p14:tracePt t="74671" x="2676525" y="3244850"/>
          <p14:tracePt t="74677" x="2682875" y="3244850"/>
          <p14:tracePt t="74694" x="2695575" y="3244850"/>
          <p14:tracePt t="74708" x="2708275" y="3244850"/>
          <p14:tracePt t="74716" x="2720975" y="3251200"/>
          <p14:tracePt t="74720" x="2727325" y="3251200"/>
          <p14:tracePt t="74726" x="2740025" y="3257550"/>
          <p14:tracePt t="74737" x="2752725" y="3257550"/>
          <p14:tracePt t="74750" x="2759075" y="3263900"/>
          <p14:tracePt t="74756" x="2771775" y="3263900"/>
          <p14:tracePt t="74770" x="2778125" y="3263900"/>
          <p14:tracePt t="74776" x="2790825" y="3270250"/>
          <p14:tracePt t="74788" x="2797175" y="3276600"/>
          <p14:tracePt t="74795" x="2803525" y="3276600"/>
          <p14:tracePt t="74803" x="2809875" y="3276600"/>
          <p14:tracePt t="74809" x="2816225" y="3276600"/>
          <p14:tracePt t="74816" x="2822575" y="3276600"/>
          <p14:tracePt t="74837" x="2828925" y="3276600"/>
          <p14:tracePt t="74846" x="2835275" y="3276600"/>
          <p14:tracePt t="74867" x="2841625" y="3276600"/>
          <p14:tracePt t="74880" x="2847975" y="3276600"/>
          <p14:tracePt t="74893" x="2854325" y="3276600"/>
          <p14:tracePt t="75121" x="2847975" y="3276600"/>
          <p14:tracePt t="75142" x="2841625" y="3276600"/>
          <p14:tracePt t="75281" x="2847975" y="3276600"/>
          <p14:tracePt t="75296" x="2854325" y="3276600"/>
          <p14:tracePt t="75323" x="2867025" y="3276600"/>
          <p14:tracePt t="75330" x="2873375" y="3276600"/>
          <p14:tracePt t="75339" x="2886075" y="3276600"/>
          <p14:tracePt t="75350" x="2898775" y="3276600"/>
          <p14:tracePt t="75359" x="2905125" y="3276600"/>
          <p14:tracePt t="75366" x="2911475" y="3276600"/>
          <p14:tracePt t="75375" x="2924175" y="3276600"/>
          <p14:tracePt t="75376" x="2930525" y="3276600"/>
          <p14:tracePt t="75384" x="2936875" y="3276600"/>
          <p14:tracePt t="75391" x="2949575" y="3282950"/>
          <p14:tracePt t="75398" x="2955925" y="3282950"/>
          <p14:tracePt t="75405" x="2962275" y="3282950"/>
          <p14:tracePt t="75414" x="2968625" y="3282950"/>
          <p14:tracePt t="75423" x="2982913" y="3282950"/>
          <p14:tracePt t="75428" x="2989263" y="3282950"/>
          <p14:tracePt t="75434" x="2995613" y="3282950"/>
          <p14:tracePt t="75439" x="3001963" y="3282950"/>
          <p14:tracePt t="75446" x="3008313" y="3282950"/>
          <p14:tracePt t="75467" x="3014663" y="3282950"/>
          <p14:tracePt t="75474" x="3021013" y="3282950"/>
          <p14:tracePt t="75492" x="3027363" y="3282950"/>
          <p14:tracePt t="75622" x="3021013" y="3282950"/>
          <p14:tracePt t="75636" x="3014663" y="3282950"/>
          <p14:tracePt t="75670" x="3008313" y="3282950"/>
          <p14:tracePt t="75685" x="3001963" y="3282950"/>
          <p14:tracePt t="75719" x="2995613" y="3282950"/>
          <p14:tracePt t="75733" x="2989263" y="3282950"/>
          <p14:tracePt t="75741" x="2982913" y="3282950"/>
          <p14:tracePt t="75751" x="2976563" y="3282950"/>
          <p14:tracePt t="75758" x="2968625" y="3282950"/>
          <p14:tracePt t="75779" x="2962275" y="3282950"/>
          <p14:tracePt t="75786" x="2955925" y="3282950"/>
          <p14:tracePt t="75795" x="2949575" y="3282950"/>
          <p14:tracePt t="75809" x="2943225" y="3282950"/>
          <p14:tracePt t="75823" x="2936875" y="3282950"/>
          <p14:tracePt t="75836" x="2930525" y="3282950"/>
          <p14:tracePt t="75856" x="2924175" y="3282950"/>
          <p14:tracePt t="75869" x="2917825" y="3282950"/>
          <p14:tracePt t="75904" x="2911475" y="3282950"/>
          <p14:tracePt t="75917" x="2905125" y="3282950"/>
          <p14:tracePt t="75968" x="2898775" y="3282950"/>
          <p14:tracePt t="75996" x="2892425" y="3282950"/>
          <p14:tracePt t="76010" x="2886075" y="3282950"/>
          <p14:tracePt t="76043" x="2879725" y="3282950"/>
          <p14:tracePt t="76049" x="2873375" y="3282950"/>
          <p14:tracePt t="76070" x="2867025" y="3282950"/>
          <p14:tracePt t="76077" x="2860675" y="3282950"/>
          <p14:tracePt t="76098" x="2854325" y="3282950"/>
          <p14:tracePt t="76104" x="2847975" y="3282950"/>
          <p14:tracePt t="76111" x="2841625" y="3282950"/>
          <p14:tracePt t="76139" x="2835275" y="3282950"/>
          <p14:tracePt t="76146" x="2828925" y="3282950"/>
          <p14:tracePt t="76181" x="2822575" y="3282950"/>
          <p14:tracePt t="76195" x="2816225" y="3282950"/>
          <p14:tracePt t="76218" x="2809875" y="3282950"/>
          <p14:tracePt t="76245" x="2803525" y="3282950"/>
          <p14:tracePt t="76259" x="2797175" y="3282950"/>
          <p14:tracePt t="76294" x="2790825" y="3282950"/>
          <p14:tracePt t="76645" x="2797175" y="3282950"/>
          <p14:tracePt t="76659" x="2803525" y="3282950"/>
          <p14:tracePt t="76693" x="2809875" y="3282950"/>
          <p14:tracePt t="76707" x="2816225" y="3282950"/>
          <p14:tracePt t="76728" x="2822575" y="3282950"/>
          <p14:tracePt t="76756" x="2828925" y="3282950"/>
          <p14:tracePt t="76776" x="2835275" y="3282950"/>
          <p14:tracePt t="76804" x="2841625" y="3282950"/>
          <p14:tracePt t="76825" x="2847975" y="3282950"/>
          <p14:tracePt t="76838" x="2854325" y="3282950"/>
          <p14:tracePt t="76855" x="2860675" y="3282950"/>
          <p14:tracePt t="76862" x="2867025" y="3282950"/>
          <p14:tracePt t="76883" x="2873375" y="3282950"/>
          <p14:tracePt t="76897" x="2879725" y="3282950"/>
          <p14:tracePt t="76922" x="2886075" y="3282950"/>
          <p14:tracePt t="77032" x="2873375" y="3282950"/>
          <p14:tracePt t="77046" x="2854325" y="3282950"/>
          <p14:tracePt t="77053" x="2828925" y="3282950"/>
          <p14:tracePt t="77060" x="2797175" y="3282950"/>
          <p14:tracePt t="77067" x="2746375" y="3276600"/>
          <p14:tracePt t="77074" x="2657475" y="3270250"/>
          <p14:tracePt t="77080" x="2562225" y="3257550"/>
          <p14:tracePt t="77087" x="2465388" y="3251200"/>
          <p14:tracePt t="77094" x="2382838" y="3251200"/>
          <p14:tracePt t="77102" x="2293938" y="3244850"/>
          <p14:tracePt t="77108" x="2224088" y="3244850"/>
          <p14:tracePt t="77116" x="2166938" y="3232150"/>
          <p14:tracePt t="77122" x="2103438" y="3232150"/>
          <p14:tracePt t="77129" x="2044700" y="3225800"/>
          <p14:tracePt t="77136" x="1993900" y="3225800"/>
          <p14:tracePt t="77143" x="1949450" y="3219450"/>
          <p14:tracePt t="77151" x="1885950" y="3219450"/>
          <p14:tracePt t="77156" x="1822450" y="3219450"/>
          <p14:tracePt t="77164" x="1746250" y="3219450"/>
          <p14:tracePt t="77170" x="1663700" y="3219450"/>
          <p14:tracePt t="77177" x="1566863" y="3232150"/>
          <p14:tracePt t="77185" x="1477963" y="3238500"/>
          <p14:tracePt t="77191" x="1414463" y="3244850"/>
          <p14:tracePt t="77199" x="1338263" y="3257550"/>
          <p14:tracePt t="77205" x="1300163" y="3257550"/>
          <p14:tracePt t="77212" x="1243013" y="3263900"/>
          <p14:tracePt t="77220" x="1198563" y="3263900"/>
          <p14:tracePt t="77227" x="1166813" y="3263900"/>
          <p14:tracePt t="77233" x="1120775" y="3270250"/>
          <p14:tracePt t="77240" x="1089025" y="3270250"/>
          <p14:tracePt t="77247" x="1057275" y="3270250"/>
          <p14:tracePt t="77254" x="1031875" y="3270250"/>
          <p14:tracePt t="77260" x="1006475" y="3270250"/>
          <p14:tracePt t="77268" x="987425" y="3270250"/>
          <p14:tracePt t="77275" x="962025" y="3270250"/>
          <p14:tracePt t="77281" x="942975" y="3270250"/>
          <p14:tracePt t="77289" x="930275" y="3270250"/>
          <p14:tracePt t="77295" x="911225" y="3270250"/>
          <p14:tracePt t="77302" x="898525" y="3270250"/>
          <p14:tracePt t="77309" x="892175" y="3270250"/>
          <p14:tracePt t="77316" x="885825" y="3270250"/>
          <p14:tracePt t="77323" x="873125" y="3270250"/>
          <p14:tracePt t="77337" x="866775" y="3270250"/>
          <p14:tracePt t="77344" x="860425" y="3270250"/>
          <p14:tracePt t="77351" x="854075" y="3270250"/>
          <p14:tracePt t="77357" x="847725" y="3270250"/>
          <p14:tracePt t="77364" x="841375" y="3270250"/>
          <p14:tracePt t="77386" x="835025" y="3270250"/>
          <p14:tracePt t="77406" x="828675" y="3270250"/>
          <p14:tracePt t="77420" x="822325" y="3270250"/>
          <p14:tracePt t="77510" x="828675" y="3270250"/>
          <p14:tracePt t="77531" x="835025" y="3270250"/>
          <p14:tracePt t="77572" x="841375" y="3270250"/>
          <p14:tracePt t="77587" x="847725" y="3270250"/>
          <p14:tracePt t="77615" x="854075" y="3270250"/>
          <p14:tracePt t="77649" x="860425" y="3270250"/>
          <p14:tracePt t="77740" x="866775" y="3270250"/>
          <p14:tracePt t="77956" x="873125" y="3270250"/>
          <p14:tracePt t="77968" x="879475" y="3270250"/>
          <p14:tracePt t="78074" x="885825" y="3270250"/>
          <p14:tracePt t="78089" x="892175" y="3270250"/>
          <p14:tracePt t="78102" x="898525" y="3270250"/>
          <p14:tracePt t="78125" x="904875" y="3270250"/>
          <p14:tracePt t="78129" x="911225" y="3270250"/>
          <p14:tracePt t="78148" x="917575" y="3276600"/>
          <p14:tracePt t="78155" x="923925" y="3276600"/>
          <p14:tracePt t="78162" x="930275" y="3282950"/>
          <p14:tracePt t="78168" x="936625" y="3282950"/>
          <p14:tracePt t="78175" x="942975" y="3282950"/>
          <p14:tracePt t="78198" x="962025" y="3282950"/>
          <p14:tracePt t="78210" x="968375" y="3282950"/>
          <p14:tracePt t="78216" x="974725" y="3282950"/>
          <p14:tracePt t="78223" x="981075" y="3282950"/>
          <p14:tracePt t="78244" x="987425" y="3282950"/>
          <p14:tracePt t="78258" x="993775" y="3282950"/>
          <p14:tracePt t="78286" x="1000125" y="3282950"/>
          <p14:tracePt t="78311" x="1006475" y="3282950"/>
          <p14:tracePt t="78328" x="1012825" y="3282950"/>
          <p14:tracePt t="78407" x="1019175" y="3282950"/>
          <p14:tracePt t="78418" x="1025525" y="3282950"/>
          <p14:tracePt t="78435" x="1031875" y="3282950"/>
          <p14:tracePt t="78444" x="1044575" y="3282950"/>
          <p14:tracePt t="78455" x="1050925" y="3282950"/>
          <p14:tracePt t="78459" x="1057275" y="3282950"/>
          <p14:tracePt t="78470" x="1063625" y="3282950"/>
          <p14:tracePt t="78475" x="1069975" y="3282950"/>
          <p14:tracePt t="78480" x="1076325" y="3282950"/>
          <p14:tracePt t="78487" x="1095375" y="3282950"/>
          <p14:tracePt t="78494" x="1114425" y="3282950"/>
          <p14:tracePt t="78503" x="1147763" y="3282950"/>
          <p14:tracePt t="78510" x="1192213" y="3282950"/>
          <p14:tracePt t="78514" x="1255713" y="3282950"/>
          <p14:tracePt t="78524" x="1325563" y="3282950"/>
          <p14:tracePt t="78531" x="1414463" y="3282950"/>
          <p14:tracePt t="78540" x="1503363" y="3282950"/>
          <p14:tracePt t="78542" x="1598613" y="3282950"/>
          <p14:tracePt t="78550" x="1695450" y="3282950"/>
          <p14:tracePt t="78556" x="1758950" y="3282950"/>
          <p14:tracePt t="78565" x="1803400" y="3282950"/>
          <p14:tracePt t="78572" x="1835150" y="3282950"/>
          <p14:tracePt t="78578" x="1860550" y="3276600"/>
          <p14:tracePt t="78583" x="1885950" y="3276600"/>
          <p14:tracePt t="78591" x="1905000" y="3276600"/>
          <p14:tracePt t="78598" x="1924050" y="3276600"/>
          <p14:tracePt t="78605" x="1949450" y="3276600"/>
          <p14:tracePt t="78612" x="1968500" y="3276600"/>
          <p14:tracePt t="78619" x="1993900" y="3276600"/>
          <p14:tracePt t="78625" x="2006600" y="3276600"/>
          <p14:tracePt t="78633" x="2032000" y="3276600"/>
          <p14:tracePt t="78642" x="2051050" y="3276600"/>
          <p14:tracePt t="78650" x="2071688" y="3276600"/>
          <p14:tracePt t="78661" x="2122488" y="3276600"/>
          <p14:tracePt t="78667" x="2147888" y="3276600"/>
          <p14:tracePt t="78674" x="2160588" y="3276600"/>
          <p14:tracePt t="78681" x="2179638" y="3276600"/>
          <p14:tracePt t="78688" x="2198688" y="3276600"/>
          <p14:tracePt t="78694" x="2205038" y="3276600"/>
          <p14:tracePt t="78702" x="2224088" y="3276600"/>
          <p14:tracePt t="78708" x="2230438" y="3276600"/>
          <p14:tracePt t="78716" x="2243138" y="3276600"/>
          <p14:tracePt t="78722" x="2255838" y="3276600"/>
          <p14:tracePt t="78729" x="2262188" y="3276600"/>
          <p14:tracePt t="78736" x="2274888" y="3276600"/>
          <p14:tracePt t="78743" x="2293938" y="3276600"/>
          <p14:tracePt t="78750" x="2300288" y="3276600"/>
          <p14:tracePt t="78757" x="2319338" y="3276600"/>
          <p14:tracePt t="78764" x="2332038" y="3276600"/>
          <p14:tracePt t="78771" x="2344738" y="3276600"/>
          <p14:tracePt t="78778" x="2363788" y="3276600"/>
          <p14:tracePt t="78785" x="2370138" y="3276600"/>
          <p14:tracePt t="78792" x="2376488" y="3276600"/>
          <p14:tracePt t="78799" x="2389188" y="3276600"/>
          <p14:tracePt t="78806" x="2395538" y="3276600"/>
          <p14:tracePt t="78813" x="2408238" y="3276600"/>
          <p14:tracePt t="78826" x="2420938" y="3276600"/>
          <p14:tracePt t="78835" x="2427288" y="3276600"/>
          <p14:tracePt t="78840" x="2433638" y="3276600"/>
          <p14:tracePt t="78847" x="2439988" y="3276600"/>
          <p14:tracePt t="78854" x="2446338" y="3282950"/>
          <p14:tracePt t="78861" x="2459038" y="3282950"/>
          <p14:tracePt t="78868" x="2465388" y="3282950"/>
          <p14:tracePt t="78875" x="2478088" y="3282950"/>
          <p14:tracePt t="78883" x="2490788" y="3282950"/>
          <p14:tracePt t="78888" x="2509838" y="3282950"/>
          <p14:tracePt t="78896" x="2517775" y="3282950"/>
          <p14:tracePt t="78903" x="2536825" y="3289300"/>
          <p14:tracePt t="78909" x="2555875" y="3289300"/>
          <p14:tracePt t="78917" x="2562225" y="3289300"/>
          <p14:tracePt t="78925" x="2581275" y="3295650"/>
          <p14:tracePt t="78937" x="2593975" y="3295650"/>
          <p14:tracePt t="78939" x="2606675" y="3295650"/>
          <p14:tracePt t="78944" x="2625725" y="3295650"/>
          <p14:tracePt t="78951" x="2644775" y="3295650"/>
          <p14:tracePt t="78958" x="2651125" y="3295650"/>
          <p14:tracePt t="78965" x="2670175" y="3295650"/>
          <p14:tracePt t="78974" x="2689225" y="3295650"/>
          <p14:tracePt t="78983" x="2701925" y="3295650"/>
          <p14:tracePt t="78990" x="2720975" y="3295650"/>
          <p14:tracePt t="78992" x="2740025" y="3295650"/>
          <p14:tracePt t="78999" x="2752725" y="3295650"/>
          <p14:tracePt t="79009" x="2771775" y="3295650"/>
          <p14:tracePt t="79015" x="2790825" y="3295650"/>
          <p14:tracePt t="79022" x="2797175" y="3295650"/>
          <p14:tracePt t="79029" x="2816225" y="3295650"/>
          <p14:tracePt t="79034" x="2822575" y="3295650"/>
          <p14:tracePt t="79041" x="2835275" y="3295650"/>
          <p14:tracePt t="79048" x="2847975" y="3295650"/>
          <p14:tracePt t="79055" x="2854325" y="3295650"/>
          <p14:tracePt t="79062" x="2867025" y="3295650"/>
          <p14:tracePt t="79069" x="2873375" y="3295650"/>
          <p14:tracePt t="79076" x="2879725" y="3302000"/>
          <p14:tracePt t="79083" x="2892425" y="3302000"/>
          <p14:tracePt t="79089" x="2898775" y="3302000"/>
          <p14:tracePt t="79096" x="2905125" y="3302000"/>
          <p14:tracePt t="79104" x="2911475" y="3308350"/>
          <p14:tracePt t="79110" x="2917825" y="3308350"/>
          <p14:tracePt t="79126" x="2930525" y="3308350"/>
          <p14:tracePt t="79139" x="2936875" y="3308350"/>
          <p14:tracePt t="79153" x="2943225" y="3308350"/>
          <p14:tracePt t="79244" x="2936875" y="3314700"/>
          <p14:tracePt t="79256" x="2924175" y="3314700"/>
          <p14:tracePt t="79262" x="2905125" y="3321050"/>
          <p14:tracePt t="79270" x="2873375" y="3327400"/>
          <p14:tracePt t="79277" x="2828925" y="3333750"/>
          <p14:tracePt t="79284" x="2752725" y="3340100"/>
          <p14:tracePt t="79290" x="2682875" y="3352800"/>
          <p14:tracePt t="79300" x="2581275" y="3359150"/>
          <p14:tracePt t="79308" x="2478088" y="3371850"/>
          <p14:tracePt t="79312" x="2401888" y="3378200"/>
          <p14:tracePt t="79319" x="2325688" y="3378200"/>
          <p14:tracePt t="79325" x="2255838" y="3378200"/>
          <p14:tracePt t="79334" x="2192338" y="3384550"/>
          <p14:tracePt t="79339" x="2122488" y="3390900"/>
          <p14:tracePt t="79348" x="2071688" y="3390900"/>
          <p14:tracePt t="79356" x="2012950" y="3390900"/>
          <p14:tracePt t="79361" x="1962150" y="3403600"/>
          <p14:tracePt t="79366" x="1917700" y="3409950"/>
          <p14:tracePt t="79375" x="1879600" y="3416300"/>
          <p14:tracePt t="79384" x="1847850" y="3422650"/>
          <p14:tracePt t="79390" x="1816100" y="3429000"/>
          <p14:tracePt t="79395" x="1765300" y="3441700"/>
          <p14:tracePt t="79402" x="1733550" y="3460750"/>
          <p14:tracePt t="79411" x="1695450" y="3467100"/>
          <p14:tracePt t="79419" x="1682750" y="3479800"/>
          <p14:tracePt t="79426" x="1663700" y="3486150"/>
          <p14:tracePt t="79428" x="1651000" y="3486150"/>
          <p14:tracePt t="79436" x="1631950" y="3498850"/>
          <p14:tracePt t="79444" x="1625600" y="3505200"/>
          <p14:tracePt t="79450" x="1606550" y="3511550"/>
          <p14:tracePt t="79459" x="1592263" y="3517900"/>
          <p14:tracePt t="79467" x="1579563" y="3524250"/>
          <p14:tracePt t="79470" x="1573213" y="3524250"/>
          <p14:tracePt t="79480" x="1560513" y="3530600"/>
          <p14:tracePt t="79487" x="1541463" y="3536950"/>
          <p14:tracePt t="79492" x="1535113" y="3536950"/>
          <p14:tracePt t="79498" x="1516063" y="3536950"/>
          <p14:tracePt t="79505" x="1497013" y="3536950"/>
          <p14:tracePt t="79512" x="1484313" y="3536950"/>
          <p14:tracePt t="79519" x="1458913" y="3536950"/>
          <p14:tracePt t="79526" x="1433513" y="3536950"/>
          <p14:tracePt t="79537" x="1408113" y="3536950"/>
          <p14:tracePt t="79545" x="1376363" y="3536950"/>
          <p14:tracePt t="79546" x="1344613" y="3536950"/>
          <p14:tracePt t="79555" x="1319213" y="3536950"/>
          <p14:tracePt t="79563" x="1287463" y="3530600"/>
          <p14:tracePt t="79569" x="1268413" y="3524250"/>
          <p14:tracePt t="79576" x="1249363" y="3517900"/>
          <p14:tracePt t="79582" x="1236663" y="3517900"/>
          <p14:tracePt t="79588" x="1223963" y="3517900"/>
          <p14:tracePt t="79596" x="1217613" y="3511550"/>
          <p14:tracePt t="79602" x="1204913" y="3511550"/>
          <p14:tracePt t="79609" x="1198563" y="3505200"/>
          <p14:tracePt t="79617" x="1192213" y="3505200"/>
          <p14:tracePt t="79623" x="1185863" y="3505200"/>
          <p14:tracePt t="79630" x="1173163" y="3498850"/>
          <p14:tracePt t="79644" x="1166813" y="3498850"/>
          <p14:tracePt t="79651" x="1160463" y="3498850"/>
          <p14:tracePt t="79658" x="1154113" y="3492500"/>
          <p14:tracePt t="79666" x="1147763" y="3492500"/>
          <p14:tracePt t="79671" x="1139825" y="3492500"/>
          <p14:tracePt t="79681" x="1127125" y="3486150"/>
          <p14:tracePt t="79693" x="1114425" y="3479800"/>
          <p14:tracePt t="79699" x="1108075" y="3479800"/>
          <p14:tracePt t="79708" x="1095375" y="3473450"/>
          <p14:tracePt t="79717" x="1089025" y="3473450"/>
          <p14:tracePt t="79720" x="1082675" y="3473450"/>
          <p14:tracePt t="79729" x="1076325" y="3473450"/>
          <p14:tracePt t="79738" x="1069975" y="3473450"/>
          <p14:tracePt t="79743" x="1063625" y="3467100"/>
          <p14:tracePt t="79747" x="1057275" y="3467100"/>
          <p14:tracePt t="79754" x="1050925" y="3460750"/>
          <p14:tracePt t="79761" x="1044575" y="3460750"/>
          <p14:tracePt t="79776" x="1038225" y="3460750"/>
          <p14:tracePt t="79789" x="1038225" y="3454400"/>
          <p14:tracePt t="79799" x="1031875" y="3454400"/>
          <p14:tracePt t="79866" x="1038225" y="3454400"/>
          <p14:tracePt t="79879" x="1044575" y="3454400"/>
          <p14:tracePt t="79886" x="1050925" y="3454400"/>
          <p14:tracePt t="79895" x="1057275" y="3454400"/>
          <p14:tracePt t="79904" x="1069975" y="3454400"/>
          <p14:tracePt t="79911" x="1089025" y="3454400"/>
          <p14:tracePt t="79917" x="1120775" y="3454400"/>
          <p14:tracePt t="79922" x="1154113" y="3454400"/>
          <p14:tracePt t="79928" x="1211263" y="3460750"/>
          <p14:tracePt t="79935" x="1274763" y="3460750"/>
          <p14:tracePt t="79942" x="1357313" y="3467100"/>
          <p14:tracePt t="79950" x="1420813" y="3467100"/>
          <p14:tracePt t="79955" x="1465263" y="3467100"/>
          <p14:tracePt t="79962" x="1490663" y="3467100"/>
          <p14:tracePt t="79970" x="1522413" y="3467100"/>
          <p14:tracePt t="79976" x="1547813" y="3467100"/>
          <p14:tracePt t="79983" x="1566863" y="3467100"/>
          <p14:tracePt t="79990" x="1592263" y="3467100"/>
          <p14:tracePt t="79997" x="1619250" y="3467100"/>
          <p14:tracePt t="80004" x="1651000" y="3467100"/>
          <p14:tracePt t="80010" x="1695450" y="3467100"/>
          <p14:tracePt t="80019" x="1733550" y="3467100"/>
          <p14:tracePt t="80026" x="1803400" y="3467100"/>
          <p14:tracePt t="80034" x="1866900" y="3460750"/>
          <p14:tracePt t="80040" x="1936750" y="3460750"/>
          <p14:tracePt t="80045" x="2000250" y="3460750"/>
          <p14:tracePt t="80053" x="2058988" y="3454400"/>
          <p14:tracePt t="80059" x="2109788" y="3454400"/>
          <p14:tracePt t="80066" x="2147888" y="3454400"/>
          <p14:tracePt t="80073" x="2166938" y="3454400"/>
          <p14:tracePt t="80080" x="2192338" y="3454400"/>
          <p14:tracePt t="80087" x="2211388" y="3454400"/>
          <p14:tracePt t="80094" x="2243138" y="3454400"/>
          <p14:tracePt t="80101" x="2262188" y="3454400"/>
          <p14:tracePt t="80108" x="2287588" y="3454400"/>
          <p14:tracePt t="80115" x="2312988" y="3454400"/>
          <p14:tracePt t="80122" x="2338388" y="3454400"/>
          <p14:tracePt t="80131" x="2357438" y="3454400"/>
          <p14:tracePt t="80141" x="2382838" y="3454400"/>
          <p14:tracePt t="80145" x="2401888" y="3454400"/>
          <p14:tracePt t="80153" x="2427288" y="3454400"/>
          <p14:tracePt t="80157" x="2439988" y="3454400"/>
          <p14:tracePt t="80163" x="2465388" y="3454400"/>
          <p14:tracePt t="80170" x="2484438" y="3454400"/>
          <p14:tracePt t="80177" x="2503488" y="3454400"/>
          <p14:tracePt t="80185" x="2524125" y="3454400"/>
          <p14:tracePt t="80191" x="2536825" y="3454400"/>
          <p14:tracePt t="80202" x="2543175" y="3454400"/>
          <p14:tracePt t="80210" x="2555875" y="3454400"/>
          <p14:tracePt t="80221" x="2574925" y="3454400"/>
          <p14:tracePt t="80227" x="2581275" y="3454400"/>
          <p14:tracePt t="80233" x="2587625" y="3454400"/>
          <p14:tracePt t="80239" x="2600325" y="3454400"/>
          <p14:tracePt t="80250" x="2606675" y="3454400"/>
          <p14:tracePt t="80255" x="2613025" y="3454400"/>
          <p14:tracePt t="80262" x="2625725" y="3454400"/>
          <p14:tracePt t="80270" x="2632075" y="3454400"/>
          <p14:tracePt t="80275" x="2638425" y="3454400"/>
          <p14:tracePt t="80281" x="2651125" y="3454400"/>
          <p14:tracePt t="80288" x="2657475" y="3454400"/>
          <p14:tracePt t="80295" x="2670175" y="3454400"/>
          <p14:tracePt t="80309" x="2682875" y="3454400"/>
          <p14:tracePt t="80317" x="2689225" y="3454400"/>
          <p14:tracePt t="80322" x="2695575" y="3454400"/>
          <p14:tracePt t="80329" x="2701925" y="3454400"/>
          <p14:tracePt t="80336" x="2708275" y="3454400"/>
          <p14:tracePt t="80351" x="2714625" y="3454400"/>
          <p14:tracePt t="80357" x="2720975" y="3454400"/>
          <p14:tracePt t="80371" x="2727325" y="3454400"/>
          <p14:tracePt t="80392" x="2733675" y="3454400"/>
          <p14:tracePt t="80428" x="2727325" y="3454400"/>
          <p14:tracePt t="80443" x="2708275" y="3454400"/>
          <p14:tracePt t="80451" x="2689225" y="3454400"/>
          <p14:tracePt t="80456" x="2638425" y="3460750"/>
          <p14:tracePt t="80463" x="2524125" y="3460750"/>
          <p14:tracePt t="80468" x="2338388" y="3473450"/>
          <p14:tracePt t="80475" x="2103438" y="3473450"/>
          <p14:tracePt t="80484" x="1968500" y="3473450"/>
          <p14:tracePt t="80488" x="1847850" y="3473450"/>
          <p14:tracePt t="80498" x="1733550" y="3473450"/>
          <p14:tracePt t="80506" x="1638300" y="3479800"/>
          <p14:tracePt t="80511" x="1573213" y="3479800"/>
          <p14:tracePt t="80518" x="1522413" y="3479800"/>
          <p14:tracePt t="80525" x="1452563" y="3492500"/>
          <p14:tracePt t="80530" x="1408113" y="3498850"/>
          <p14:tracePt t="80537" x="1376363" y="3505200"/>
          <p14:tracePt t="80544" x="1344613" y="3511550"/>
          <p14:tracePt t="80551" x="1319213" y="3517900"/>
          <p14:tracePt t="80560" x="1293813" y="3524250"/>
          <p14:tracePt t="80571" x="1268413" y="3524250"/>
          <p14:tracePt t="80577" x="1255713" y="3530600"/>
          <p14:tracePt t="80578" x="1243013" y="3536950"/>
          <p14:tracePt t="80586" x="1230313" y="3543300"/>
          <p14:tracePt t="80593" x="1211263" y="3543300"/>
          <p14:tracePt t="80600" x="1198563" y="3543300"/>
          <p14:tracePt t="80606" x="1185863" y="3543300"/>
          <p14:tracePt t="80614" x="1166813" y="3549650"/>
          <p14:tracePt t="80623" x="1154113" y="3556000"/>
          <p14:tracePt t="80630" x="1139825" y="3562350"/>
          <p14:tracePt t="80636" x="1120775" y="3568700"/>
          <p14:tracePt t="80641" x="1101725" y="3575050"/>
          <p14:tracePt t="80648" x="1082675" y="3581400"/>
          <p14:tracePt t="80657" x="1069975" y="3581400"/>
          <p14:tracePt t="80663" x="1050925" y="3587750"/>
          <p14:tracePt t="80669" x="1031875" y="3594100"/>
          <p14:tracePt t="80675" x="1025525" y="3594100"/>
          <p14:tracePt t="80685" x="1012825" y="3600450"/>
          <p14:tracePt t="80689" x="1000125" y="3600450"/>
          <p14:tracePt t="80696" x="993775" y="3600450"/>
          <p14:tracePt t="80703" x="987425" y="3600450"/>
          <p14:tracePt t="80710" x="981075" y="3600450"/>
          <p14:tracePt t="80718" x="974725" y="3606800"/>
          <p14:tracePt t="80724" x="968375" y="3606800"/>
          <p14:tracePt t="80731" x="962025" y="3613150"/>
          <p14:tracePt t="80738" x="955675" y="3613150"/>
          <p14:tracePt t="80745" x="949325" y="3619500"/>
          <p14:tracePt t="80752" x="942975" y="3619500"/>
          <p14:tracePt t="80773" x="936625" y="3619500"/>
          <p14:tracePt t="80779" x="930275" y="3619500"/>
          <p14:tracePt t="80808" x="923925" y="3619500"/>
          <p14:tracePt t="80822" x="917575" y="3619500"/>
          <p14:tracePt t="80891" x="923925" y="3619500"/>
          <p14:tracePt t="80911" x="930275" y="3619500"/>
          <p14:tracePt t="80918" x="936625" y="3619500"/>
          <p14:tracePt t="80939" x="942975" y="3619500"/>
          <p14:tracePt t="80946" x="949325" y="3619500"/>
          <p14:tracePt t="80960" x="955675" y="3619500"/>
          <p14:tracePt t="80966" x="962025" y="3619500"/>
          <p14:tracePt t="80973" x="968375" y="3619500"/>
          <p14:tracePt t="80980" x="974725" y="3619500"/>
          <p14:tracePt t="80990" x="987425" y="3619500"/>
          <p14:tracePt t="80996" x="993775" y="3619500"/>
          <p14:tracePt t="81004" x="1006475" y="3619500"/>
          <p14:tracePt t="81010" x="1025525" y="3619500"/>
          <p14:tracePt t="81015" x="1044575" y="3619500"/>
          <p14:tracePt t="81025" x="1069975" y="3619500"/>
          <p14:tracePt t="81029" x="1101725" y="3619500"/>
          <p14:tracePt t="81038" x="1147763" y="3619500"/>
          <p14:tracePt t="81046" x="1198563" y="3619500"/>
          <p14:tracePt t="81053" x="1281113" y="3619500"/>
          <p14:tracePt t="81058" x="1376363" y="3619500"/>
          <p14:tracePt t="81064" x="1465263" y="3619500"/>
          <p14:tracePt t="81070" x="1516063" y="3619500"/>
          <p14:tracePt t="81080" x="1579563" y="3619500"/>
          <p14:tracePt t="81086" x="1631950" y="3619500"/>
          <p14:tracePt t="81093" x="1670050" y="3619500"/>
          <p14:tracePt t="81098" x="1689100" y="3619500"/>
          <p14:tracePt t="81107" x="1714500" y="3619500"/>
          <p14:tracePt t="81113" x="1739900" y="3619500"/>
          <p14:tracePt t="81119" x="1771650" y="3619500"/>
          <p14:tracePt t="81126" x="1797050" y="3619500"/>
          <p14:tracePt t="81133" x="1835150" y="3619500"/>
          <p14:tracePt t="81139" x="1866900" y="3619500"/>
          <p14:tracePt t="81147" x="1898650" y="3619500"/>
          <p14:tracePt t="81153" x="1943100" y="3619500"/>
          <p14:tracePt t="81163" x="1974850" y="3619500"/>
          <p14:tracePt t="81171" x="2019300" y="3619500"/>
          <p14:tracePt t="81177" x="2051050" y="3619500"/>
          <p14:tracePt t="81187" x="2097088" y="3619500"/>
          <p14:tracePt t="81190" x="2128838" y="3619500"/>
          <p14:tracePt t="81197" x="2160588" y="3619500"/>
          <p14:tracePt t="81204" x="2205038" y="3619500"/>
          <p14:tracePt t="81219" x="2262188" y="3619500"/>
          <p14:tracePt t="81225" x="2281238" y="3619500"/>
          <p14:tracePt t="81230" x="2306638" y="3619500"/>
          <p14:tracePt t="81237" x="2338388" y="3619500"/>
          <p14:tracePt t="81244" x="2357438" y="3619500"/>
          <p14:tracePt t="81254" x="2382838" y="3619500"/>
          <p14:tracePt t="81260" x="2401888" y="3619500"/>
          <p14:tracePt t="81265" x="2427288" y="3619500"/>
          <p14:tracePt t="81272" x="2452688" y="3619500"/>
          <p14:tracePt t="81279" x="2478088" y="3619500"/>
          <p14:tracePt t="81287" x="2497138" y="3619500"/>
          <p14:tracePt t="81292" x="2524125" y="3619500"/>
          <p14:tracePt t="81303" x="2543175" y="3619500"/>
          <p14:tracePt t="81310" x="2562225" y="3619500"/>
          <p14:tracePt t="81312" x="2581275" y="3619500"/>
          <p14:tracePt t="81320" x="2606675" y="3619500"/>
          <p14:tracePt t="81327" x="2619375" y="3619500"/>
          <p14:tracePt t="81334" x="2632075" y="3619500"/>
          <p14:tracePt t="81341" x="2651125" y="3619500"/>
          <p14:tracePt t="81347" x="2657475" y="3619500"/>
          <p14:tracePt t="81354" x="2670175" y="3619500"/>
          <p14:tracePt t="81361" x="2682875" y="3619500"/>
          <p14:tracePt t="81368" x="2689225" y="3619500"/>
          <p14:tracePt t="81375" x="2701925" y="3619500"/>
          <p14:tracePt t="81384" x="2708275" y="3619500"/>
          <p14:tracePt t="81389" x="2720975" y="3619500"/>
          <p14:tracePt t="81396" x="2733675" y="3619500"/>
          <p14:tracePt t="81410" x="2740025" y="3619500"/>
          <p14:tracePt t="81416" x="2746375" y="3619500"/>
          <p14:tracePt t="81424" x="2752725" y="3619500"/>
          <p14:tracePt t="81430" x="2759075" y="3619500"/>
          <p14:tracePt t="81439" x="2765425" y="3619500"/>
          <p14:tracePt t="81460" x="2771775" y="3619500"/>
          <p14:tracePt t="81475" x="2778125" y="3619500"/>
          <p14:tracePt t="81488" x="2784475" y="3619500"/>
          <p14:tracePt t="81500" x="2790825" y="3619500"/>
          <p14:tracePt t="81514" x="2797175" y="3619500"/>
          <p14:tracePt t="81527" x="2803525" y="3619500"/>
          <p14:tracePt t="81535" x="2809875" y="3619500"/>
          <p14:tracePt t="81548" x="2816225" y="3619500"/>
          <p14:tracePt t="81584" x="2822575" y="3619500"/>
          <p14:tracePt t="81694" x="2822575" y="3613150"/>
          <p14:tracePt t="81701" x="2816225" y="3613150"/>
          <p14:tracePt t="81723" x="2809875" y="3613150"/>
          <p14:tracePt t="81847" x="2809875" y="3619500"/>
          <p14:tracePt t="81867" x="2809875" y="3625850"/>
          <p14:tracePt t="81881" x="2809875" y="3632200"/>
          <p14:tracePt t="81915" x="2809875" y="3638550"/>
          <p14:tracePt t="81929" x="2809875" y="3646488"/>
          <p14:tracePt t="81964" x="2809875" y="3652838"/>
          <p14:tracePt t="81971" x="2809875" y="3659188"/>
          <p14:tracePt t="81978" x="2809875" y="3665538"/>
          <p14:tracePt t="81992" x="2809875" y="3678238"/>
          <p14:tracePt t="82005" x="2809875" y="3684588"/>
          <p14:tracePt t="82006" x="2809875" y="3697288"/>
          <p14:tracePt t="82012" x="2809875" y="3722688"/>
          <p14:tracePt t="82019" x="2809875" y="3735388"/>
          <p14:tracePt t="82026" x="2809875" y="3760788"/>
          <p14:tracePt t="82032" x="2809875" y="3786188"/>
          <p14:tracePt t="82040" x="2809875" y="3805238"/>
          <p14:tracePt t="82047" x="2809875" y="3817938"/>
          <p14:tracePt t="82054" x="2809875" y="3836988"/>
          <p14:tracePt t="82061" x="2809875" y="3849688"/>
          <p14:tracePt t="82075" x="2809875" y="3856038"/>
          <p14:tracePt t="82082" x="2809875" y="3862388"/>
          <p14:tracePt t="82088" x="2809875" y="3868738"/>
          <p14:tracePt t="82098" x="2809875" y="3875088"/>
          <p14:tracePt t="82102" x="2809875" y="3881438"/>
          <p14:tracePt t="82109" x="2803525" y="3881438"/>
          <p14:tracePt t="82119" x="2803525" y="3887788"/>
          <p14:tracePt t="82123" x="2803525" y="3894138"/>
          <p14:tracePt t="82140" x="2803525" y="3900488"/>
          <p14:tracePt t="82162" x="2803525" y="3906838"/>
          <p14:tracePt t="82173" x="2803525" y="3913188"/>
          <p14:tracePt t="82206" x="2803525" y="3919538"/>
          <p14:tracePt t="82635" x="2803525" y="3925888"/>
          <p14:tracePt t="82640" x="2803525" y="3938588"/>
          <p14:tracePt t="82646" x="2803525" y="3951288"/>
          <p14:tracePt t="82654" x="2803525" y="3963988"/>
          <p14:tracePt t="82658" x="2803525" y="3983038"/>
          <p14:tracePt t="82666" x="2803525" y="4002088"/>
          <p14:tracePt t="82673" x="2803525" y="4033838"/>
          <p14:tracePt t="82679" x="2803525" y="4052888"/>
          <p14:tracePt t="82684" x="2803525" y="4086225"/>
          <p14:tracePt t="82694" x="2803525" y="4124325"/>
          <p14:tracePt t="82705" x="2803525" y="4143375"/>
          <p14:tracePt t="82708" x="2803525" y="4162425"/>
          <p14:tracePt t="82712" x="2803525" y="4181475"/>
          <p14:tracePt t="82719" x="2803525" y="4187825"/>
          <p14:tracePt t="82726" x="2803525" y="4200525"/>
          <p14:tracePt t="82734" x="2803525" y="4206875"/>
          <p14:tracePt t="82740" x="2803525" y="4213225"/>
          <p14:tracePt t="82747" x="2803525" y="4219575"/>
          <p14:tracePt t="82753" x="2803525" y="4225925"/>
          <p14:tracePt t="82761" x="2803525" y="4232275"/>
          <p14:tracePt t="82768" x="2803525" y="4238625"/>
          <p14:tracePt t="82782" x="2803525" y="4244975"/>
          <p14:tracePt t="82789" x="2803525" y="4251325"/>
          <p14:tracePt t="82795" x="2803525" y="4257675"/>
          <p14:tracePt t="82832" x="2803525" y="4264025"/>
          <p14:tracePt t="82846" x="2803525" y="4270375"/>
          <p14:tracePt t="82943" x="2803525" y="4276725"/>
          <p14:tracePt t="82999" x="2803525" y="4283075"/>
          <p14:tracePt t="83019" x="2803525" y="4289425"/>
          <p14:tracePt t="83048" x="2803525" y="4295775"/>
          <p14:tracePt t="83052" x="2803525" y="4302125"/>
          <p14:tracePt t="83067" x="2803525" y="4308475"/>
          <p14:tracePt t="83072" x="2803525" y="4314825"/>
          <p14:tracePt t="83080" x="2803525" y="4321175"/>
          <p14:tracePt t="83086" x="2803525" y="4327525"/>
          <p14:tracePt t="83093" x="2803525" y="4333875"/>
          <p14:tracePt t="83101" x="2803525" y="4340225"/>
          <p14:tracePt t="83107" x="2803525" y="4346575"/>
          <p14:tracePt t="83114" x="2803525" y="4352925"/>
          <p14:tracePt t="83120" x="2803525" y="4359275"/>
          <p14:tracePt t="83135" x="2803525" y="4365625"/>
          <p14:tracePt t="83141" x="2803525" y="4371975"/>
          <p14:tracePt t="83155" x="2803525" y="4378325"/>
          <p14:tracePt t="83163" x="2803525" y="4384675"/>
          <p14:tracePt t="83183" x="2803525" y="4391025"/>
          <p14:tracePt t="83211" x="2803525" y="4397375"/>
          <p14:tracePt t="83677" x="2803525" y="4391025"/>
          <p14:tracePt t="83685" x="2809875" y="4384675"/>
          <p14:tracePt t="83692" x="2816225" y="4371975"/>
          <p14:tracePt t="83705" x="2828925" y="4321175"/>
          <p14:tracePt t="83709" x="2835275" y="4295775"/>
          <p14:tracePt t="83716" x="2847975" y="4264025"/>
          <p14:tracePt t="83724" x="2867025" y="4219575"/>
          <p14:tracePt t="83730" x="2873375" y="4181475"/>
          <p14:tracePt t="83737" x="2879725" y="4149725"/>
          <p14:tracePt t="83744" x="2886075" y="4124325"/>
          <p14:tracePt t="83756" x="2886075" y="4105275"/>
          <p14:tracePt t="83765" x="2886075" y="4065588"/>
          <p14:tracePt t="83771" x="2886075" y="4040188"/>
          <p14:tracePt t="83778" x="2886075" y="4014788"/>
          <p14:tracePt t="83787" x="2892425" y="3983038"/>
          <p14:tracePt t="83797" x="2892425" y="3951288"/>
          <p14:tracePt t="83799" x="2898775" y="3906838"/>
          <p14:tracePt t="83806" x="2898775" y="3875088"/>
          <p14:tracePt t="83813" x="2898775" y="3849688"/>
          <p14:tracePt t="83820" x="2898775" y="3830638"/>
          <p14:tracePt t="83827" x="2898775" y="3817938"/>
          <p14:tracePt t="83835" x="2898775" y="3798888"/>
          <p14:tracePt t="83841" x="2898775" y="3779838"/>
          <p14:tracePt t="83848" x="2898775" y="3760788"/>
          <p14:tracePt t="83855" x="2898775" y="3741738"/>
          <p14:tracePt t="83862" x="2898775" y="3722688"/>
          <p14:tracePt t="83869" x="2898775" y="3709988"/>
          <p14:tracePt t="83875" x="2898775" y="3690938"/>
          <p14:tracePt t="83882" x="2898775" y="3665538"/>
          <p14:tracePt t="83889" x="2898775" y="3652838"/>
          <p14:tracePt t="83896" x="2898775" y="3632200"/>
          <p14:tracePt t="83905" x="2898775" y="3619500"/>
          <p14:tracePt t="83913" x="2898775" y="3613150"/>
          <p14:tracePt t="83917" x="2898775" y="3600450"/>
          <p14:tracePt t="83926" x="2898775" y="3587750"/>
          <p14:tracePt t="83940" x="2898775" y="3575050"/>
          <p14:tracePt t="83952" x="2898775" y="3568700"/>
          <p14:tracePt t="83962" x="2898775" y="3562350"/>
          <p14:tracePt t="83965" x="2892425" y="3556000"/>
          <p14:tracePt t="83979" x="2892425" y="3549650"/>
          <p14:tracePt t="83986" x="2892425" y="3543300"/>
          <p14:tracePt t="84010" x="2892425" y="3536950"/>
          <p14:tracePt t="84016" x="2892425" y="3530600"/>
          <p14:tracePt t="84024" x="2892425" y="3524250"/>
          <p14:tracePt t="84035" x="2892425" y="3517900"/>
          <p14:tracePt t="84043" x="2886075" y="3511550"/>
          <p14:tracePt t="84063" x="2886075" y="3505200"/>
          <p14:tracePt t="84069" x="2886075" y="3498850"/>
          <p14:tracePt t="84076" x="2886075" y="3492500"/>
          <p14:tracePt t="84083" x="2879725" y="3486150"/>
          <p14:tracePt t="84090" x="2879725" y="3479800"/>
          <p14:tracePt t="84104" x="2879725" y="3473450"/>
          <p14:tracePt t="84111" x="2873375" y="3473450"/>
          <p14:tracePt t="84118" x="2873375" y="3467100"/>
          <p14:tracePt t="84125" x="2873375" y="3460750"/>
          <p14:tracePt t="84141" x="2873375" y="3454400"/>
          <p14:tracePt t="84155" x="2873375" y="3448050"/>
          <p14:tracePt t="84162" x="2873375" y="3441700"/>
          <p14:tracePt t="84176" x="2873375" y="3435350"/>
          <p14:tracePt t="84182" x="2873375" y="3429000"/>
          <p14:tracePt t="84204" x="2867025" y="3416300"/>
          <p14:tracePt t="84222" x="2860675" y="3409950"/>
          <p14:tracePt t="84240" x="2860675" y="3403600"/>
          <p14:tracePt t="84253" x="2860675" y="3397250"/>
          <p14:tracePt t="84278" x="2860675" y="3390900"/>
          <p14:tracePt t="84384" x="2854325" y="3390900"/>
          <p14:tracePt t="84403" x="2847975" y="3390900"/>
          <p14:tracePt t="84460" x="2847975" y="3397250"/>
          <p14:tracePt t="84473" x="2847975" y="3403600"/>
          <p14:tracePt t="84494" x="2847975" y="3409950"/>
          <p14:tracePt t="84530" x="2841625" y="3416300"/>
          <p14:tracePt t="84543" x="2841625" y="3422650"/>
          <p14:tracePt t="84561" x="2841625" y="3429000"/>
          <p14:tracePt t="84584" x="2841625" y="3435350"/>
          <p14:tracePt t="84610" x="2841625" y="3441700"/>
          <p14:tracePt t="84624" x="2841625" y="3448050"/>
          <p14:tracePt t="84646" x="2841625" y="3454400"/>
          <p14:tracePt t="84674" x="2841625" y="3460750"/>
          <p14:tracePt t="84697" x="2841625" y="3467100"/>
          <p14:tracePt t="84720" x="2841625" y="3473450"/>
          <p14:tracePt t="84735" x="2841625" y="3479800"/>
          <p14:tracePt t="84744" x="2841625" y="3486150"/>
          <p14:tracePt t="84757" x="2841625" y="3492500"/>
          <p14:tracePt t="84765" x="2841625" y="3505200"/>
          <p14:tracePt t="84777" x="2841625" y="3524250"/>
          <p14:tracePt t="84785" x="2841625" y="3536950"/>
          <p14:tracePt t="84791" x="2841625" y="3556000"/>
          <p14:tracePt t="84797" x="2841625" y="3581400"/>
          <p14:tracePt t="84804" x="2841625" y="3594100"/>
          <p14:tracePt t="84810" x="2841625" y="3619500"/>
          <p14:tracePt t="84818" x="2841625" y="3638550"/>
          <p14:tracePt t="84826" x="2841625" y="3659188"/>
          <p14:tracePt t="84834" x="2847975" y="3671888"/>
          <p14:tracePt t="84842" x="2847975" y="3690938"/>
          <p14:tracePt t="84846" x="2847975" y="3709988"/>
          <p14:tracePt t="84852" x="2847975" y="3722688"/>
          <p14:tracePt t="84860" x="2854325" y="3748088"/>
          <p14:tracePt t="84871" x="2854325" y="3767138"/>
          <p14:tracePt t="84876" x="2854325" y="3792538"/>
          <p14:tracePt t="84879" x="2854325" y="3811588"/>
          <p14:tracePt t="84886" x="2860675" y="3836988"/>
          <p14:tracePt t="84893" x="2860675" y="3862388"/>
          <p14:tracePt t="84901" x="2860675" y="3887788"/>
          <p14:tracePt t="84907" x="2860675" y="3900488"/>
          <p14:tracePt t="84913" x="2860675" y="3919538"/>
          <p14:tracePt t="84920" x="2860675" y="3944938"/>
          <p14:tracePt t="84928" x="2860675" y="3951288"/>
          <p14:tracePt t="84935" x="2860675" y="3970338"/>
          <p14:tracePt t="84941" x="2860675" y="3983038"/>
          <p14:tracePt t="84949" x="2860675" y="3995738"/>
          <p14:tracePt t="84955" x="2860675" y="4008438"/>
          <p14:tracePt t="84962" x="2860675" y="4014788"/>
          <p14:tracePt t="84969" x="2860675" y="4027488"/>
          <p14:tracePt t="84976" x="2860675" y="4040188"/>
          <p14:tracePt t="84982" x="2860675" y="4046538"/>
          <p14:tracePt t="84990" x="2867025" y="4065588"/>
          <p14:tracePt t="84999" x="2867025" y="4092575"/>
          <p14:tracePt t="85009" x="2867025" y="4111625"/>
          <p14:tracePt t="85014" x="2873375" y="4137025"/>
          <p14:tracePt t="85017" x="2873375" y="4162425"/>
          <p14:tracePt t="85025" x="2879725" y="4187825"/>
          <p14:tracePt t="85032" x="2879725" y="4206875"/>
          <p14:tracePt t="85038" x="2879725" y="4213225"/>
          <p14:tracePt t="85045" x="2879725" y="4225925"/>
          <p14:tracePt t="85053" x="2879725" y="4232275"/>
          <p14:tracePt t="85059" x="2879725" y="4244975"/>
          <p14:tracePt t="85066" x="2879725" y="4257675"/>
          <p14:tracePt t="85083" x="2879725" y="4264025"/>
          <p14:tracePt t="85091" x="2879725" y="4270375"/>
          <p14:tracePt t="85095" x="2879725" y="4276725"/>
          <p14:tracePt t="85105" x="2879725" y="4283075"/>
          <p14:tracePt t="85109" x="2879725" y="4289425"/>
          <p14:tracePt t="85128" x="2879725" y="4295775"/>
          <p14:tracePt t="85135" x="2879725" y="4302125"/>
          <p14:tracePt t="85151" x="2879725" y="4308475"/>
          <p14:tracePt t="85163" x="2879725" y="4314825"/>
          <p14:tracePt t="85177" x="2879725" y="4321175"/>
          <p14:tracePt t="85213" x="2879725" y="4327525"/>
          <p14:tracePt t="85226" x="2879725" y="4333875"/>
          <p14:tracePt t="86230" x="2879725" y="4327525"/>
          <p14:tracePt t="86244" x="2879725" y="4321175"/>
          <p14:tracePt t="86250" x="2879725" y="4314825"/>
          <p14:tracePt t="86257" x="2879725" y="4308475"/>
          <p14:tracePt t="86267" x="2879725" y="4302125"/>
          <p14:tracePt t="86274" x="2879725" y="4283075"/>
          <p14:tracePt t="86279" x="2879725" y="4270375"/>
          <p14:tracePt t="86287" x="2873375" y="4257675"/>
          <p14:tracePt t="86293" x="2873375" y="4238625"/>
          <p14:tracePt t="86300" x="2867025" y="4219575"/>
          <p14:tracePt t="86306" x="2867025" y="4200525"/>
          <p14:tracePt t="86312" x="2867025" y="4181475"/>
          <p14:tracePt t="86322" x="2867025" y="4156075"/>
          <p14:tracePt t="86328" x="2867025" y="4137025"/>
          <p14:tracePt t="86338" x="2867025" y="4105275"/>
          <p14:tracePt t="86341" x="2867025" y="4079875"/>
          <p14:tracePt t="86347" x="2867025" y="4046538"/>
          <p14:tracePt t="86354" x="2867025" y="4014788"/>
          <p14:tracePt t="86361" x="2867025" y="3989388"/>
          <p14:tracePt t="86368" x="2867025" y="3963988"/>
          <p14:tracePt t="86375" x="2867025" y="3944938"/>
          <p14:tracePt t="86383" x="2867025" y="3932238"/>
          <p14:tracePt t="86388" x="2867025" y="3913188"/>
          <p14:tracePt t="86396" x="2867025" y="3906838"/>
          <p14:tracePt t="86403" x="2867025" y="3894138"/>
          <p14:tracePt t="86409" x="2867025" y="3881438"/>
          <p14:tracePt t="86417" x="2867025" y="3868738"/>
          <p14:tracePt t="86423" x="2867025" y="3849688"/>
          <p14:tracePt t="86431" x="2867025" y="3830638"/>
          <p14:tracePt t="86438" x="2867025" y="3811588"/>
          <p14:tracePt t="86444" x="2867025" y="3786188"/>
          <p14:tracePt t="86452" x="2867025" y="3754438"/>
          <p14:tracePt t="86458" x="2867025" y="3722688"/>
          <p14:tracePt t="86466" x="2867025" y="3697288"/>
          <p14:tracePt t="86474" x="2860675" y="3665538"/>
          <p14:tracePt t="86481" x="2860675" y="3638550"/>
          <p14:tracePt t="86490" x="2860675" y="3619500"/>
          <p14:tracePt t="86494" x="2860675" y="3613150"/>
          <p14:tracePt t="86503" x="2854325" y="3594100"/>
          <p14:tracePt t="86507" x="2854325" y="3587750"/>
          <p14:tracePt t="86513" x="2847975" y="3581400"/>
          <p14:tracePt t="86520" x="2847975" y="3568700"/>
          <p14:tracePt t="86527" x="2847975" y="3562350"/>
          <p14:tracePt t="86535" x="2847975" y="3556000"/>
          <p14:tracePt t="86541" x="2847975" y="3543300"/>
          <p14:tracePt t="86548" x="2847975" y="3530600"/>
          <p14:tracePt t="86555" x="2847975" y="3517900"/>
          <p14:tracePt t="86563" x="2841625" y="3511550"/>
          <p14:tracePt t="86569" x="2841625" y="3505200"/>
          <p14:tracePt t="86576" x="2835275" y="3492500"/>
          <p14:tracePt t="86587" x="2835275" y="3486150"/>
          <p14:tracePt t="86599" x="2835275" y="3467100"/>
          <p14:tracePt t="86604" x="2835275" y="3460750"/>
          <p14:tracePt t="86611" x="2835275" y="3454400"/>
          <p14:tracePt t="86618" x="2835275" y="3441700"/>
          <p14:tracePt t="86634" x="2835275" y="3435350"/>
          <p14:tracePt t="86638" x="2835275" y="3429000"/>
          <p14:tracePt t="86653" x="2835275" y="3422650"/>
          <p14:tracePt t="86659" x="2835275" y="3416300"/>
          <p14:tracePt t="86668" x="2835275" y="3409950"/>
          <p14:tracePt t="86680" x="2835275" y="3403600"/>
          <p14:tracePt t="86689" x="2835275" y="3397250"/>
          <p14:tracePt t="86709" x="2835275" y="3384550"/>
          <p14:tracePt t="86791" x="2828925" y="3384550"/>
          <p14:tracePt t="86842" x="2828925" y="3390900"/>
          <p14:tracePt t="86861" x="2828925" y="3397250"/>
          <p14:tracePt t="86867" x="2828925" y="3403600"/>
          <p14:tracePt t="86881" x="2828925" y="3409950"/>
          <p14:tracePt t="86903" x="2828925" y="3416300"/>
          <p14:tracePt t="86916" x="2828925" y="3422650"/>
          <p14:tracePt t="86952" x="2828925" y="3429000"/>
          <p14:tracePt t="86959" x="2828925" y="3435350"/>
          <p14:tracePt t="86980" x="2828925" y="3441700"/>
          <p14:tracePt t="86986" x="2828925" y="3448050"/>
          <p14:tracePt t="86994" x="2828925" y="3454400"/>
          <p14:tracePt t="87000" x="2828925" y="3460750"/>
          <p14:tracePt t="87008" x="2828925" y="3473450"/>
          <p14:tracePt t="87015" x="2828925" y="3479800"/>
          <p14:tracePt t="87023" x="2828925" y="3492500"/>
          <p14:tracePt t="87026" x="2828925" y="3505200"/>
          <p14:tracePt t="87033" x="2828925" y="3524250"/>
          <p14:tracePt t="87040" x="2828925" y="3556000"/>
          <p14:tracePt t="87047" x="2828925" y="3594100"/>
          <p14:tracePt t="87054" x="2828925" y="3625850"/>
          <p14:tracePt t="87063" x="2835275" y="3671888"/>
          <p14:tracePt t="87071" x="2835275" y="3703638"/>
          <p14:tracePt t="87076" x="2835275" y="3735388"/>
          <p14:tracePt t="87087" x="2835275" y="3767138"/>
          <p14:tracePt t="87091" x="2841625" y="3805238"/>
          <p14:tracePt t="87095" x="2847975" y="3836988"/>
          <p14:tracePt t="87103" x="2847975" y="3868738"/>
          <p14:tracePt t="87109" x="2847975" y="3900488"/>
          <p14:tracePt t="87116" x="2854325" y="3925888"/>
          <p14:tracePt t="87123" x="2854325" y="3957638"/>
          <p14:tracePt t="87132" x="2860675" y="3976688"/>
          <p14:tracePt t="87140" x="2860675" y="4002088"/>
          <p14:tracePt t="87146" x="2860675" y="4021138"/>
          <p14:tracePt t="87151" x="2860675" y="4033838"/>
          <p14:tracePt t="87160" x="2867025" y="4052888"/>
          <p14:tracePt t="87169" x="2867025" y="4073525"/>
          <p14:tracePt t="87174" x="2867025" y="4079875"/>
          <p14:tracePt t="87179" x="2867025" y="4092575"/>
          <p14:tracePt t="87185" x="2867025" y="4098925"/>
          <p14:tracePt t="87202" x="2873375" y="4130675"/>
          <p14:tracePt t="87206" x="2873375" y="4137025"/>
          <p14:tracePt t="87213" x="2873375" y="4149725"/>
          <p14:tracePt t="87221" x="2879725" y="4162425"/>
          <p14:tracePt t="87227" x="2879725" y="4175125"/>
          <p14:tracePt t="87235" x="2879725" y="4187825"/>
          <p14:tracePt t="87241" x="2879725" y="4200525"/>
          <p14:tracePt t="87248" x="2879725" y="4206875"/>
          <p14:tracePt t="87255" x="2879725" y="4213225"/>
          <p14:tracePt t="87261" x="2879725" y="4219575"/>
          <p14:tracePt t="87269" x="2886075" y="4232275"/>
          <p14:tracePt t="87275" x="2886075" y="4238625"/>
          <p14:tracePt t="87284" x="2886075" y="4244975"/>
          <p14:tracePt t="87289" x="2886075" y="4251325"/>
          <p14:tracePt t="87299" x="2886075" y="4257675"/>
          <p14:tracePt t="87306" x="2886075" y="4264025"/>
          <p14:tracePt t="87321" x="2886075" y="4270375"/>
          <p14:tracePt t="87327" x="2886075" y="4276725"/>
          <p14:tracePt t="87349" x="2886075" y="4283075"/>
          <p14:tracePt t="87361" x="2886075" y="4289425"/>
          <p14:tracePt t="87373" x="2886075" y="4295775"/>
          <p14:tracePt t="87472" x="2886075" y="4289425"/>
          <p14:tracePt t="87480" x="2886075" y="4283075"/>
          <p14:tracePt t="87500" x="2886075" y="4276725"/>
          <p14:tracePt t="87508" x="2886075" y="4264025"/>
          <p14:tracePt t="87521" x="2886075" y="4244975"/>
          <p14:tracePt t="87526" x="2886075" y="4225925"/>
          <p14:tracePt t="87532" x="2886075" y="4200525"/>
          <p14:tracePt t="87539" x="2886075" y="4168775"/>
          <p14:tracePt t="87548" x="2886075" y="4124325"/>
          <p14:tracePt t="87555" x="2886075" y="4065588"/>
          <p14:tracePt t="87560" x="2886075" y="4027488"/>
          <p14:tracePt t="87570" x="2886075" y="3983038"/>
          <p14:tracePt t="87573" x="2886075" y="3951288"/>
          <p14:tracePt t="87580" x="2886075" y="3906838"/>
          <p14:tracePt t="87591" x="2886075" y="3881438"/>
          <p14:tracePt t="87598" x="2886075" y="3856038"/>
          <p14:tracePt t="87604" x="2886075" y="3843338"/>
          <p14:tracePt t="87608" x="2886075" y="3824288"/>
          <p14:tracePt t="87615" x="2886075" y="3805238"/>
          <p14:tracePt t="87621" x="2886075" y="3786188"/>
          <p14:tracePt t="87629" x="2886075" y="3767138"/>
          <p14:tracePt t="87635" x="2886075" y="3748088"/>
          <p14:tracePt t="87643" x="2886075" y="3735388"/>
          <p14:tracePt t="87659" x="2886075" y="3678238"/>
          <p14:tracePt t="87663" x="2886075" y="3652838"/>
          <p14:tracePt t="87670" x="2886075" y="3632200"/>
          <p14:tracePt t="87677" x="2886075" y="3606800"/>
          <p14:tracePt t="87684" x="2886075" y="3581400"/>
          <p14:tracePt t="87691" x="2886075" y="3562350"/>
          <p14:tracePt t="87699" x="2879725" y="3556000"/>
          <p14:tracePt t="87705" x="2879725" y="3549650"/>
          <p14:tracePt t="87712" x="2879725" y="3536950"/>
          <p14:tracePt t="87719" x="2879725" y="3530600"/>
          <p14:tracePt t="87726" x="2879725" y="3524250"/>
          <p14:tracePt t="87732" x="2879725" y="3517900"/>
          <p14:tracePt t="87740" x="2879725" y="3505200"/>
          <p14:tracePt t="87746" x="2879725" y="3498850"/>
          <p14:tracePt t="87756" x="2879725" y="3492500"/>
          <p14:tracePt t="87762" x="2879725" y="3479800"/>
          <p14:tracePt t="87771" x="2873375" y="3467100"/>
          <p14:tracePt t="87793" x="2873375" y="3454400"/>
          <p14:tracePt t="87794" x="2867025" y="3429000"/>
          <p14:tracePt t="87809" x="2860675" y="3416300"/>
          <p14:tracePt t="87816" x="2860675" y="3409950"/>
          <p14:tracePt t="87830" x="2860675" y="3403600"/>
          <p14:tracePt t="87836" x="2860675" y="3397250"/>
          <p14:tracePt t="87843" x="2860675" y="3390900"/>
          <p14:tracePt t="87857" x="2860675" y="3384550"/>
          <p14:tracePt t="87864" x="2860675" y="3378200"/>
          <p14:tracePt t="87900" x="2860675" y="3371850"/>
          <p14:tracePt t="87915" x="2860675" y="3365500"/>
          <p14:tracePt t="88013" x="2854325" y="3365500"/>
          <p14:tracePt t="88266" x="2854325" y="3359150"/>
          <p14:tracePt t="88287" x="2854325" y="3352800"/>
          <p14:tracePt t="88301" x="2854325" y="3346450"/>
          <p14:tracePt t="88335" x="2854325" y="3340100"/>
          <p14:tracePt t="88559" x="2854325" y="3333750"/>
          <p14:tracePt t="88614" x="2854325" y="3327400"/>
          <p14:tracePt t="88628" x="2854325" y="3321050"/>
          <p14:tracePt t="88650" x="2854325" y="3314700"/>
          <p14:tracePt t="88677" x="2854325" y="3308350"/>
          <p14:tracePt t="88703" x="2854325" y="3302000"/>
          <p14:tracePt t="88711" x="2860675" y="3302000"/>
          <p14:tracePt t="88725" x="2860675" y="3295650"/>
          <p14:tracePt t="88730" x="2860675" y="3289300"/>
          <p14:tracePt t="88737" x="2867025" y="3289300"/>
          <p14:tracePt t="88743" x="2867025" y="3282950"/>
          <p14:tracePt t="88765" x="2867025" y="3276600"/>
          <p14:tracePt t="88786" x="2867025" y="3270250"/>
          <p14:tracePt t="88792" x="2873375" y="3270250"/>
          <p14:tracePt t="88813" x="2873375" y="3263900"/>
          <p14:tracePt t="88827" x="2879725" y="3263900"/>
          <p14:tracePt t="88834" x="2879725" y="3257550"/>
          <p14:tracePt t="88850" x="2879725" y="3251200"/>
          <p14:tracePt t="88870" x="2886075" y="3251200"/>
          <p14:tracePt t="88912" x="2892425" y="3251200"/>
          <p14:tracePt t="89021" x="2892425" y="3257550"/>
          <p14:tracePt t="89049" x="2892425" y="3263900"/>
          <p14:tracePt t="89127" x="2892425" y="3270250"/>
          <p14:tracePt t="89160" x="2892425" y="3276600"/>
          <p14:tracePt t="93384" x="3014663" y="3302000"/>
          <p14:tracePt t="93393" x="3065463" y="3321050"/>
          <p14:tracePt t="93400" x="3103563" y="3327400"/>
          <p14:tracePt t="93406" x="3141663" y="3340100"/>
          <p14:tracePt t="93410" x="3160713" y="3346450"/>
          <p14:tracePt t="93419" x="3186113" y="3352800"/>
          <p14:tracePt t="93427" x="3205163" y="3365500"/>
          <p14:tracePt t="93431" x="3230563" y="3371850"/>
          <p14:tracePt t="93441" x="3243263" y="3378200"/>
          <p14:tracePt t="93449" x="3249613" y="3384550"/>
          <p14:tracePt t="93456" x="3262313" y="3384550"/>
          <p14:tracePt t="93460" x="3268663" y="3384550"/>
          <p14:tracePt t="93466" x="3275013" y="3384550"/>
          <p14:tracePt t="93476" x="3281363" y="3390900"/>
          <p14:tracePt t="93479" x="3287713" y="3390900"/>
          <p14:tracePt t="93487" x="3287713" y="3397250"/>
          <p14:tracePt t="93493" x="3300413" y="3397250"/>
          <p14:tracePt t="93501" x="3306763" y="3403600"/>
          <p14:tracePt t="93517" x="3319463" y="3409950"/>
          <p14:tracePt t="93524" x="3325813" y="3416300"/>
          <p14:tracePt t="93530" x="3332163" y="3422650"/>
          <p14:tracePt t="93537" x="3344863" y="3422650"/>
          <p14:tracePt t="93542" x="3351213" y="3422650"/>
          <p14:tracePt t="93551" x="3357563" y="3429000"/>
          <p14:tracePt t="93556" x="3370263" y="3435350"/>
          <p14:tracePt t="93563" x="3376613" y="3441700"/>
          <p14:tracePt t="93570" x="3382963" y="3448050"/>
          <p14:tracePt t="93577" x="3389313" y="3448050"/>
          <p14:tracePt t="93588" x="3395663" y="3448050"/>
          <p14:tracePt t="93594" x="3402013" y="3454400"/>
          <p14:tracePt t="93599" x="3408363" y="3460750"/>
          <p14:tracePt t="93939" x="3421063" y="3460750"/>
          <p14:tracePt t="93948" x="3473450" y="3473450"/>
          <p14:tracePt t="93951" x="3511550" y="3498850"/>
          <p14:tracePt t="93958" x="3556000" y="3511550"/>
          <p14:tracePt t="93965" x="3600450" y="3524250"/>
          <p14:tracePt t="93974" x="3644900" y="3543300"/>
          <p14:tracePt t="93981" x="3683000" y="3556000"/>
          <p14:tracePt t="93986" x="3702050" y="3568700"/>
          <p14:tracePt t="93994" x="3721100" y="3575050"/>
          <p14:tracePt t="94005" x="3740150" y="3581400"/>
          <p14:tracePt t="94008" x="3752850" y="3587750"/>
          <p14:tracePt t="94013" x="3765550" y="3594100"/>
          <p14:tracePt t="94020" x="3771900" y="3594100"/>
          <p14:tracePt t="94027" x="3778250" y="3594100"/>
          <p14:tracePt t="94037" x="3784600" y="3594100"/>
          <p14:tracePt t="94044" x="3790950" y="3600450"/>
          <p14:tracePt t="94051" x="3797300" y="3600450"/>
          <p14:tracePt t="94056" x="3803650" y="3606800"/>
          <p14:tracePt t="94068" x="3810000" y="3606800"/>
          <p14:tracePt t="94078" x="3816350" y="3606800"/>
          <p14:tracePt t="94106" x="3822700" y="3606800"/>
          <p14:tracePt t="94123" x="3829050" y="3606800"/>
          <p14:tracePt t="94138" x="3835400" y="3606800"/>
          <p14:tracePt t="94166" x="3841750" y="3606800"/>
          <p14:tracePt t="94186" x="3848100" y="3606800"/>
          <p14:tracePt t="94242" x="3854450" y="3606800"/>
          <p14:tracePt t="94256" x="3860800" y="3606800"/>
          <p14:tracePt t="94270" x="3873500" y="3600450"/>
          <p14:tracePt t="94276" x="3879850" y="3600450"/>
          <p14:tracePt t="94283" x="3887788" y="3600450"/>
          <p14:tracePt t="94290" x="3906838" y="3594100"/>
          <p14:tracePt t="94299" x="3919538" y="3581400"/>
          <p14:tracePt t="94312" x="3944938" y="3568700"/>
          <p14:tracePt t="94318" x="3963988" y="3556000"/>
          <p14:tracePt t="94325" x="3983038" y="3549650"/>
          <p14:tracePt t="94332" x="3995738" y="3543300"/>
          <p14:tracePt t="94338" x="4008438" y="3543300"/>
          <p14:tracePt t="94345" x="4027488" y="3530600"/>
          <p14:tracePt t="94353" x="4046538" y="3524250"/>
          <p14:tracePt t="94362" x="4065588" y="3517900"/>
          <p14:tracePt t="94373" x="4078288" y="3505200"/>
          <p14:tracePt t="94378" x="4090988" y="3498850"/>
          <p14:tracePt t="94382" x="4110038" y="3492500"/>
          <p14:tracePt t="94386" x="4129088" y="3486150"/>
          <p14:tracePt t="94398" x="4135438" y="3479800"/>
          <p14:tracePt t="94405" x="4148138" y="3479800"/>
          <p14:tracePt t="94409" x="4154488" y="3479800"/>
          <p14:tracePt t="94414" x="4167188" y="3479800"/>
          <p14:tracePt t="94422" x="4179888" y="3473450"/>
          <p14:tracePt t="94434" x="4186238" y="3473450"/>
          <p14:tracePt t="94440" x="4186238" y="3467100"/>
          <p14:tracePt t="94443" x="4192588" y="3467100"/>
          <p14:tracePt t="94450" x="4205288" y="3467100"/>
          <p14:tracePt t="94456" x="4205288" y="3460750"/>
          <p14:tracePt t="94463" x="4211638" y="3460750"/>
          <p14:tracePt t="94470" x="4217988" y="3460750"/>
          <p14:tracePt t="94484" x="4217988" y="3454400"/>
          <p14:tracePt t="94499" x="4224338" y="3454400"/>
          <p14:tracePt t="94512" x="4230688" y="3454400"/>
          <p14:tracePt t="94526" x="4237038" y="3454400"/>
          <p14:tracePt t="94611" x="4230688" y="3454400"/>
          <p14:tracePt t="94625" x="4224338" y="3454400"/>
          <p14:tracePt t="94647" x="4224338" y="3448050"/>
          <p14:tracePt t="94659" x="4217988" y="3441700"/>
          <p14:tracePt t="94672" x="4211638" y="3441700"/>
          <p14:tracePt t="94685" x="4211638" y="3435350"/>
          <p14:tracePt t="94692" x="4205288" y="3435350"/>
          <p14:tracePt t="94703" x="4198938" y="3435350"/>
          <p14:tracePt t="94708" x="4198938" y="3429000"/>
          <p14:tracePt t="94713" x="4192588" y="3429000"/>
          <p14:tracePt t="94719" x="4186238" y="3429000"/>
          <p14:tracePt t="94726" x="4179888" y="3422650"/>
          <p14:tracePt t="94734" x="4173538" y="3416300"/>
          <p14:tracePt t="94740" x="4167188" y="3416300"/>
          <p14:tracePt t="94748" x="4154488" y="3409950"/>
          <p14:tracePt t="94754" x="4148138" y="3403600"/>
          <p14:tracePt t="94761" x="4135438" y="3403600"/>
          <p14:tracePt t="94769" x="4129088" y="3397250"/>
          <p14:tracePt t="94775" x="4122738" y="3390900"/>
          <p14:tracePt t="94783" x="4116388" y="3384550"/>
          <p14:tracePt t="94789" x="4103688" y="3384550"/>
          <p14:tracePt t="94803" x="4097338" y="3378200"/>
          <p14:tracePt t="94809" x="4084638" y="3371850"/>
          <p14:tracePt t="94816" x="4084638" y="3365500"/>
          <p14:tracePt t="94824" x="4078288" y="3365500"/>
          <p14:tracePt t="94830" x="4078288" y="3359150"/>
          <p14:tracePt t="94838" x="4071938" y="3359150"/>
          <p14:tracePt t="94844" x="4071938" y="3352800"/>
          <p14:tracePt t="94852" x="4065588" y="3352800"/>
          <p14:tracePt t="94858" x="4059238" y="3352800"/>
          <p14:tracePt t="94879" x="4052888" y="3346450"/>
          <p14:tracePt t="94893" x="4052888" y="3340100"/>
          <p14:tracePt t="94986" x="4052888" y="3346450"/>
          <p14:tracePt t="95013" x="4059238" y="3346450"/>
          <p14:tracePt t="95020" x="4059238" y="3352800"/>
          <p14:tracePt t="95026" x="4065588" y="3352800"/>
          <p14:tracePt t="95033" x="4065588" y="3359150"/>
          <p14:tracePt t="95045" x="4071938" y="3359150"/>
          <p14:tracePt t="95059" x="4078288" y="3359150"/>
          <p14:tracePt t="95066" x="4078288" y="3365500"/>
          <p14:tracePt t="95073" x="4090988" y="3365500"/>
          <p14:tracePt t="95080" x="4103688" y="3371850"/>
          <p14:tracePt t="95089" x="4110038" y="3371850"/>
          <p14:tracePt t="95095" x="4122738" y="3378200"/>
          <p14:tracePt t="95104" x="4148138" y="3378200"/>
          <p14:tracePt t="95109" x="4173538" y="3384550"/>
          <p14:tracePt t="95116" x="4192588" y="3384550"/>
          <p14:tracePt t="95122" x="4211638" y="3384550"/>
          <p14:tracePt t="95128" x="4237038" y="3390900"/>
          <p14:tracePt t="95135" x="4262438" y="3390900"/>
          <p14:tracePt t="95145" x="4281488" y="3397250"/>
          <p14:tracePt t="95154" x="4300538" y="3397250"/>
          <p14:tracePt t="95158" x="4325938" y="3397250"/>
          <p14:tracePt t="95164" x="4338638" y="3397250"/>
          <p14:tracePt t="95170" x="4352925" y="3397250"/>
          <p14:tracePt t="95177" x="4371975" y="3397250"/>
          <p14:tracePt t="95184" x="4378325" y="3397250"/>
          <p14:tracePt t="95190" x="4391025" y="3397250"/>
          <p14:tracePt t="95200" x="4397375" y="3397250"/>
          <p14:tracePt t="95203" x="4410075" y="3397250"/>
          <p14:tracePt t="95210" x="4416425" y="3397250"/>
          <p14:tracePt t="95218" x="4422775" y="3397250"/>
          <p14:tracePt t="95225" x="4429125" y="3397250"/>
          <p14:tracePt t="95232" x="4435475" y="3397250"/>
          <p14:tracePt t="95246" x="4448175" y="3397250"/>
          <p14:tracePt t="95252" x="4454525" y="3397250"/>
          <p14:tracePt t="95274" x="4467225" y="3390900"/>
          <p14:tracePt t="95287" x="4473575" y="3390900"/>
          <p14:tracePt t="95301" x="4479925" y="3390900"/>
          <p14:tracePt t="95308" x="4486275" y="3384550"/>
          <p14:tracePt t="95321" x="4492625" y="3378200"/>
          <p14:tracePt t="95338" x="4498975" y="3371850"/>
          <p14:tracePt t="95342" x="4505325" y="3371850"/>
          <p14:tracePt t="95357" x="4505325" y="3365500"/>
          <p14:tracePt t="95363" x="4505325" y="3359150"/>
          <p14:tracePt t="95370" x="4511675" y="3359150"/>
          <p14:tracePt t="95377" x="4511675" y="3352800"/>
          <p14:tracePt t="95384" x="4518025" y="3346450"/>
          <p14:tracePt t="95398" x="4518025" y="3340100"/>
          <p14:tracePt t="95405" x="4524375" y="3333750"/>
          <p14:tracePt t="95412" x="4524375" y="3327400"/>
          <p14:tracePt t="95418" x="4530725" y="3321050"/>
          <p14:tracePt t="95426" x="4537075" y="3314700"/>
          <p14:tracePt t="95434" x="4537075" y="3308350"/>
          <p14:tracePt t="95439" x="4537075" y="3302000"/>
          <p14:tracePt t="95447" x="4537075" y="3295650"/>
          <p14:tracePt t="95453" x="4537075" y="3289300"/>
          <p14:tracePt t="95460" x="4543425" y="3282950"/>
          <p14:tracePt t="95471" x="4543425" y="3276600"/>
          <p14:tracePt t="95476" x="4549775" y="3270250"/>
          <p14:tracePt t="95490" x="4549775" y="3257550"/>
          <p14:tracePt t="95496" x="4549775" y="3251200"/>
          <p14:tracePt t="95511" x="4543425" y="3238500"/>
          <p14:tracePt t="95520" x="4543425" y="3232150"/>
          <p14:tracePt t="95532" x="4537075" y="3219450"/>
          <p14:tracePt t="95542" x="4530725" y="3211513"/>
          <p14:tracePt t="95550" x="4524375" y="3211513"/>
          <p14:tracePt t="95559" x="4518025" y="3205163"/>
          <p14:tracePt t="95566" x="4511675" y="3198813"/>
          <p14:tracePt t="95574" x="4505325" y="3192463"/>
          <p14:tracePt t="95579" x="4498975" y="3192463"/>
          <p14:tracePt t="95585" x="4486275" y="3192463"/>
          <p14:tracePt t="95592" x="4479925" y="3192463"/>
          <p14:tracePt t="95605" x="4467225" y="3186113"/>
          <p14:tracePt t="95609" x="4460875" y="3186113"/>
          <p14:tracePt t="95613" x="4454525" y="3186113"/>
          <p14:tracePt t="95619" x="4448175" y="3179763"/>
          <p14:tracePt t="95626" x="4441825" y="3179763"/>
          <p14:tracePt t="95637" x="4435475" y="3179763"/>
          <p14:tracePt t="95643" x="4422775" y="3179763"/>
          <p14:tracePt t="95655" x="4416425" y="3179763"/>
          <p14:tracePt t="95663" x="4403725" y="3179763"/>
          <p14:tracePt t="95668" x="4397375" y="3179763"/>
          <p14:tracePt t="95675" x="4391025" y="3179763"/>
          <p14:tracePt t="95685" x="4384675" y="3179763"/>
          <p14:tracePt t="95688" x="4378325" y="3179763"/>
          <p14:tracePt t="95696" x="4365625" y="3186113"/>
          <p14:tracePt t="95703" x="4359275" y="3186113"/>
          <p14:tracePt t="95709" x="4346575" y="3186113"/>
          <p14:tracePt t="95718" x="4338638" y="3192463"/>
          <p14:tracePt t="95725" x="4338638" y="3198813"/>
          <p14:tracePt t="95732" x="4332288" y="3198813"/>
          <p14:tracePt t="95739" x="4319588" y="3205163"/>
          <p14:tracePt t="95751" x="4313238" y="3211513"/>
          <p14:tracePt t="95760" x="4300538" y="3219450"/>
          <p14:tracePt t="95774" x="4294188" y="3225800"/>
          <p14:tracePt t="95778" x="4281488" y="3225800"/>
          <p14:tracePt t="95785" x="4281488" y="3232150"/>
          <p14:tracePt t="95795" x="4281488" y="3238500"/>
          <p14:tracePt t="95809" x="4268788" y="3238500"/>
          <p14:tracePt t="95820" x="4268788" y="3244850"/>
          <p14:tracePt t="95839" x="4262438" y="3244850"/>
          <p14:tracePt t="95845" x="4262438" y="3251200"/>
          <p14:tracePt t="95869" x="4262438" y="3257550"/>
          <p14:tracePt t="96364" x="4256088" y="3257550"/>
          <p14:tracePt t="96370" x="4249738" y="3257550"/>
          <p14:tracePt t="96377" x="4237038" y="3257550"/>
          <p14:tracePt t="96387" x="4230688" y="3257550"/>
          <p14:tracePt t="96391" x="4224338" y="3263900"/>
          <p14:tracePt t="96396" x="4211638" y="3263900"/>
          <p14:tracePt t="96403" x="4198938" y="3270250"/>
          <p14:tracePt t="96421" x="4192588" y="3276600"/>
          <p14:tracePt t="96427" x="4186238" y="3276600"/>
          <p14:tracePt t="96429" x="4179888" y="3276600"/>
          <p14:tracePt t="96437" x="4173538" y="3276600"/>
          <p14:tracePt t="96453" x="4167188" y="3282950"/>
          <p14:tracePt t="96470" x="4160838" y="3289300"/>
          <p14:tracePt t="96475" x="4154488" y="3289300"/>
          <p14:tracePt t="96500" x="4154488" y="3295650"/>
          <p14:tracePt t="96506" x="4148138" y="3302000"/>
          <p14:tracePt t="96514" x="4148138" y="3308350"/>
          <p14:tracePt t="96550" x="4148138" y="3314700"/>
          <p14:tracePt t="96555" x="4148138" y="3321050"/>
          <p14:tracePt t="96578" x="4148138" y="3327400"/>
          <p14:tracePt t="96593" x="4148138" y="3333750"/>
          <p14:tracePt t="96598" x="4154488" y="3333750"/>
          <p14:tracePt t="96611" x="4160838" y="3333750"/>
          <p14:tracePt t="96624" x="4160838" y="3340100"/>
          <p14:tracePt t="96638" x="4167188" y="3346450"/>
          <p14:tracePt t="96652" x="4167188" y="3352800"/>
          <p14:tracePt t="96659" x="4173538" y="3352800"/>
          <p14:tracePt t="96673" x="4179888" y="3352800"/>
          <p14:tracePt t="96687" x="4179888" y="3359150"/>
          <p14:tracePt t="96777" x="4173538" y="3359150"/>
          <p14:tracePt t="96798" x="4167188" y="3359150"/>
          <p14:tracePt t="96807" x="4167188" y="3352800"/>
          <p14:tracePt t="96819" x="4160838" y="3346450"/>
          <p14:tracePt t="96829" x="4154488" y="3340100"/>
          <p14:tracePt t="96846" x="4148138" y="3333750"/>
          <p14:tracePt t="96853" x="4141788" y="3333750"/>
          <p14:tracePt t="96860" x="4135438" y="3327400"/>
          <p14:tracePt t="96868" x="4129088" y="3327400"/>
          <p14:tracePt t="96873" x="4110038" y="3321050"/>
          <p14:tracePt t="96881" x="4084638" y="3321050"/>
          <p14:tracePt t="96890" x="4046538" y="3314700"/>
          <p14:tracePt t="96894" x="3970338" y="3314700"/>
          <p14:tracePt t="96902" x="3854450" y="3314700"/>
          <p14:tracePt t="96909" x="3727450" y="3314700"/>
          <p14:tracePt t="96915" x="3613150" y="3314700"/>
          <p14:tracePt t="96922" x="3498850" y="3321050"/>
          <p14:tracePt t="96929" x="3408363" y="3327400"/>
          <p14:tracePt t="96936" x="3332163" y="3327400"/>
          <p14:tracePt t="96943" x="3300413" y="3333750"/>
          <p14:tracePt t="96951" x="3275013" y="3333750"/>
          <p14:tracePt t="96959" x="3255963" y="3333750"/>
          <p14:tracePt t="96969" x="3230563" y="3340100"/>
          <p14:tracePt t="96971" x="3211513" y="3340100"/>
          <p14:tracePt t="96977" x="3192463" y="3340100"/>
          <p14:tracePt t="96985" x="3179763" y="3340100"/>
          <p14:tracePt t="96991" x="3154363" y="3340100"/>
          <p14:tracePt t="96998" x="3128963" y="3340100"/>
          <p14:tracePt t="97005" x="3097213" y="3340100"/>
          <p14:tracePt t="97012" x="3071813" y="3346450"/>
          <p14:tracePt t="97019" x="3052763" y="3346450"/>
          <p14:tracePt t="97026" x="3014663" y="3352800"/>
          <p14:tracePt t="97033" x="3001963" y="3352800"/>
          <p14:tracePt t="97040" x="2976563" y="3352800"/>
          <p14:tracePt t="97047" x="2955925" y="3352800"/>
          <p14:tracePt t="97053" x="2949575" y="3352800"/>
          <p14:tracePt t="97061" x="2930525" y="3359150"/>
          <p14:tracePt t="97068" x="2911475" y="3359150"/>
          <p14:tracePt t="97074" x="2905125" y="3365500"/>
          <p14:tracePt t="97082" x="2886075" y="3365500"/>
          <p14:tracePt t="97088" x="2867025" y="3365500"/>
          <p14:tracePt t="97095" x="2854325" y="3371850"/>
          <p14:tracePt t="97102" x="2835275" y="3371850"/>
          <p14:tracePt t="97109" x="2809875" y="3378200"/>
          <p14:tracePt t="97118" x="2790825" y="3378200"/>
          <p14:tracePt t="97123" x="2771775" y="3378200"/>
          <p14:tracePt t="97130" x="2746375" y="3384550"/>
          <p14:tracePt t="97136" x="2727325" y="3384550"/>
          <p14:tracePt t="97143" x="2701925" y="3384550"/>
          <p14:tracePt t="97151" x="2689225" y="3384550"/>
          <p14:tracePt t="97158" x="2670175" y="3384550"/>
          <p14:tracePt t="97165" x="2663825" y="3384550"/>
          <p14:tracePt t="97171" x="2657475" y="3384550"/>
          <p14:tracePt t="97178" x="2651125" y="3384550"/>
          <p14:tracePt t="97186" x="2644775" y="3384550"/>
          <p14:tracePt t="97206" x="2638425" y="3384550"/>
          <p14:tracePt t="97259" x="2644775" y="3384550"/>
          <p14:tracePt t="97264" x="2651125" y="3384550"/>
          <p14:tracePt t="97277" x="2657475" y="3384550"/>
          <p14:tracePt t="97285" x="2663825" y="3384550"/>
          <p14:tracePt t="97291" x="2670175" y="3384550"/>
          <p14:tracePt t="97297" x="2676525" y="3384550"/>
          <p14:tracePt t="97304" x="2682875" y="3384550"/>
          <p14:tracePt t="97310" x="2689225" y="3384550"/>
          <p14:tracePt t="97318" x="2695575" y="3384550"/>
          <p14:tracePt t="97324" x="2701925" y="3384550"/>
          <p14:tracePt t="97333" x="2708275" y="3384550"/>
          <p14:tracePt t="97341" x="2714625" y="3384550"/>
          <p14:tracePt t="97347" x="2720975" y="3384550"/>
          <p14:tracePt t="97359" x="2733675" y="3384550"/>
          <p14:tracePt t="97368" x="2740025" y="3384550"/>
          <p14:tracePt t="97379" x="2746375" y="3384550"/>
          <p14:tracePt t="97387" x="2759075" y="3384550"/>
          <p14:tracePt t="97403" x="2765425" y="3384550"/>
          <p14:tracePt t="97411" x="2771775" y="3384550"/>
          <p14:tracePt t="97414" x="2784475" y="3390900"/>
          <p14:tracePt t="97423" x="2790825" y="3390900"/>
          <p14:tracePt t="97431" x="2797175" y="3390900"/>
          <p14:tracePt t="97439" x="2809875" y="3390900"/>
          <p14:tracePt t="97442" x="2822575" y="3390900"/>
          <p14:tracePt t="97449" x="2828925" y="3390900"/>
          <p14:tracePt t="97455" x="2841625" y="3390900"/>
          <p14:tracePt t="97463" x="2847975" y="3390900"/>
          <p14:tracePt t="97469" x="2860675" y="3390900"/>
          <p14:tracePt t="97476" x="2873375" y="3390900"/>
          <p14:tracePt t="97484" x="2879725" y="3390900"/>
          <p14:tracePt t="97490" x="2898775" y="3390900"/>
          <p14:tracePt t="97497" x="2905125" y="3390900"/>
          <p14:tracePt t="97504" x="2917825" y="3390900"/>
          <p14:tracePt t="97511" x="2930525" y="3390900"/>
          <p14:tracePt t="97518" x="2936875" y="3390900"/>
          <p14:tracePt t="97525" x="2949575" y="3390900"/>
          <p14:tracePt t="97531" x="2955925" y="3390900"/>
          <p14:tracePt t="97539" x="2976563" y="3390900"/>
          <p14:tracePt t="97546" x="2989263" y="3390900"/>
          <p14:tracePt t="97552" x="2995613" y="3390900"/>
          <p14:tracePt t="97559" x="3008313" y="3390900"/>
          <p14:tracePt t="97570" x="3027363" y="3390900"/>
          <p14:tracePt t="97581" x="3065463" y="3390900"/>
          <p14:tracePt t="97588" x="3084513" y="3390900"/>
          <p14:tracePt t="97594" x="3103563" y="3390900"/>
          <p14:tracePt t="97602" x="3122613" y="3390900"/>
          <p14:tracePt t="97607" x="3148013" y="3390900"/>
          <p14:tracePt t="97615" x="3173413" y="3390900"/>
          <p14:tracePt t="97621" x="3192463" y="3390900"/>
          <p14:tracePt t="97628" x="3217863" y="3390900"/>
          <p14:tracePt t="97635" x="3236913" y="3390900"/>
          <p14:tracePt t="97642" x="3262313" y="3390900"/>
          <p14:tracePt t="97653" x="3275013" y="3390900"/>
          <p14:tracePt t="97658" x="3294063" y="3390900"/>
          <p14:tracePt t="97665" x="3313113" y="3390900"/>
          <p14:tracePt t="97673" x="3325813" y="3390900"/>
          <p14:tracePt t="97678" x="3344863" y="3390900"/>
          <p14:tracePt t="97683" x="3351213" y="3390900"/>
          <p14:tracePt t="97690" x="3357563" y="3390900"/>
          <p14:tracePt t="97697" x="3376613" y="3390900"/>
          <p14:tracePt t="97704" x="3382963" y="3390900"/>
          <p14:tracePt t="97711" x="3395663" y="3384550"/>
          <p14:tracePt t="97720" x="3408363" y="3384550"/>
          <p14:tracePt t="97726" x="3414713" y="3384550"/>
          <p14:tracePt t="97733" x="3427413" y="3384550"/>
          <p14:tracePt t="97739" x="3448050" y="3384550"/>
          <p14:tracePt t="97746" x="3454400" y="3384550"/>
          <p14:tracePt t="97753" x="3467100" y="3384550"/>
          <p14:tracePt t="97760" x="3473450" y="3384550"/>
          <p14:tracePt t="97766" x="3486150" y="3384550"/>
          <p14:tracePt t="97776" x="3505200" y="3384550"/>
          <p14:tracePt t="97783" x="3517900" y="3378200"/>
          <p14:tracePt t="97789" x="3536950" y="3378200"/>
          <p14:tracePt t="97795" x="3556000" y="3371850"/>
          <p14:tracePt t="97802" x="3575050" y="3371850"/>
          <p14:tracePt t="97808" x="3587750" y="3371850"/>
          <p14:tracePt t="97815" x="3606800" y="3371850"/>
          <p14:tracePt t="97822" x="3625850" y="3371850"/>
          <p14:tracePt t="97829" x="3638550" y="3371850"/>
          <p14:tracePt t="97836" x="3657600" y="3371850"/>
          <p14:tracePt t="97845" x="3676650" y="3371850"/>
          <p14:tracePt t="97855" x="3689350" y="3371850"/>
          <p14:tracePt t="97859" x="3708400" y="3371850"/>
          <p14:tracePt t="97866" x="3727450" y="3371850"/>
          <p14:tracePt t="97875" x="3740150" y="3371850"/>
          <p14:tracePt t="97876" x="3759200" y="3371850"/>
          <p14:tracePt t="97885" x="3778250" y="3371850"/>
          <p14:tracePt t="97891" x="3784600" y="3371850"/>
          <p14:tracePt t="97902" x="3797300" y="3371850"/>
          <p14:tracePt t="97907" x="3803650" y="3371850"/>
          <p14:tracePt t="97914" x="3810000" y="3371850"/>
          <p14:tracePt t="97920" x="3822700" y="3371850"/>
          <p14:tracePt t="97926" x="3829050" y="3371850"/>
          <p14:tracePt t="97933" x="3835400" y="3371850"/>
          <p14:tracePt t="97940" x="3841750" y="3371850"/>
          <p14:tracePt t="97953" x="3848100" y="3371850"/>
          <p14:tracePt t="97960" x="3854450" y="3371850"/>
          <p14:tracePt t="97995" x="3860800" y="3371850"/>
          <p14:tracePt t="98023" x="3860800" y="3365500"/>
          <p14:tracePt t="98034" x="3860800" y="3359150"/>
          <p14:tracePt t="98266" x="3951288" y="3371850"/>
          <p14:tracePt t="98272" x="4046538" y="3384550"/>
          <p14:tracePt t="98280" x="4090988" y="3390900"/>
          <p14:tracePt t="98286" x="4129088" y="3390900"/>
          <p14:tracePt t="98294" x="4160838" y="3390900"/>
          <p14:tracePt t="98301" x="4173538" y="3390900"/>
          <p14:tracePt t="98307" x="4192588" y="3390900"/>
          <p14:tracePt t="98316" x="4211638" y="3390900"/>
          <p14:tracePt t="98323" x="4217988" y="3390900"/>
          <p14:tracePt t="98331" x="4237038" y="3390900"/>
          <p14:tracePt t="98339" x="4256088" y="3390900"/>
          <p14:tracePt t="98343" x="4268788" y="3390900"/>
          <p14:tracePt t="98351" x="4287838" y="3390900"/>
          <p14:tracePt t="98356" x="4306888" y="3390900"/>
          <p14:tracePt t="98364" x="4313238" y="3390900"/>
          <p14:tracePt t="98374" x="4332288" y="3390900"/>
          <p14:tracePt t="98377" x="4346575" y="3390900"/>
          <p14:tracePt t="98384" x="4352925" y="3390900"/>
          <p14:tracePt t="98390" x="4359275" y="3390900"/>
          <p14:tracePt t="98397" x="4365625" y="3390900"/>
          <p14:tracePt t="98404" x="4371975" y="3390900"/>
          <p14:tracePt t="98411" x="4378325" y="3390900"/>
          <p14:tracePt t="98418" x="4384675" y="3390900"/>
          <p14:tracePt t="98439" x="4391025" y="3390900"/>
          <p14:tracePt t="98453" x="4397375" y="3390900"/>
          <p14:tracePt t="98546" x="4391025" y="3390900"/>
          <p14:tracePt t="98621" x="4391025" y="3384550"/>
          <p14:tracePt t="98709" x="4391025" y="3378200"/>
          <p14:tracePt t="98822" x="4391025" y="3371850"/>
          <p14:tracePt t="98829" x="4397375" y="3371850"/>
          <p14:tracePt t="98898" x="4403725" y="3371850"/>
          <p14:tracePt t="98923" x="4410075" y="3371850"/>
          <p14:tracePt t="98938" x="4416425" y="3371850"/>
          <p14:tracePt t="98973" x="4422775" y="3371850"/>
          <p14:tracePt t="98986" x="4429125" y="3371850"/>
          <p14:tracePt t="99014" x="4435475" y="3371850"/>
          <p14:tracePt t="99021" x="4441825" y="3371850"/>
          <p14:tracePt t="99042" x="4448175" y="3371850"/>
          <p14:tracePt t="99052" x="4454525" y="3371850"/>
          <p14:tracePt t="99063" x="4460875" y="3371850"/>
          <p14:tracePt t="99069" x="4467225" y="3371850"/>
          <p14:tracePt t="99085" x="4473575" y="3371850"/>
          <p14:tracePt t="99108" x="4479925" y="3365500"/>
          <p14:tracePt t="99121" x="4486275" y="3365500"/>
          <p14:tracePt t="99126" x="4486275" y="3359150"/>
          <p14:tracePt t="99138" x="4492625" y="3352800"/>
          <p14:tracePt t="99166" x="4498975" y="3352800"/>
          <p14:tracePt t="99183" x="4505325" y="3346450"/>
          <p14:tracePt t="99208" x="4505325" y="3340100"/>
          <p14:tracePt t="99214" x="4511675" y="3340100"/>
          <p14:tracePt t="99840" x="4397375" y="3308350"/>
          <p14:tracePt t="99849" x="4179888" y="3244850"/>
          <p14:tracePt t="99854" x="4002088" y="3179763"/>
          <p14:tracePt t="99862" x="3835400" y="3148013"/>
          <p14:tracePt t="99868" x="3727450" y="3122613"/>
          <p14:tracePt t="99872" x="3644900" y="3109913"/>
          <p14:tracePt t="99879" x="3549650" y="3097213"/>
          <p14:tracePt t="99886" x="3448050" y="3078163"/>
          <p14:tracePt t="99893" x="3363913" y="3059113"/>
          <p14:tracePt t="99901" x="3268663" y="3040063"/>
          <p14:tracePt t="99907" x="3179763" y="3027363"/>
          <p14:tracePt t="99916" x="3084513" y="3001963"/>
          <p14:tracePt t="99924" x="2989263" y="2982913"/>
          <p14:tracePt t="99931" x="2898775" y="2963863"/>
          <p14:tracePt t="99935" x="2816225" y="2957513"/>
          <p14:tracePt t="99942" x="2759075" y="2951163"/>
          <p14:tracePt t="99949" x="2708275" y="2951163"/>
          <p14:tracePt t="99956" x="2663825" y="2951163"/>
          <p14:tracePt t="99962" x="2632075" y="2951163"/>
          <p14:tracePt t="99969" x="2606675" y="2944813"/>
          <p14:tracePt t="99976" x="2574925" y="2932113"/>
          <p14:tracePt t="99983" x="2536825" y="2932113"/>
          <p14:tracePt t="99992" x="2524125" y="2932113"/>
          <p14:tracePt t="100000" x="2497138" y="2932113"/>
          <p14:tracePt t="100006" x="2478088" y="2925763"/>
          <p14:tracePt t="100012" x="2452688" y="2925763"/>
          <p14:tracePt t="100018" x="2420938" y="2925763"/>
          <p14:tracePt t="100025" x="2376488" y="2913063"/>
          <p14:tracePt t="100032" x="2344738" y="2913063"/>
          <p14:tracePt t="100039" x="2312988" y="2906713"/>
          <p14:tracePt t="100046" x="2268538" y="2906713"/>
          <p14:tracePt t="100052" x="2224088" y="2906713"/>
          <p14:tracePt t="100060" x="2192338" y="2906713"/>
          <p14:tracePt t="100070" x="2160588" y="2906713"/>
          <p14:tracePt t="100076" x="2122488" y="2919413"/>
          <p14:tracePt t="100080" x="2103438" y="2919413"/>
          <p14:tracePt t="100087" x="2078038" y="2919413"/>
          <p14:tracePt t="100095" x="2051050" y="2925763"/>
          <p14:tracePt t="100102" x="2025650" y="2925763"/>
          <p14:tracePt t="100111" x="2006600" y="2925763"/>
          <p14:tracePt t="100119" x="1993900" y="2925763"/>
          <p14:tracePt t="100123" x="1974850" y="2932113"/>
          <p14:tracePt t="100130" x="1962150" y="2932113"/>
          <p14:tracePt t="100141" x="1955800" y="2938463"/>
          <p14:tracePt t="100142" x="1943100" y="2938463"/>
          <p14:tracePt t="100150" x="1936750" y="2938463"/>
          <p14:tracePt t="100157" x="1924050" y="2938463"/>
          <p14:tracePt t="100163" x="1911350" y="2944813"/>
          <p14:tracePt t="100170" x="1905000" y="2944813"/>
          <p14:tracePt t="100179" x="1898650" y="2951163"/>
          <p14:tracePt t="100189" x="1885950" y="2951163"/>
          <p14:tracePt t="100194" x="1879600" y="2957513"/>
          <p14:tracePt t="100200" x="1873250" y="2957513"/>
          <p14:tracePt t="100205" x="1866900" y="2957513"/>
          <p14:tracePt t="100212" x="1860550" y="2957513"/>
          <p14:tracePt t="100219" x="1854200" y="2957513"/>
          <p14:tracePt t="100226" x="1847850" y="2963863"/>
          <p14:tracePt t="100232" x="1841500" y="2963863"/>
          <p14:tracePt t="100239" x="1841500" y="2970213"/>
          <p14:tracePt t="100249" x="1835150" y="2970213"/>
          <p14:tracePt t="100257" x="1828800" y="2970213"/>
          <p14:tracePt t="100264" x="1828800" y="2976563"/>
          <p14:tracePt t="100267" x="1822450" y="2976563"/>
          <p14:tracePt t="100274" x="1816100" y="2976563"/>
          <p14:tracePt t="100293" x="1816100" y="2982913"/>
          <p14:tracePt t="100305" x="1816100" y="2989263"/>
          <p14:tracePt t="100309" x="1809750" y="2989263"/>
          <p14:tracePt t="100435" x="1816100" y="2989263"/>
          <p14:tracePt t="100448" x="1822450" y="2989263"/>
          <p14:tracePt t="100477" x="1822450" y="2982913"/>
          <p14:tracePt t="100505" x="1828800" y="2982913"/>
          <p14:tracePt t="100527" x="1835150" y="2982913"/>
          <p14:tracePt t="100546" x="1841500" y="2976563"/>
          <p14:tracePt t="100567" x="1841500" y="2970213"/>
          <p14:tracePt t="100586" x="1847850" y="2970213"/>
          <p14:tracePt t="100620" x="1854200" y="2970213"/>
          <p14:tracePt t="100673" x="1860550" y="2970213"/>
          <p14:tracePt t="100718" x="1866900" y="2970213"/>
          <p14:tracePt t="100775" x="1873250" y="2970213"/>
          <p14:tracePt t="101203" x="1879600" y="2970213"/>
          <p14:tracePt t="101896" x="1892300" y="2976563"/>
          <p14:tracePt t="101902" x="1917700" y="2982913"/>
          <p14:tracePt t="101910" x="1943100" y="2995613"/>
          <p14:tracePt t="101917" x="1981200" y="3001963"/>
          <p14:tracePt t="101926" x="2038350" y="3027363"/>
          <p14:tracePt t="101930" x="2122488" y="3052763"/>
          <p14:tracePt t="101936" x="2224088" y="3084513"/>
          <p14:tracePt t="101942" x="2319338" y="3109913"/>
          <p14:tracePt t="101953" x="2427288" y="3148013"/>
          <p14:tracePt t="101961" x="2536825" y="3173413"/>
          <p14:tracePt t="101963" x="2632075" y="3205163"/>
          <p14:tracePt t="101969" x="2759075" y="3232150"/>
          <p14:tracePt t="101977" x="2860675" y="3238500"/>
          <p14:tracePt t="101984" x="2968625" y="3251200"/>
          <p14:tracePt t="101991" x="3052763" y="3270250"/>
          <p14:tracePt t="101997" x="3141663" y="3282950"/>
          <p14:tracePt t="102005" x="3205163" y="3289300"/>
          <p14:tracePt t="102012" x="3281363" y="3302000"/>
          <p14:tracePt t="102019" x="3363913" y="3308350"/>
          <p14:tracePt t="102026" x="3441700" y="3314700"/>
          <p14:tracePt t="102038" x="3511550" y="3327400"/>
          <p14:tracePt t="102047" x="3562350" y="3327400"/>
          <p14:tracePt t="102052" x="3625850" y="3327400"/>
          <p14:tracePt t="102056" x="3689350" y="3333750"/>
          <p14:tracePt t="102060" x="3765550" y="3333750"/>
          <p14:tracePt t="102067" x="3829050" y="3333750"/>
          <p14:tracePt t="102074" x="3906838" y="3333750"/>
          <p14:tracePt t="102081" x="3976688" y="3333750"/>
          <p14:tracePt t="102088" x="4065588" y="3321050"/>
          <p14:tracePt t="102094" x="4141788" y="3314700"/>
          <p14:tracePt t="102102" x="4211638" y="3308350"/>
          <p14:tracePt t="102108" x="4300538" y="3295650"/>
          <p14:tracePt t="102117" x="4346575" y="3295650"/>
          <p14:tracePt t="102122" x="4397375" y="3289300"/>
          <p14:tracePt t="102129" x="4429125" y="3289300"/>
          <p14:tracePt t="102136" x="4448175" y="3282950"/>
          <p14:tracePt t="102145" x="4460875" y="3282950"/>
          <p14:tracePt t="102153" x="4467225" y="3276600"/>
          <p14:tracePt t="102159" x="4479925" y="3276600"/>
          <p14:tracePt t="102164" x="4492625" y="3276600"/>
          <p14:tracePt t="102179" x="4505325" y="3276600"/>
          <p14:tracePt t="102186" x="4505325" y="3270250"/>
          <p14:tracePt t="102192" x="4511675" y="3270250"/>
          <p14:tracePt t="102207" x="4511675" y="3263900"/>
          <p14:tracePt t="102228" x="4511675" y="3257550"/>
          <p14:tracePt t="102486" x="4530725" y="3257550"/>
          <p14:tracePt t="102495" x="4562475" y="3257550"/>
          <p14:tracePt t="102501" x="4594225" y="3263900"/>
          <p14:tracePt t="102506" x="4657725" y="3270250"/>
          <p14:tracePt t="102510" x="4746625" y="3276600"/>
          <p14:tracePt t="102519" x="4818063" y="3289300"/>
          <p14:tracePt t="102526" x="4887913" y="3295650"/>
          <p14:tracePt t="102532" x="4951413" y="3302000"/>
          <p14:tracePt t="102539" x="5002213" y="3308350"/>
          <p14:tracePt t="102550" x="5040313" y="3308350"/>
          <p14:tracePt t="102559" x="5065713" y="3314700"/>
          <p14:tracePt t="102560" x="5084763" y="3321050"/>
          <p14:tracePt t="102569" x="5110163" y="3321050"/>
          <p14:tracePt t="102574" x="5122863" y="3327400"/>
          <p14:tracePt t="102581" x="5135563" y="3327400"/>
          <p14:tracePt t="102587" x="5141913" y="3327400"/>
          <p14:tracePt t="102596" x="5154613" y="3327400"/>
          <p14:tracePt t="102610" x="5167313" y="3327400"/>
          <p14:tracePt t="102621" x="5173663" y="3327400"/>
          <p14:tracePt t="102629" x="5180013" y="3327400"/>
          <p14:tracePt t="102637" x="5192713" y="3327400"/>
          <p14:tracePt t="102650" x="5199063" y="3327400"/>
          <p14:tracePt t="102656" x="5211763" y="3327400"/>
          <p14:tracePt t="102670" x="5218113" y="3327400"/>
          <p14:tracePt t="102677" x="5224463" y="3327400"/>
          <p14:tracePt t="102687" x="5230813" y="3327400"/>
          <p14:tracePt t="102694" x="5237163" y="3327400"/>
          <p14:tracePt t="102697" x="5243513" y="3327400"/>
          <p14:tracePt t="102707" x="5249863" y="3327400"/>
          <p14:tracePt t="102715" x="5256213" y="3327400"/>
          <p14:tracePt t="102722" x="5264150" y="3327400"/>
          <p14:tracePt t="102726" x="5270500" y="3327400"/>
          <p14:tracePt t="102735" x="5276850" y="3327400"/>
          <p14:tracePt t="102747" x="5283200" y="3327400"/>
          <p14:tracePt t="102754" x="5295900" y="3327400"/>
          <p14:tracePt t="102767" x="5302250" y="3327400"/>
          <p14:tracePt t="102774" x="5308600" y="3327400"/>
          <p14:tracePt t="102784" x="5314950" y="3327400"/>
          <p14:tracePt t="102803" x="5321300" y="3327400"/>
          <p14:tracePt t="102810" x="5327650" y="3327400"/>
          <p14:tracePt t="102824" x="5334000" y="3327400"/>
          <p14:tracePt t="102830" x="5340350" y="3327400"/>
          <p14:tracePt t="102845" x="5346700" y="3327400"/>
          <p14:tracePt t="102850" x="5353050" y="3327400"/>
          <p14:tracePt t="102857" x="5359400" y="3327400"/>
          <p14:tracePt t="102871" x="5372100" y="3327400"/>
          <p14:tracePt t="102880" x="5378450" y="3321050"/>
          <p14:tracePt t="102894" x="5391150" y="3321050"/>
          <p14:tracePt t="102908" x="5397500" y="3314700"/>
          <p14:tracePt t="102916" x="5403850" y="3314700"/>
          <p14:tracePt t="102923" x="5410200" y="3314700"/>
          <p14:tracePt t="102933" x="5416550" y="3314700"/>
          <p14:tracePt t="102940" x="5422900" y="3314700"/>
          <p14:tracePt t="102954" x="5429250" y="3314700"/>
          <p14:tracePt t="102968" x="5435600" y="3314700"/>
          <p14:tracePt t="102975" x="5441950" y="3314700"/>
          <p14:tracePt t="102992" x="5441950" y="3308350"/>
          <p14:tracePt t="103006" x="5448300" y="3308350"/>
          <p14:tracePt t="103106" x="5435600" y="3308350"/>
          <p14:tracePt t="103115" x="5429250" y="3308350"/>
          <p14:tracePt t="103124" x="5422900" y="3308350"/>
          <p14:tracePt t="103133" x="5416550" y="3308350"/>
          <p14:tracePt t="103137" x="5410200" y="3308350"/>
          <p14:tracePt t="103141" x="5391150" y="3308350"/>
          <p14:tracePt t="103155" x="5365750" y="3308350"/>
          <p14:tracePt t="103166" x="5353050" y="3308350"/>
          <p14:tracePt t="103171" x="5340350" y="3308350"/>
          <p14:tracePt t="103176" x="5334000" y="3308350"/>
          <p14:tracePt t="103186" x="5321300" y="3314700"/>
          <p14:tracePt t="103190" x="5314950" y="3314700"/>
          <p14:tracePt t="103199" x="5308600" y="3314700"/>
          <p14:tracePt t="103203" x="5302250" y="3314700"/>
          <p14:tracePt t="103210" x="5295900" y="3314700"/>
          <p14:tracePt t="103217" x="5295900" y="3321050"/>
          <p14:tracePt t="103225" x="5289550" y="3327400"/>
          <p14:tracePt t="103231" x="5283200" y="3333750"/>
          <p14:tracePt t="103245" x="5276850" y="3340100"/>
          <p14:tracePt t="103259" x="5276850" y="3346450"/>
          <p14:tracePt t="103280" x="5276850" y="3352800"/>
          <p14:tracePt t="103295" x="5276850" y="3359150"/>
          <p14:tracePt t="103308" x="5276850" y="3365500"/>
          <p14:tracePt t="103337" x="5283200" y="3365500"/>
          <p14:tracePt t="103344" x="5289550" y="3371850"/>
          <p14:tracePt t="103359" x="5302250" y="3378200"/>
          <p14:tracePt t="103364" x="5308600" y="3378200"/>
          <p14:tracePt t="103377" x="5314950" y="3378200"/>
          <p14:tracePt t="103386" x="5327650" y="3378200"/>
          <p14:tracePt t="103390" x="5327650" y="3384550"/>
          <p14:tracePt t="103397" x="5334000" y="3384550"/>
          <p14:tracePt t="103404" x="5346700" y="3384550"/>
          <p14:tracePt t="103419" x="5353050" y="3384550"/>
          <p14:tracePt t="103425" x="5359400" y="3390900"/>
          <p14:tracePt t="103439" x="5372100" y="3397250"/>
          <p14:tracePt t="103446" x="5378450" y="3397250"/>
          <p14:tracePt t="103460" x="5391150" y="3397250"/>
          <p14:tracePt t="103467" x="5397500" y="3397250"/>
          <p14:tracePt t="103476" x="5403850" y="3397250"/>
          <p14:tracePt t="103487" x="5410200" y="3397250"/>
          <p14:tracePt t="103487" x="5416550" y="3397250"/>
          <p14:tracePt t="103497" x="5429250" y="3397250"/>
          <p14:tracePt t="103506" x="5441950" y="3397250"/>
          <p14:tracePt t="103518" x="5461000" y="3397250"/>
          <p14:tracePt t="103523" x="5467350" y="3397250"/>
          <p14:tracePt t="103530" x="5486400" y="3397250"/>
          <p14:tracePt t="103536" x="5505450" y="3397250"/>
          <p14:tracePt t="103545" x="5511800" y="3397250"/>
          <p14:tracePt t="103556" x="5524500" y="3397250"/>
          <p14:tracePt t="103560" x="5537200" y="3397250"/>
          <p14:tracePt t="103565" x="5543550" y="3397250"/>
          <p14:tracePt t="103571" x="5556250" y="3397250"/>
          <p14:tracePt t="103577" x="5568950" y="3397250"/>
          <p14:tracePt t="103586" x="5575300" y="3390900"/>
          <p14:tracePt t="103591" x="5588000" y="3390900"/>
          <p14:tracePt t="103599" x="5600700" y="3384550"/>
          <p14:tracePt t="103612" x="5613400" y="3378200"/>
          <p14:tracePt t="103618" x="5619750" y="3378200"/>
          <p14:tracePt t="103628" x="5632450" y="3378200"/>
          <p14:tracePt t="103637" x="5638800" y="3371850"/>
          <p14:tracePt t="103643" x="5645150" y="3371850"/>
          <p14:tracePt t="103646" x="5664200" y="3371850"/>
          <p14:tracePt t="103654" x="5676900" y="3365500"/>
          <p14:tracePt t="103664" x="5683250" y="3359150"/>
          <p14:tracePt t="103667" x="5695950" y="3352800"/>
          <p14:tracePt t="103677" x="5708650" y="3346450"/>
          <p14:tracePt t="103691" x="5729288" y="3340100"/>
          <p14:tracePt t="103695" x="5741988" y="3340100"/>
          <p14:tracePt t="103702" x="5748338" y="3333750"/>
          <p14:tracePt t="103709" x="5754688" y="3333750"/>
          <p14:tracePt t="103717" x="5767388" y="3333750"/>
          <p14:tracePt t="103725" x="5773738" y="3333750"/>
          <p14:tracePt t="103731" x="5786438" y="3327400"/>
          <p14:tracePt t="103736" x="5792788" y="3327400"/>
          <p14:tracePt t="103743" x="5799138" y="3321050"/>
          <p14:tracePt t="103756" x="5811838" y="3314700"/>
          <p14:tracePt t="103762" x="5818188" y="3308350"/>
          <p14:tracePt t="103764" x="5824538" y="3308350"/>
          <p14:tracePt t="103771" x="5837238" y="3308350"/>
          <p14:tracePt t="103778" x="5843588" y="3308350"/>
          <p14:tracePt t="103785" x="5843588" y="3302000"/>
          <p14:tracePt t="103792" x="5849938" y="3302000"/>
          <p14:tracePt t="103799" x="5862638" y="3295650"/>
          <p14:tracePt t="103824" x="5868988" y="3289300"/>
          <p14:tracePt t="103828" x="5875338" y="3289300"/>
          <p14:tracePt t="103850" x="5875338" y="3282950"/>
          <p14:tracePt t="103859" x="5881688" y="3282950"/>
          <p14:tracePt t="103861" x="5881688" y="3276600"/>
          <p14:tracePt t="103910" x="5881688" y="3270250"/>
          <p14:tracePt t="103930" x="5881688" y="3263900"/>
          <p14:tracePt t="103937" x="5881688" y="3257550"/>
          <p14:tracePt t="103952" x="5881688" y="3251200"/>
          <p14:tracePt t="103971" x="5875338" y="3244850"/>
          <p14:tracePt t="103975" x="5868988" y="3244850"/>
          <p14:tracePt t="103980" x="5868988" y="3232150"/>
          <p14:tracePt t="103985" x="5868988" y="3225800"/>
          <p14:tracePt t="103992" x="5862638" y="3225800"/>
          <p14:tracePt t="104000" x="5856288" y="3219450"/>
          <p14:tracePt t="104014" x="5843588" y="3205163"/>
          <p14:tracePt t="104020" x="5837238" y="3205163"/>
          <p14:tracePt t="104027" x="5830888" y="3205163"/>
          <p14:tracePt t="104035" x="5824538" y="3198813"/>
          <p14:tracePt t="104041" x="5818188" y="3192463"/>
          <p14:tracePt t="104048" x="5811838" y="3186113"/>
          <p14:tracePt t="104055" x="5805488" y="3186113"/>
          <p14:tracePt t="104062" x="5792788" y="3173413"/>
          <p14:tracePt t="104069" x="5780088" y="3167063"/>
          <p14:tracePt t="104076" x="5767388" y="3160713"/>
          <p14:tracePt t="104083" x="5754688" y="3154363"/>
          <p14:tracePt t="104090" x="5741988" y="3148013"/>
          <p14:tracePt t="104096" x="5735638" y="3148013"/>
          <p14:tracePt t="104103" x="5722938" y="3141663"/>
          <p14:tracePt t="104110" x="5702300" y="3135313"/>
          <p14:tracePt t="104124" x="5689600" y="3128963"/>
          <p14:tracePt t="104131" x="5676900" y="3128963"/>
          <p14:tracePt t="104145" x="5664200" y="3122613"/>
          <p14:tracePt t="104152" x="5657850" y="3122613"/>
          <p14:tracePt t="104161" x="5651500" y="3122613"/>
          <p14:tracePt t="104169" x="5645150" y="3122613"/>
          <p14:tracePt t="104172" x="5638800" y="3122613"/>
          <p14:tracePt t="104182" x="5632450" y="3122613"/>
          <p14:tracePt t="104193" x="5626100" y="3122613"/>
          <p14:tracePt t="104204" x="5613400" y="3122613"/>
          <p14:tracePt t="104207" x="5607050" y="3122613"/>
          <p14:tracePt t="104218" x="5600700" y="3122613"/>
          <p14:tracePt t="104224" x="5594350" y="3122613"/>
          <p14:tracePt t="104228" x="5588000" y="3122613"/>
          <p14:tracePt t="104238" x="5581650" y="3122613"/>
          <p14:tracePt t="104242" x="5575300" y="3128963"/>
          <p14:tracePt t="104253" x="5568950" y="3128963"/>
          <p14:tracePt t="104265" x="5556250" y="3135313"/>
          <p14:tracePt t="104273" x="5549900" y="3141663"/>
          <p14:tracePt t="104277" x="5549900" y="3148013"/>
          <p14:tracePt t="104290" x="5543550" y="3154363"/>
          <p14:tracePt t="104298" x="5537200" y="3154363"/>
          <p14:tracePt t="104304" x="5537200" y="3160713"/>
          <p14:tracePt t="104311" x="5530850" y="3160713"/>
          <p14:tracePt t="104325" x="5524500" y="3167063"/>
          <p14:tracePt t="104339" x="5518150" y="3167063"/>
          <p14:tracePt t="104346" x="5518150" y="3173413"/>
          <p14:tracePt t="104360" x="5518150" y="3179763"/>
          <p14:tracePt t="104374" x="5511800" y="3179763"/>
          <p14:tracePt t="104390" x="5505450" y="3186113"/>
          <p14:tracePt t="104412" x="5505450" y="3192463"/>
          <p14:tracePt t="104438" x="5505450" y="3198813"/>
          <p14:tracePt t="104457" x="5505450" y="3205163"/>
          <p14:tracePt t="104471" x="5505450" y="3211513"/>
          <p14:tracePt t="104510" x="5499100" y="3219450"/>
          <p14:tracePt t="104519" x="5499100" y="3225800"/>
          <p14:tracePt t="104546" x="5499100" y="3232150"/>
          <p14:tracePt t="104608" x="5492750" y="3238500"/>
          <p14:tracePt t="104637" x="5492750" y="3244850"/>
          <p14:tracePt t="105478" x="5486400" y="3244850"/>
          <p14:tracePt t="105491" x="5480050" y="3244850"/>
          <p14:tracePt t="105500" x="5467350" y="3244850"/>
          <p14:tracePt t="105517" x="5461000" y="3244850"/>
          <p14:tracePt t="105524" x="5454650" y="3244850"/>
          <p14:tracePt t="105537" x="5448300" y="3244850"/>
          <p14:tracePt t="105545" x="5441950" y="3244850"/>
          <p14:tracePt t="105552" x="5435600" y="3244850"/>
          <p14:tracePt t="105572" x="5429250" y="3244850"/>
          <p14:tracePt t="105582" x="5422900" y="3244850"/>
          <p14:tracePt t="105597" x="5416550" y="3244850"/>
          <p14:tracePt t="105604" x="5410200" y="3244850"/>
          <p14:tracePt t="105615" x="5410200" y="3251200"/>
          <p14:tracePt t="105623" x="5403850" y="3251200"/>
          <p14:tracePt t="105627" x="5397500" y="3257550"/>
          <p14:tracePt t="105642" x="5391150" y="3257550"/>
          <p14:tracePt t="105665" x="5391150" y="3263900"/>
          <p14:tracePt t="105679" x="5384800" y="3270250"/>
          <p14:tracePt t="105699" x="5378450" y="3276600"/>
          <p14:tracePt t="105942" x="5384800" y="3276600"/>
          <p14:tracePt t="105970" x="5391150" y="3276600"/>
          <p14:tracePt t="105984" x="5397500" y="3276600"/>
          <p14:tracePt t="106004" x="5403850" y="3276600"/>
          <p14:tracePt t="106030" x="5410200" y="3276600"/>
          <p14:tracePt t="106050" x="5416550" y="3276600"/>
          <p14:tracePt t="106086" x="5422900" y="3276600"/>
          <p14:tracePt t="106113" x="5429250" y="3276600"/>
          <p14:tracePt t="106163" x="5435600" y="3276600"/>
          <p14:tracePt t="106230" x="5441950" y="3276600"/>
          <p14:tracePt t="106244" x="5448300" y="3276600"/>
          <p14:tracePt t="106315" x="5454650" y="3276600"/>
          <p14:tracePt t="106338" x="5461000" y="3276600"/>
          <p14:tracePt t="106369" x="5467350" y="3276600"/>
          <p14:tracePt t="106404" x="5473700" y="3276600"/>
          <p14:tracePt t="106424" x="5480050" y="3276600"/>
          <p14:tracePt t="106517" x="5486400" y="3276600"/>
          <p14:tracePt t="106542" x="5492750" y="3276600"/>
          <p14:tracePt t="106795" x="5486400" y="3276600"/>
          <p14:tracePt t="106805" x="5480050" y="3276600"/>
          <p14:tracePt t="106815" x="5467350" y="3276600"/>
          <p14:tracePt t="106821" x="5461000" y="3276600"/>
          <p14:tracePt t="106828" x="5454650" y="3276600"/>
          <p14:tracePt t="106841" x="5441950" y="3276600"/>
          <p14:tracePt t="106846" x="5429250" y="3276600"/>
          <p14:tracePt t="106860" x="5422900" y="3276600"/>
          <p14:tracePt t="106870" x="5416550" y="3276600"/>
          <p14:tracePt t="106876" x="5410200" y="3276600"/>
          <p14:tracePt t="106890" x="5403850" y="3276600"/>
          <p14:tracePt t="106903" x="5397500" y="3276600"/>
          <p14:tracePt t="106938" x="5391150" y="3276600"/>
          <p14:tracePt t="107082" x="5397500" y="3276600"/>
          <p14:tracePt t="107096" x="5403850" y="3276600"/>
          <p14:tracePt t="107135" x="5410200" y="3276600"/>
          <p14:tracePt t="107146" x="5416550" y="3276600"/>
          <p14:tracePt t="107160" x="5422900" y="3276600"/>
          <p14:tracePt t="107209" x="5429250" y="3276600"/>
          <p14:tracePt t="107223" x="5435600" y="3276600"/>
          <p14:tracePt t="107271" x="5441950" y="3276600"/>
          <p14:tracePt t="107319" x="5448300" y="3276600"/>
          <p14:tracePt t="107909" x="5454650" y="3276600"/>
          <p14:tracePt t="107917" x="5461000" y="3276600"/>
          <p14:tracePt t="107921" x="5473700" y="3282950"/>
          <p14:tracePt t="107937" x="5492750" y="3289300"/>
          <p14:tracePt t="107940" x="5499100" y="3289300"/>
          <p14:tracePt t="107948" x="5505450" y="3295650"/>
          <p14:tracePt t="107955" x="5518150" y="3295650"/>
          <p14:tracePt t="107964" x="5524500" y="3295650"/>
          <p14:tracePt t="107973" x="5530850" y="3302000"/>
          <p14:tracePt t="107979" x="5537200" y="3302000"/>
          <p14:tracePt t="107987" x="5543550" y="3302000"/>
          <p14:tracePt t="107998" x="5549900" y="3302000"/>
          <p14:tracePt t="108002" x="5556250" y="3302000"/>
          <p14:tracePt t="108024" x="5562600" y="3302000"/>
          <p14:tracePt t="108045" x="5568950" y="3302000"/>
          <p14:tracePt t="109730" x="5524500" y="3302000"/>
          <p14:tracePt t="109738" x="5441950" y="3289300"/>
          <p14:tracePt t="109750" x="5230813" y="3238500"/>
          <p14:tracePt t="109756" x="5129213" y="3211513"/>
          <p14:tracePt t="109762" x="5040313" y="3179763"/>
          <p14:tracePt t="109769" x="4951413" y="3154363"/>
          <p14:tracePt t="109776" x="4887913" y="3128963"/>
          <p14:tracePt t="109787" x="4818063" y="3097213"/>
          <p14:tracePt t="109793" x="4752975" y="3071813"/>
          <p14:tracePt t="109800" x="4683125" y="3059113"/>
          <p14:tracePt t="109806" x="4625975" y="3040063"/>
          <p14:tracePt t="109812" x="4575175" y="3014663"/>
          <p14:tracePt t="109818" x="4518025" y="3001963"/>
          <p14:tracePt t="109827" x="4460875" y="2976563"/>
          <p14:tracePt t="109837" x="4416425" y="2963863"/>
          <p14:tracePt t="109843" x="4378325" y="2944813"/>
          <p14:tracePt t="109845" x="4352925" y="2938463"/>
          <p14:tracePt t="109853" x="4319588" y="2932113"/>
          <p14:tracePt t="109863" x="4294188" y="2919413"/>
          <p14:tracePt t="109872" x="4281488" y="2913063"/>
          <p14:tracePt t="109876" x="4262438" y="2913063"/>
          <p14:tracePt t="109880" x="4256088" y="2913063"/>
          <p14:tracePt t="109887" x="4243388" y="2906713"/>
          <p14:tracePt t="109894" x="4230688" y="2906713"/>
          <p14:tracePt t="109901" x="4224338" y="2906713"/>
          <p14:tracePt t="109908" x="4217988" y="2906713"/>
          <p14:tracePt t="109915" x="4211638" y="2906713"/>
          <p14:tracePt t="109922" x="4205288" y="2906713"/>
          <p14:tracePt t="109936" x="4198938" y="2906713"/>
          <p14:tracePt t="109942" x="4192588" y="2906713"/>
          <p14:tracePt t="110037" x="4198938" y="2906713"/>
          <p14:tracePt t="110047" x="4205288" y="2906713"/>
          <p14:tracePt t="110053" x="4211638" y="2906713"/>
          <p14:tracePt t="110060" x="4217988" y="2906713"/>
          <p14:tracePt t="110067" x="4230688" y="2906713"/>
          <p14:tracePt t="110074" x="4256088" y="2913063"/>
          <p14:tracePt t="110081" x="4287838" y="2919413"/>
          <p14:tracePt t="110090" x="4325938" y="2925763"/>
          <p14:tracePt t="110097" x="4378325" y="2932113"/>
          <p14:tracePt t="110103" x="4448175" y="2951163"/>
          <p14:tracePt t="110110" x="4524375" y="2970213"/>
          <p14:tracePt t="110118" x="4594225" y="2976563"/>
          <p14:tracePt t="110123" x="4651375" y="2989263"/>
          <p14:tracePt t="110129" x="4689475" y="3001963"/>
          <p14:tracePt t="110139" x="4714875" y="3014663"/>
          <p14:tracePt t="110145" x="4733925" y="3014663"/>
          <p14:tracePt t="110155" x="4752975" y="3021013"/>
          <p14:tracePt t="110158" x="4772025" y="3021013"/>
          <p14:tracePt t="110164" x="4791075" y="3027363"/>
          <p14:tracePt t="110171" x="4805363" y="3033713"/>
          <p14:tracePt t="110180" x="4824413" y="3040063"/>
          <p14:tracePt t="110193" x="4862513" y="3046413"/>
          <p14:tracePt t="110200" x="4875213" y="3052763"/>
          <p14:tracePt t="110205" x="4894263" y="3059113"/>
          <p14:tracePt t="110212" x="4913313" y="3065463"/>
          <p14:tracePt t="110220" x="4932363" y="3071813"/>
          <p14:tracePt t="110226" x="4945063" y="3071813"/>
          <p14:tracePt t="110234" x="4970463" y="3078163"/>
          <p14:tracePt t="110241" x="4989513" y="3084513"/>
          <p14:tracePt t="110247" x="5014913" y="3090863"/>
          <p14:tracePt t="110254" x="5027613" y="3090863"/>
          <p14:tracePt t="110261" x="5053013" y="3103563"/>
          <p14:tracePt t="110268" x="5072063" y="3109913"/>
          <p14:tracePt t="110275" x="5091113" y="3116263"/>
          <p14:tracePt t="110282" x="5116513" y="3128963"/>
          <p14:tracePt t="110289" x="5135563" y="3135313"/>
          <p14:tracePt t="110296" x="5154613" y="3141663"/>
          <p14:tracePt t="110304" x="5173663" y="3154363"/>
          <p14:tracePt t="110310" x="5192713" y="3154363"/>
          <p14:tracePt t="110316" x="5211763" y="3160713"/>
          <p14:tracePt t="110325" x="5218113" y="3167063"/>
          <p14:tracePt t="110333" x="5230813" y="3173413"/>
          <p14:tracePt t="110343" x="5243513" y="3179763"/>
          <p14:tracePt t="110348" x="5249863" y="3179763"/>
          <p14:tracePt t="110354" x="5264150" y="3186113"/>
          <p14:tracePt t="110358" x="5270500" y="3186113"/>
          <p14:tracePt t="110365" x="5283200" y="3192463"/>
          <p14:tracePt t="110372" x="5289550" y="3198813"/>
          <p14:tracePt t="110379" x="5302250" y="3205163"/>
          <p14:tracePt t="110393" x="5314950" y="3205163"/>
          <p14:tracePt t="110407" x="5321300" y="3211513"/>
          <p14:tracePt t="110413" x="5327650" y="3219450"/>
          <p14:tracePt t="110420" x="5334000" y="3219450"/>
          <p14:tracePt t="110427" x="5340350" y="3219450"/>
          <p14:tracePt t="110441" x="5353050" y="3225800"/>
          <p14:tracePt t="110448" x="5359400" y="3232150"/>
          <p14:tracePt t="110462" x="5359400" y="3238500"/>
          <p14:tracePt t="110469" x="5365750" y="3238500"/>
          <p14:tracePt t="110476" x="5372100" y="3238500"/>
          <p14:tracePt t="110492" x="5378450" y="3238500"/>
          <p14:tracePt t="110500" x="5378450" y="3244850"/>
          <p14:tracePt t="110507" x="5384800" y="3244850"/>
          <p14:tracePt t="110514" x="5384800" y="3251200"/>
          <p14:tracePt t="110525" x="5384800" y="3257550"/>
          <p14:tracePt t="110539" x="5391150" y="3257550"/>
          <p14:tracePt t="110552" x="5397500" y="3257550"/>
          <p14:tracePt t="110567" x="5403850" y="3257550"/>
          <p14:tracePt t="110614" x="5410200" y="3257550"/>
          <p14:tracePt t="110628" x="5416550" y="3257550"/>
          <p14:tracePt t="110642" x="5416550" y="3263900"/>
          <p14:tracePt t="110662" x="5422900" y="3270250"/>
          <p14:tracePt t="110676" x="5429250" y="3270250"/>
          <p14:tracePt t="110682" x="5435600" y="3270250"/>
          <p14:tracePt t="110697" x="5441950" y="3270250"/>
          <p14:tracePt t="110711" x="5448300" y="3270250"/>
          <p14:tracePt t="110727" x="5454650" y="3270250"/>
          <p14:tracePt t="110738" x="5461000" y="3270250"/>
          <p14:tracePt t="110742" x="5467350" y="3270250"/>
          <p14:tracePt t="110748" x="5467350" y="3276600"/>
          <p14:tracePt t="110753" x="5473700" y="3276600"/>
          <p14:tracePt t="110761" x="5480050" y="3276600"/>
          <p14:tracePt t="110774" x="5486400" y="3276600"/>
          <p14:tracePt t="110787" x="5492750" y="3276600"/>
          <p14:tracePt t="110804" x="5499100" y="3276600"/>
          <p14:tracePt t="110812" x="5505450" y="3276600"/>
          <p14:tracePt t="110829" x="5511800" y="3276600"/>
          <p14:tracePt t="110866" x="5505450" y="3270250"/>
          <p14:tracePt t="110875" x="5505450" y="3263900"/>
          <p14:tracePt t="110880" x="5499100" y="3263900"/>
          <p14:tracePt t="110891" x="5486400" y="3251200"/>
          <p14:tracePt t="110897" x="5473700" y="3244850"/>
          <p14:tracePt t="110905" x="5461000" y="3244850"/>
          <p14:tracePt t="110912" x="5454650" y="3238500"/>
          <p14:tracePt t="110919" x="5441950" y="3238500"/>
          <p14:tracePt t="110928" x="5429250" y="3238500"/>
          <p14:tracePt t="110941" x="5391150" y="3232150"/>
          <p14:tracePt t="110947" x="5365750" y="3225800"/>
          <p14:tracePt t="110954" x="5334000" y="3225800"/>
          <p14:tracePt t="110964" x="5302250" y="3225800"/>
          <p14:tracePt t="110970" x="5270500" y="3225800"/>
          <p14:tracePt t="110976" x="5230813" y="3225800"/>
          <p14:tracePt t="110980" x="5211763" y="3225800"/>
          <p14:tracePt t="110987" x="5186363" y="3225800"/>
          <p14:tracePt t="110996" x="5167313" y="3225800"/>
          <p14:tracePt t="111001" x="5154613" y="3225800"/>
          <p14:tracePt t="111011" x="5141913" y="3225800"/>
          <p14:tracePt t="111021" x="5135563" y="3225800"/>
          <p14:tracePt t="111030" x="5122863" y="3225800"/>
          <p14:tracePt t="111036" x="5116513" y="3225800"/>
          <p14:tracePt t="111051" x="5110163" y="3225800"/>
          <p14:tracePt t="111056" x="5103813" y="3225800"/>
          <p14:tracePt t="111066" x="5097463" y="3225800"/>
          <p14:tracePt t="111133" x="5103813" y="3225800"/>
          <p14:tracePt t="111147" x="5110163" y="3225800"/>
          <p14:tracePt t="111161" x="5116513" y="3225800"/>
          <p14:tracePt t="111168" x="5122863" y="3225800"/>
          <p14:tracePt t="111182" x="5129213" y="3225800"/>
          <p14:tracePt t="111202" x="5141913" y="3225800"/>
          <p14:tracePt t="111215" x="5148263" y="3225800"/>
          <p14:tracePt t="111223" x="5154613" y="3225800"/>
          <p14:tracePt t="111230" x="5154613" y="3232150"/>
          <p14:tracePt t="111237" x="5160963" y="3232150"/>
          <p14:tracePt t="111244" x="5167313" y="3232150"/>
          <p14:tracePt t="111250" x="5173663" y="3232150"/>
          <p14:tracePt t="111258" x="5180013" y="3232150"/>
          <p14:tracePt t="111264" x="5186363" y="3238500"/>
          <p14:tracePt t="111272" x="5192713" y="3238500"/>
          <p14:tracePt t="111278" x="5199063" y="3238500"/>
          <p14:tracePt t="111285" x="5205413" y="3238500"/>
          <p14:tracePt t="111293" x="5211763" y="3244850"/>
          <p14:tracePt t="111301" x="5224463" y="3244850"/>
          <p14:tracePt t="111306" x="5237163" y="3251200"/>
          <p14:tracePt t="111320" x="5243513" y="3251200"/>
          <p14:tracePt t="111327" x="5256213" y="3251200"/>
          <p14:tracePt t="111334" x="5264150" y="3251200"/>
          <p14:tracePt t="111340" x="5270500" y="3251200"/>
          <p14:tracePt t="111349" x="5276850" y="3251200"/>
          <p14:tracePt t="111357" x="5283200" y="3251200"/>
          <p14:tracePt t="111363" x="5289550" y="3257550"/>
          <p14:tracePt t="111373" x="5295900" y="3257550"/>
          <p14:tracePt t="111377" x="5302250" y="3257550"/>
          <p14:tracePt t="111389" x="5308600" y="3257550"/>
          <p14:tracePt t="111396" x="5314950" y="3257550"/>
          <p14:tracePt t="111412" x="5321300" y="3257550"/>
          <p14:tracePt t="111426" x="5327650" y="3257550"/>
          <p14:tracePt t="111448" x="5334000" y="3257550"/>
          <p14:tracePt t="111487" x="5334000" y="3251200"/>
          <p14:tracePt t="111494" x="5327650" y="3251200"/>
          <p14:tracePt t="111500" x="5321300" y="3251200"/>
          <p14:tracePt t="111515" x="5314950" y="3244850"/>
          <p14:tracePt t="111522" x="5308600" y="3244850"/>
          <p14:tracePt t="111537" x="5302250" y="3244850"/>
          <p14:tracePt t="111543" x="5289550" y="3244850"/>
          <p14:tracePt t="111556" x="5270500" y="3244850"/>
          <p14:tracePt t="111565" x="5264150" y="3244850"/>
          <p14:tracePt t="111571" x="5243513" y="3244850"/>
          <p14:tracePt t="111580" x="5230813" y="3244850"/>
          <p14:tracePt t="111582" x="5218113" y="3244850"/>
          <p14:tracePt t="111590" x="5205413" y="3244850"/>
          <p14:tracePt t="111597" x="5186363" y="3251200"/>
          <p14:tracePt t="111604" x="5180013" y="3251200"/>
          <p14:tracePt t="111611" x="5173663" y="3251200"/>
          <p14:tracePt t="111619" x="5160963" y="3251200"/>
          <p14:tracePt t="111632" x="5154613" y="3251200"/>
          <p14:tracePt t="111638" x="5148263" y="3251200"/>
          <p14:tracePt t="111655" x="5141913" y="3251200"/>
          <p14:tracePt t="111672" x="5135563" y="3251200"/>
          <p14:tracePt t="111731" x="5141913" y="3251200"/>
          <p14:tracePt t="111753" x="5148263" y="3251200"/>
          <p14:tracePt t="111759" x="5154613" y="3251200"/>
          <p14:tracePt t="111777" x="5160963" y="3251200"/>
          <p14:tracePt t="111784" x="5167313" y="3251200"/>
          <p14:tracePt t="111791" x="5173663" y="3251200"/>
          <p14:tracePt t="111805" x="5180013" y="3251200"/>
          <p14:tracePt t="111812" x="5186363" y="3251200"/>
          <p14:tracePt t="111819" x="5192713" y="3251200"/>
          <p14:tracePt t="111825" x="5199063" y="3251200"/>
          <p14:tracePt t="111838" x="5205413" y="3257550"/>
          <p14:tracePt t="111844" x="5211763" y="3257550"/>
          <p14:tracePt t="111849" x="5218113" y="3257550"/>
          <p14:tracePt t="111853" x="5224463" y="3257550"/>
          <p14:tracePt t="111860" x="5224463" y="3263900"/>
          <p14:tracePt t="111870" x="5230813" y="3263900"/>
          <p14:tracePt t="111873" x="5237163" y="3263900"/>
          <p14:tracePt t="111889" x="5249863" y="3270250"/>
          <p14:tracePt t="111895" x="5256213" y="3270250"/>
          <p14:tracePt t="111909" x="5270500" y="3270250"/>
          <p14:tracePt t="111916" x="5276850" y="3270250"/>
          <p14:tracePt t="111922" x="5276850" y="3276600"/>
          <p14:tracePt t="111932" x="5283200" y="3276600"/>
          <p14:tracePt t="111938" x="5295900" y="3276600"/>
          <p14:tracePt t="111945" x="5295900" y="3282950"/>
          <p14:tracePt t="111951" x="5308600" y="3282950"/>
          <p14:tracePt t="111957" x="5314950" y="3282950"/>
          <p14:tracePt t="111964" x="5321300" y="3289300"/>
          <p14:tracePt t="111971" x="5334000" y="3289300"/>
          <p14:tracePt t="111980" x="5340350" y="3289300"/>
          <p14:tracePt t="111986" x="5346700" y="3289300"/>
          <p14:tracePt t="111992" x="5359400" y="3295650"/>
          <p14:tracePt t="111999" x="5365750" y="3295650"/>
          <p14:tracePt t="112005" x="5378450" y="3295650"/>
          <p14:tracePt t="112015" x="5384800" y="3302000"/>
          <p14:tracePt t="112028" x="5391150" y="3302000"/>
          <p14:tracePt t="112034" x="5403850" y="3302000"/>
          <p14:tracePt t="112047" x="5410200" y="3302000"/>
          <p14:tracePt t="112054" x="5416550" y="3302000"/>
          <p14:tracePt t="112073" x="5422900" y="3302000"/>
          <p14:tracePt t="112086" x="5429250" y="3302000"/>
          <p14:tracePt t="112093" x="5435600" y="3302000"/>
          <p14:tracePt t="112120" x="5441950" y="3302000"/>
          <p14:tracePt t="112132" x="5441950" y="3295650"/>
          <p14:tracePt t="112425" x="5467350" y="3295650"/>
          <p14:tracePt t="112428" x="5505450" y="3295650"/>
          <p14:tracePt t="112436" x="5549900" y="3302000"/>
          <p14:tracePt t="112443" x="5581650" y="3302000"/>
          <p14:tracePt t="112453" x="5619750" y="3302000"/>
          <p14:tracePt t="112458" x="5664200" y="3302000"/>
          <p14:tracePt t="112467" x="5722938" y="3302000"/>
          <p14:tracePt t="112473" x="5773738" y="3302000"/>
          <p14:tracePt t="112478" x="5818188" y="3302000"/>
          <p14:tracePt t="112485" x="5862638" y="3302000"/>
          <p14:tracePt t="112491" x="5894388" y="3302000"/>
          <p14:tracePt t="112500" x="5926138" y="3295650"/>
          <p14:tracePt t="112508" x="5945188" y="3289300"/>
          <p14:tracePt t="112511" x="5970588" y="3282950"/>
          <p14:tracePt t="112519" x="5995988" y="3282950"/>
          <p14:tracePt t="112526" x="6021388" y="3276600"/>
          <p14:tracePt t="112534" x="6034088" y="3276600"/>
          <p14:tracePt t="112539" x="6046788" y="3276600"/>
          <p14:tracePt t="112546" x="6065838" y="3270250"/>
          <p14:tracePt t="112553" x="6072188" y="3270250"/>
          <p14:tracePt t="112562" x="6084888" y="3263900"/>
          <p14:tracePt t="112570" x="6091238" y="3263900"/>
          <p14:tracePt t="112578" x="6110288" y="3263900"/>
          <p14:tracePt t="112584" x="6122988" y="3263900"/>
          <p14:tracePt t="112588" x="6129338" y="3263900"/>
          <p14:tracePt t="112598" x="6142038" y="3263900"/>
          <p14:tracePt t="112605" x="6154738" y="3263900"/>
          <p14:tracePt t="112609" x="6167438" y="3263900"/>
          <p14:tracePt t="112626" x="6207125" y="3263900"/>
          <p14:tracePt t="112628" x="6219825" y="3263900"/>
          <p14:tracePt t="112636" x="6238875" y="3263900"/>
          <p14:tracePt t="112644" x="6257925" y="3263900"/>
          <p14:tracePt t="112650" x="6270625" y="3263900"/>
          <p14:tracePt t="112657" x="6283325" y="3263900"/>
          <p14:tracePt t="112664" x="6302375" y="3263900"/>
          <p14:tracePt t="112671" x="6308725" y="3263900"/>
          <p14:tracePt t="112678" x="6321425" y="3263900"/>
          <p14:tracePt t="112685" x="6334125" y="3263900"/>
          <p14:tracePt t="112692" x="6346825" y="3263900"/>
          <p14:tracePt t="112700" x="6353175" y="3263900"/>
          <p14:tracePt t="112705" x="6359525" y="3263900"/>
          <p14:tracePt t="112713" x="6372225" y="3263900"/>
          <p14:tracePt t="112720" x="6378575" y="3263900"/>
          <p14:tracePt t="112726" x="6384925" y="3263900"/>
          <p14:tracePt t="112734" x="6397625" y="3263900"/>
          <p14:tracePt t="112740" x="6403975" y="3263900"/>
          <p14:tracePt t="112750" x="6416675" y="3263900"/>
          <p14:tracePt t="112756" x="6423025" y="3263900"/>
          <p14:tracePt t="112762" x="6429375" y="3263900"/>
          <p14:tracePt t="112770" x="6442075" y="3263900"/>
          <p14:tracePt t="112783" x="6448425" y="3263900"/>
          <p14:tracePt t="112789" x="6461125" y="3263900"/>
          <p14:tracePt t="112803" x="6467475" y="3263900"/>
          <p14:tracePt t="112809" x="6473825" y="3263900"/>
          <p14:tracePt t="112816" x="6480175" y="3263900"/>
          <p14:tracePt t="112830" x="6486525" y="3263900"/>
          <p14:tracePt t="112839" x="6492875" y="3263900"/>
          <p14:tracePt t="112874" x="6499225" y="3263900"/>
          <p14:tracePt t="112888" x="6505575" y="3263900"/>
          <p14:tracePt t="112923" x="6511925" y="3263900"/>
          <p14:tracePt t="112935" x="6518275" y="3263900"/>
          <p14:tracePt t="112992" x="6518275" y="3257550"/>
          <p14:tracePt t="113006" x="6518275" y="3251200"/>
          <p14:tracePt t="113018" x="6518275" y="3244850"/>
          <p14:tracePt t="113033" x="6511925" y="3244850"/>
          <p14:tracePt t="113296" x="6550025" y="3257550"/>
          <p14:tracePt t="113303" x="6594475" y="3276600"/>
          <p14:tracePt t="113309" x="6619875" y="3282950"/>
          <p14:tracePt t="113315" x="6640513" y="3295650"/>
          <p14:tracePt t="113322" x="6659563" y="3302000"/>
          <p14:tracePt t="113328" x="6672263" y="3302000"/>
          <p14:tracePt t="113335" x="6691313" y="3314700"/>
          <p14:tracePt t="113343" x="6716713" y="3321050"/>
          <p14:tracePt t="113351" x="6735763" y="3327400"/>
          <p14:tracePt t="113356" x="6761163" y="3333750"/>
          <p14:tracePt t="113364" x="6780213" y="3340100"/>
          <p14:tracePt t="113372" x="6805613" y="3340100"/>
          <p14:tracePt t="113379" x="6824663" y="3346450"/>
          <p14:tracePt t="113388" x="6850063" y="3352800"/>
          <p14:tracePt t="113392" x="6869113" y="3359150"/>
          <p14:tracePt t="113397" x="6881813" y="3359150"/>
          <p14:tracePt t="113407" x="6894513" y="3359150"/>
          <p14:tracePt t="113419" x="6926263" y="3359150"/>
          <p14:tracePt t="113425" x="6945313" y="3359150"/>
          <p14:tracePt t="113444" x="6977063" y="3359150"/>
          <p14:tracePt t="113445" x="6996113" y="3359150"/>
          <p14:tracePt t="113453" x="7021513" y="3352800"/>
          <p14:tracePt t="113461" x="7046913" y="3346450"/>
          <p14:tracePt t="113467" x="7065963" y="3346450"/>
          <p14:tracePt t="113474" x="7085013" y="3333750"/>
          <p14:tracePt t="113481" x="7112000" y="3327400"/>
          <p14:tracePt t="113488" x="7137400" y="3321050"/>
          <p14:tracePt t="113495" x="7156450" y="3308350"/>
          <p14:tracePt t="113502" x="7162800" y="3308350"/>
          <p14:tracePt t="113509" x="7175500" y="3302000"/>
          <p14:tracePt t="113517" x="7188200" y="3295650"/>
          <p14:tracePt t="113522" x="7194550" y="3289300"/>
          <p14:tracePt t="113530" x="7200900" y="3289300"/>
          <p14:tracePt t="113536" x="7213600" y="3282950"/>
          <p14:tracePt t="113543" x="7213600" y="3276600"/>
          <p14:tracePt t="113549" x="7219950" y="3276600"/>
          <p14:tracePt t="113556" x="7226300" y="3270250"/>
          <p14:tracePt t="113566" x="7226300" y="3263900"/>
          <p14:tracePt t="113575" x="7232650" y="3263900"/>
          <p14:tracePt t="113595" x="7239000" y="3257550"/>
          <p14:tracePt t="113598" x="7239000" y="3251200"/>
          <p14:tracePt t="113608" x="7239000" y="3244850"/>
          <p14:tracePt t="113622" x="7239000" y="3238500"/>
          <p14:tracePt t="113629" x="7239000" y="3232150"/>
          <p14:tracePt t="113647" x="7239000" y="3219450"/>
          <p14:tracePt t="113654" x="7232650" y="3211513"/>
          <p14:tracePt t="113661" x="7226300" y="3198813"/>
          <p14:tracePt t="113668" x="7219950" y="3186113"/>
          <p14:tracePt t="113675" x="7207250" y="3173413"/>
          <p14:tracePt t="113684" x="7200900" y="3167063"/>
          <p14:tracePt t="113688" x="7194550" y="3160713"/>
          <p14:tracePt t="113695" x="7181850" y="3148013"/>
          <p14:tracePt t="113703" x="7169150" y="3141663"/>
          <p14:tracePt t="113711" x="7169150" y="3135313"/>
          <p14:tracePt t="113719" x="7156450" y="3122613"/>
          <p14:tracePt t="113726" x="7150100" y="3122613"/>
          <p14:tracePt t="113734" x="7137400" y="3116263"/>
          <p14:tracePt t="113741" x="7124700" y="3116263"/>
          <p14:tracePt t="113743" x="7112000" y="3109913"/>
          <p14:tracePt t="113751" x="7099300" y="3109913"/>
          <p14:tracePt t="113760" x="7085013" y="3109913"/>
          <p14:tracePt t="113768" x="7072313" y="3103563"/>
          <p14:tracePt t="113774" x="7065963" y="3103563"/>
          <p14:tracePt t="113782" x="7046913" y="3103563"/>
          <p14:tracePt t="113785" x="7040563" y="3103563"/>
          <p14:tracePt t="113793" x="7021513" y="3103563"/>
          <p14:tracePt t="113800" x="7002463" y="3103563"/>
          <p14:tracePt t="113806" x="6989763" y="3103563"/>
          <p14:tracePt t="113816" x="6970713" y="3103563"/>
          <p14:tracePt t="113823" x="6945313" y="3103563"/>
          <p14:tracePt t="113829" x="6926263" y="3103563"/>
          <p14:tracePt t="113836" x="6907213" y="3103563"/>
          <p14:tracePt t="113840" x="6888163" y="3109913"/>
          <p14:tracePt t="113848" x="6862763" y="3116263"/>
          <p14:tracePt t="113855" x="6843713" y="3122613"/>
          <p14:tracePt t="113862" x="6831013" y="3128963"/>
          <p14:tracePt t="113868" x="6805613" y="3128963"/>
          <p14:tracePt t="113878" x="6786563" y="3135313"/>
          <p14:tracePt t="113887" x="6767513" y="3141663"/>
          <p14:tracePt t="113892" x="6761163" y="3148013"/>
          <p14:tracePt t="113896" x="6754813" y="3154363"/>
          <p14:tracePt t="113903" x="6742113" y="3154363"/>
          <p14:tracePt t="113911" x="6735763" y="3160713"/>
          <p14:tracePt t="113916" x="6729413" y="3160713"/>
          <p14:tracePt t="113924" x="6716713" y="3160713"/>
          <p14:tracePt t="113940" x="6710363" y="3167063"/>
          <p14:tracePt t="113947" x="6704013" y="3173413"/>
          <p14:tracePt t="113961" x="6697663" y="3179763"/>
          <p14:tracePt t="113967" x="6691313" y="3179763"/>
          <p14:tracePt t="113972" x="6691313" y="3186113"/>
          <p14:tracePt t="113979" x="6684963" y="3192463"/>
          <p14:tracePt t="113993" x="6678613" y="3198813"/>
          <p14:tracePt t="114000" x="6672263" y="3205163"/>
          <p14:tracePt t="114014" x="6672263" y="3211513"/>
          <p14:tracePt t="114028" x="6665913" y="3219450"/>
          <p14:tracePt t="114035" x="6665913" y="3225800"/>
          <p14:tracePt t="114049" x="6659563" y="3225800"/>
          <p14:tracePt t="114062" x="6653213" y="3232150"/>
          <p14:tracePt t="114085" x="6653213" y="3238500"/>
          <p14:tracePt t="114098" x="6653213" y="3244850"/>
          <p14:tracePt t="114515" x="6659563" y="3244850"/>
          <p14:tracePt t="114528" x="6665913" y="3238500"/>
          <p14:tracePt t="119648" x="6672263" y="3238500"/>
          <p14:tracePt t="119654" x="6697663" y="3238500"/>
          <p14:tracePt t="119660" x="6723063" y="3244850"/>
          <p14:tracePt t="119671" x="6735763" y="3251200"/>
          <p14:tracePt t="119673" x="6761163" y="3257550"/>
          <p14:tracePt t="119679" x="6780213" y="3263900"/>
          <p14:tracePt t="119686" x="6799263" y="3270250"/>
          <p14:tracePt t="119693" x="6811963" y="3270250"/>
          <p14:tracePt t="119704" x="6824663" y="3270250"/>
          <p14:tracePt t="119710" x="6837363" y="3276600"/>
          <p14:tracePt t="119717" x="6843713" y="3276600"/>
          <p14:tracePt t="119721" x="6850063" y="3276600"/>
          <p14:tracePt t="119728" x="6862763" y="3276600"/>
          <p14:tracePt t="119737" x="6869113" y="3282950"/>
          <p14:tracePt t="119742" x="6881813" y="3282950"/>
          <p14:tracePt t="119753" x="6894513" y="3289300"/>
          <p14:tracePt t="119756" x="6907213" y="3289300"/>
          <p14:tracePt t="119762" x="6926263" y="3289300"/>
          <p14:tracePt t="119769" x="6938963" y="3295650"/>
          <p14:tracePt t="119776" x="6951663" y="3295650"/>
          <p14:tracePt t="119783" x="6964363" y="3302000"/>
          <p14:tracePt t="119790" x="6983413" y="3302000"/>
          <p14:tracePt t="119797" x="7002463" y="3308350"/>
          <p14:tracePt t="119804" x="7008813" y="3308350"/>
          <p14:tracePt t="119811" x="7027863" y="3308350"/>
          <p14:tracePt t="119818" x="7034213" y="3308350"/>
          <p14:tracePt t="119824" x="7053263" y="3314700"/>
          <p14:tracePt t="119832" x="7065963" y="3314700"/>
          <p14:tracePt t="119840" x="7078663" y="3314700"/>
          <p14:tracePt t="119848" x="7099300" y="3314700"/>
          <p14:tracePt t="119855" x="7112000" y="3314700"/>
          <p14:tracePt t="119861" x="7124700" y="3314700"/>
          <p14:tracePt t="119874" x="7156450" y="3314700"/>
          <p14:tracePt t="119880" x="7169150" y="3314700"/>
          <p14:tracePt t="119886" x="7181850" y="3314700"/>
          <p14:tracePt t="119893" x="7200900" y="3314700"/>
          <p14:tracePt t="119901" x="7207250" y="3314700"/>
          <p14:tracePt t="119908" x="7226300" y="3314700"/>
          <p14:tracePt t="119914" x="7239000" y="3314700"/>
          <p14:tracePt t="119922" x="7251700" y="3314700"/>
          <p14:tracePt t="119929" x="7270750" y="3314700"/>
          <p14:tracePt t="119935" x="7277100" y="3314700"/>
          <p14:tracePt t="119942" x="7296150" y="3314700"/>
          <p14:tracePt t="119955" x="7315200" y="3314700"/>
          <p14:tracePt t="119961" x="7327900" y="3314700"/>
          <p14:tracePt t="119964" x="7346950" y="3314700"/>
          <p14:tracePt t="119970" x="7366000" y="3314700"/>
          <p14:tracePt t="119979" x="7378700" y="3314700"/>
          <p14:tracePt t="119988" x="7397750" y="3314700"/>
          <p14:tracePt t="119993" x="7423150" y="3314700"/>
          <p14:tracePt t="119999" x="7429500" y="3314700"/>
          <p14:tracePt t="120006" x="7454900" y="3314700"/>
          <p14:tracePt t="120012" x="7473950" y="3314700"/>
          <p14:tracePt t="120019" x="7486650" y="3314700"/>
          <p14:tracePt t="120025" x="7505700" y="3314700"/>
          <p14:tracePt t="120034" x="7524750" y="3314700"/>
          <p14:tracePt t="120041" x="7537450" y="3314700"/>
          <p14:tracePt t="120051" x="7551738" y="3314700"/>
          <p14:tracePt t="120060" x="7577138" y="3314700"/>
          <p14:tracePt t="120067" x="7596188" y="3314700"/>
          <p14:tracePt t="120074" x="7608888" y="3314700"/>
          <p14:tracePt t="120088" x="7621588" y="3314700"/>
          <p14:tracePt t="120094" x="7627938" y="3314700"/>
          <p14:tracePt t="120103" x="7640638" y="3314700"/>
          <p14:tracePt t="120111" x="7646988" y="3314700"/>
          <p14:tracePt t="120121" x="7653338" y="3314700"/>
          <p14:tracePt t="120128" x="7659688" y="3314700"/>
          <p14:tracePt t="120130" x="7666038" y="3314700"/>
          <p14:tracePt t="120143" x="7672388" y="3314700"/>
          <p14:tracePt t="120151" x="7678738" y="3314700"/>
          <p14:tracePt t="120171" x="7685088" y="3314700"/>
          <p14:tracePt t="120447" x="7723188" y="3327400"/>
          <p14:tracePt t="120448" x="7767638" y="3340100"/>
          <p14:tracePt t="120455" x="7812088" y="3352800"/>
          <p14:tracePt t="120462" x="7862888" y="3371850"/>
          <p14:tracePt t="120469" x="7888288" y="3384550"/>
          <p14:tracePt t="120476" x="7920038" y="3397250"/>
          <p14:tracePt t="120483" x="7958138" y="3403600"/>
          <p14:tracePt t="120489" x="7989888" y="3409950"/>
          <p14:tracePt t="120499" x="8016875" y="3422650"/>
          <p14:tracePt t="120513" x="8067675" y="3435350"/>
          <p14:tracePt t="120517" x="8093075" y="3441700"/>
          <p14:tracePt t="120524" x="8118475" y="3448050"/>
          <p14:tracePt t="120540" x="8143875" y="3448050"/>
          <p14:tracePt t="120545" x="8162925" y="3448050"/>
          <p14:tracePt t="120552" x="8175625" y="3448050"/>
          <p14:tracePt t="120562" x="8194675" y="3448050"/>
          <p14:tracePt t="120570" x="8213725" y="3448050"/>
          <p14:tracePt t="120575" x="8226425" y="3448050"/>
          <p14:tracePt t="120579" x="8251825" y="3448050"/>
          <p14:tracePt t="120586" x="8277225" y="3441700"/>
          <p14:tracePt t="120595" x="8296275" y="3435350"/>
          <p14:tracePt t="120606" x="8321675" y="3429000"/>
          <p14:tracePt t="120611" x="8334375" y="3429000"/>
          <p14:tracePt t="120615" x="8353425" y="3422650"/>
          <p14:tracePt t="120622" x="8372475" y="3422650"/>
          <p14:tracePt t="120628" x="8391525" y="3422650"/>
          <p14:tracePt t="120635" x="8397875" y="3416300"/>
          <p14:tracePt t="120642" x="8410575" y="3416300"/>
          <p14:tracePt t="120650" x="8423275" y="3409950"/>
          <p14:tracePt t="120655" x="8423275" y="3403600"/>
          <p14:tracePt t="120663" x="8435975" y="3403600"/>
          <p14:tracePt t="120672" x="8435975" y="3397250"/>
          <p14:tracePt t="120679" x="8448675" y="3397250"/>
          <p14:tracePt t="120688" x="8455025" y="3397250"/>
          <p14:tracePt t="120698" x="8469313" y="3390900"/>
          <p14:tracePt t="120706" x="8475663" y="3390900"/>
          <p14:tracePt t="120713" x="8475663" y="3384550"/>
          <p14:tracePt t="120723" x="8482013" y="3384550"/>
          <p14:tracePt t="120725" x="8488363" y="3384550"/>
          <p14:tracePt t="120732" x="8494713" y="3384550"/>
          <p14:tracePt t="120739" x="8494713" y="3378200"/>
          <p14:tracePt t="120753" x="8501063" y="3371850"/>
          <p14:tracePt t="120768" x="8507413" y="3365500"/>
          <p14:tracePt t="120794" x="8513763" y="3365500"/>
          <p14:tracePt t="120805" x="8513763" y="3359150"/>
          <p14:tracePt t="120821" x="8520113" y="3352800"/>
          <p14:tracePt t="120846" x="8526463" y="3352800"/>
          <p14:tracePt t="120868" x="8532813" y="3346450"/>
          <p14:tracePt t="120878" x="8532813" y="3340100"/>
          <p14:tracePt t="120899" x="8532813" y="3333750"/>
          <p14:tracePt t="120919" x="8532813" y="3327400"/>
          <p14:tracePt t="120926" x="8532813" y="3321050"/>
          <p14:tracePt t="120940" x="8532813" y="3314700"/>
          <p14:tracePt t="120947" x="8532813" y="3308350"/>
          <p14:tracePt t="120953" x="8532813" y="3302000"/>
          <p14:tracePt t="120971" x="8532813" y="3295650"/>
          <p14:tracePt t="120980" x="8532813" y="3289300"/>
          <p14:tracePt t="120989" x="8526463" y="3289300"/>
          <p14:tracePt t="120991" x="8526463" y="3282950"/>
          <p14:tracePt t="121003" x="8526463" y="3276600"/>
          <p14:tracePt t="121009" x="8526463" y="3270250"/>
          <p14:tracePt t="121023" x="8520113" y="3263900"/>
          <p14:tracePt t="121030" x="8520113" y="3257550"/>
          <p14:tracePt t="121044" x="8513763" y="3251200"/>
          <p14:tracePt t="121051" x="8513763" y="3244850"/>
          <p14:tracePt t="121065" x="8507413" y="3238500"/>
          <p14:tracePt t="121071" x="8501063" y="3238500"/>
          <p14:tracePt t="121078" x="8501063" y="3232150"/>
          <p14:tracePt t="121086" x="8494713" y="3225800"/>
          <p14:tracePt t="121101" x="8488363" y="3219450"/>
          <p14:tracePt t="121108" x="8482013" y="3219450"/>
          <p14:tracePt t="121115" x="8482013" y="3211513"/>
          <p14:tracePt t="121125" x="8475663" y="3211513"/>
          <p14:tracePt t="121140" x="8475663" y="3205163"/>
          <p14:tracePt t="121143" x="8469313" y="3205163"/>
          <p14:tracePt t="121148" x="8469313" y="3198813"/>
          <p14:tracePt t="121169" x="8462963" y="3192463"/>
          <p14:tracePt t="121189" x="8455025" y="3192463"/>
          <p14:tracePt t="121197" x="8448675" y="3192463"/>
          <p14:tracePt t="121217" x="8442325" y="3192463"/>
          <p14:tracePt t="121224" x="8435975" y="3192463"/>
          <p14:tracePt t="121247" x="8429625" y="3192463"/>
          <p14:tracePt t="121252" x="8423275" y="3192463"/>
          <p14:tracePt t="121258" x="8416925" y="3192463"/>
          <p14:tracePt t="121280" x="8410575" y="3192463"/>
          <p14:tracePt t="121287" x="8404225" y="3192463"/>
          <p14:tracePt t="121300" x="8397875" y="3192463"/>
          <p14:tracePt t="121307" x="8391525" y="3192463"/>
          <p14:tracePt t="121314" x="8385175" y="3192463"/>
          <p14:tracePt t="121335" x="8378825" y="3192463"/>
          <p14:tracePt t="121341" x="8372475" y="3192463"/>
          <p14:tracePt t="121356" x="8366125" y="3192463"/>
          <p14:tracePt t="121362" x="8359775" y="3192463"/>
          <p14:tracePt t="121376" x="8353425" y="3192463"/>
          <p14:tracePt t="121384" x="8353425" y="3198813"/>
          <p14:tracePt t="121390" x="8347075" y="3198813"/>
          <p14:tracePt t="121397" x="8340725" y="3205163"/>
          <p14:tracePt t="121411" x="8334375" y="3205163"/>
          <p14:tracePt t="121418" x="8328025" y="3205163"/>
          <p14:tracePt t="121434" x="8321675" y="3205163"/>
          <p14:tracePt t="121448" x="8315325" y="3205163"/>
          <p14:tracePt t="121456" x="8308975" y="3205163"/>
          <p14:tracePt t="121461" x="8308975" y="3211513"/>
          <p14:tracePt t="121470" x="8302625" y="3211513"/>
          <p14:tracePt t="121482" x="8296275" y="3211513"/>
          <p14:tracePt t="121495" x="8289925" y="3211513"/>
          <p14:tracePt t="121502" x="8283575" y="3211513"/>
          <p14:tracePt t="121509" x="8277225" y="3211513"/>
          <p14:tracePt t="121536" x="8270875" y="3211513"/>
          <p14:tracePt t="121549" x="8264525" y="3211513"/>
          <p14:tracePt t="121585" x="8258175" y="3211513"/>
          <p14:tracePt t="121604" x="8251825" y="3211513"/>
          <p14:tracePt t="121607" x="8245475" y="3211513"/>
          <p14:tracePt t="121635" x="8239125" y="3211513"/>
          <p14:tracePt t="121645" x="8232775" y="3211513"/>
          <p14:tracePt t="121656" x="8226425" y="3211513"/>
          <p14:tracePt t="121661" x="8220075" y="3211513"/>
          <p14:tracePt t="121676" x="8213725" y="3211513"/>
          <p14:tracePt t="121688" x="8207375" y="3211513"/>
          <p14:tracePt t="121695" x="8201025" y="3211513"/>
          <p14:tracePt t="121717" x="8201025" y="3219450"/>
          <p14:tracePt t="121729" x="8194675" y="3219450"/>
          <p14:tracePt t="121745" x="8188325" y="3219450"/>
          <p14:tracePt t="121768" x="8181975" y="3219450"/>
          <p14:tracePt t="121795" x="8175625" y="3219450"/>
          <p14:tracePt t="121813" x="8169275" y="3219450"/>
          <p14:tracePt t="122521" x="8169275" y="3225800"/>
          <p14:tracePt t="122532" x="8169275" y="3232150"/>
          <p14:tracePt t="122540" x="8162925" y="3232150"/>
          <p14:tracePt t="122553" x="8156575" y="3232150"/>
          <p14:tracePt t="122559" x="8156575" y="3238500"/>
          <p14:tracePt t="122577" x="8150225" y="3238500"/>
          <p14:tracePt t="122585" x="8150225" y="3244850"/>
          <p14:tracePt t="122595" x="8143875" y="3251200"/>
          <p14:tracePt t="122601" x="8137525" y="3257550"/>
          <p14:tracePt t="122608" x="8137525" y="3263900"/>
          <p14:tracePt t="122622" x="8131175" y="3263900"/>
          <p14:tracePt t="122645" x="8124825" y="3270250"/>
          <p14:tracePt t="122659" x="8118475" y="3276600"/>
          <p14:tracePt t="122673" x="8118475" y="3282950"/>
          <p14:tracePt t="122741" x="8118475" y="3289300"/>
          <p14:tracePt t="123217" x="8124825" y="3289300"/>
          <p14:tracePt t="123223" x="8131175" y="3289300"/>
          <p14:tracePt t="123229" x="8137525" y="3289300"/>
          <p14:tracePt t="123235" x="8143875" y="3289300"/>
          <p14:tracePt t="123240" x="8150225" y="3289300"/>
          <p14:tracePt t="123246" x="8156575" y="3289300"/>
          <p14:tracePt t="123253" x="8162925" y="3289300"/>
          <p14:tracePt t="123268" x="8175625" y="3289300"/>
          <p14:tracePt t="123276" x="8181975" y="3289300"/>
          <p14:tracePt t="123292" x="8188325" y="3289300"/>
          <p14:tracePt t="123296" x="8194675" y="3289300"/>
          <p14:tracePt t="123303" x="8201025" y="3289300"/>
          <p14:tracePt t="123316" x="8207375" y="3289300"/>
          <p14:tracePt t="123322" x="8213725" y="3289300"/>
          <p14:tracePt t="123343" x="8220075" y="3289300"/>
          <p14:tracePt t="123351" x="8226425" y="3289300"/>
          <p14:tracePt t="123360" x="8232775" y="3289300"/>
          <p14:tracePt t="123380" x="8239125" y="3289300"/>
          <p14:tracePt t="123410" x="8245475" y="3289300"/>
          <p14:tracePt t="123428" x="8251825" y="3289300"/>
          <p14:tracePt t="123452" x="8258175" y="3289300"/>
          <p14:tracePt t="123463" x="8264525" y="3289300"/>
          <p14:tracePt t="123496" x="8270875" y="3289300"/>
          <p14:tracePt t="123511" x="8277225" y="3289300"/>
          <p14:tracePt t="123810" x="8264525" y="3289300"/>
          <p14:tracePt t="123825" x="8258175" y="3289300"/>
          <p14:tracePt t="123828" x="8251825" y="3289300"/>
          <p14:tracePt t="123836" x="8245475" y="3289300"/>
          <p14:tracePt t="123842" x="8239125" y="3289300"/>
          <p14:tracePt t="123850" x="8232775" y="3289300"/>
          <p14:tracePt t="123856" x="8226425" y="3289300"/>
          <p14:tracePt t="123865" x="8220075" y="3289300"/>
          <p14:tracePt t="123875" x="8213725" y="3289300"/>
          <p14:tracePt t="123889" x="8201025" y="3289300"/>
          <p14:tracePt t="123893" x="8194675" y="3289300"/>
          <p14:tracePt t="123913" x="8188325" y="3289300"/>
          <p14:tracePt t="123918" x="8181975" y="3289300"/>
          <p14:tracePt t="123953" x="8175625" y="3289300"/>
          <p14:tracePt t="124058" x="8181975" y="3289300"/>
          <p14:tracePt t="124072" x="8188325" y="3289300"/>
          <p14:tracePt t="124106" x="8194675" y="3289300"/>
          <p14:tracePt t="124122" x="8201025" y="3289300"/>
          <p14:tracePt t="124141" x="8207375" y="3289300"/>
          <p14:tracePt t="124157" x="8213725" y="3289300"/>
          <p14:tracePt t="124165" x="8220075" y="3289300"/>
          <p14:tracePt t="124172" x="8226425" y="3289300"/>
          <p14:tracePt t="124174" x="8232775" y="3289300"/>
          <p14:tracePt t="124181" x="8239125" y="3289300"/>
          <p14:tracePt t="124188" x="8245475" y="3289300"/>
          <p14:tracePt t="124203" x="8258175" y="3289300"/>
          <p14:tracePt t="124216" x="8270875" y="3289300"/>
          <p14:tracePt t="124223" x="8277225" y="3289300"/>
          <p14:tracePt t="124237" x="8289925" y="3289300"/>
          <p14:tracePt t="124252" x="8296275" y="3289300"/>
          <p14:tracePt t="124257" x="8302625" y="3289300"/>
          <p14:tracePt t="124265" x="8308975" y="3289300"/>
          <p14:tracePt t="124281" x="8315325" y="3289300"/>
          <p14:tracePt t="124295" x="8321675" y="3289300"/>
          <p14:tracePt t="124308" x="8328025" y="3289300"/>
          <p14:tracePt t="124316" x="8334375" y="3289300"/>
          <p14:tracePt t="124323" x="8340725" y="3289300"/>
          <p14:tracePt t="124335" x="8347075" y="3289300"/>
          <p14:tracePt t="124356" x="8353425" y="3289300"/>
          <p14:tracePt t="124362" x="8359775" y="3289300"/>
          <p14:tracePt t="124369" x="8366125" y="3289300"/>
          <p14:tracePt t="124376" x="8372475" y="3289300"/>
          <p14:tracePt t="124389" x="8378825" y="3289300"/>
          <p14:tracePt t="124396" x="8385175" y="3289300"/>
          <p14:tracePt t="124412" x="8391525" y="3289300"/>
          <p14:tracePt t="124420" x="8397875" y="3289300"/>
          <p14:tracePt t="124423" x="8404225" y="3289300"/>
          <p14:tracePt t="124438" x="8410575" y="3289300"/>
          <p14:tracePt t="124446" x="8416925" y="3289300"/>
          <p14:tracePt t="124461" x="8423275" y="3289300"/>
          <p14:tracePt t="124464" x="8429625" y="3289300"/>
          <p14:tracePt t="124472" x="8435975" y="3289300"/>
          <p14:tracePt t="124493" x="8442325" y="3289300"/>
          <p14:tracePt t="124499" x="8448675" y="3289300"/>
          <p14:tracePt t="124521" x="8455025" y="3289300"/>
          <p14:tracePt t="124535" x="8462963" y="3289300"/>
          <p14:tracePt t="124556" x="8469313" y="3289300"/>
          <p14:tracePt t="124593" x="8475663" y="3289300"/>
          <p14:tracePt t="125147" x="8469313" y="3282950"/>
          <p14:tracePt t="125152" x="8462963" y="3276600"/>
          <p14:tracePt t="125158" x="8455025" y="3276600"/>
          <p14:tracePt t="125166" x="8455025" y="3270250"/>
          <p14:tracePt t="125172" x="8442325" y="3270250"/>
          <p14:tracePt t="125179" x="8429625" y="3263900"/>
          <p14:tracePt t="125186" x="8423275" y="3263900"/>
          <p14:tracePt t="125195" x="8416925" y="3257550"/>
          <p14:tracePt t="125210" x="8397875" y="3251200"/>
          <p14:tracePt t="125213" x="8385175" y="3251200"/>
          <p14:tracePt t="125221" x="8372475" y="3244850"/>
          <p14:tracePt t="125235" x="8359775" y="3244850"/>
          <p14:tracePt t="125241" x="8353425" y="3244850"/>
          <p14:tracePt t="125248" x="8340725" y="3244850"/>
          <p14:tracePt t="125255" x="8334375" y="3238500"/>
          <p14:tracePt t="125262" x="8328025" y="3238500"/>
          <p14:tracePt t="125269" x="8315325" y="3232150"/>
          <p14:tracePt t="125276" x="8302625" y="3232150"/>
          <p14:tracePt t="125294" x="8289925" y="3232150"/>
          <p14:tracePt t="125302" x="8283575" y="3232150"/>
          <p14:tracePt t="125307" x="8277225" y="3232150"/>
          <p14:tracePt t="125312" x="8270875" y="3232150"/>
          <p14:tracePt t="125319" x="8264525" y="3232150"/>
          <p14:tracePt t="125326" x="8258175" y="3232150"/>
          <p14:tracePt t="125336" x="8251825" y="3232150"/>
          <p14:tracePt t="125346" x="8245475" y="3232150"/>
          <p14:tracePt t="125353" x="8239125" y="3232150"/>
          <p14:tracePt t="125359" x="8232775" y="3232150"/>
          <p14:tracePt t="125381" x="8226425" y="3232150"/>
          <p14:tracePt t="125387" x="8220075" y="3232150"/>
          <p14:tracePt t="125394" x="8220075" y="3238500"/>
          <p14:tracePt t="125408" x="8220075" y="3244850"/>
          <p14:tracePt t="125415" x="8213725" y="3244850"/>
          <p14:tracePt t="125422" x="8213725" y="3251200"/>
          <p14:tracePt t="125429" x="8207375" y="3251200"/>
          <p14:tracePt t="125444" x="8201025" y="3251200"/>
          <p14:tracePt t="125458" x="8201025" y="3257550"/>
          <p14:tracePt t="125473" x="8201025" y="3263900"/>
          <p14:tracePt t="125507" x="8201025" y="3270250"/>
          <p14:tracePt t="125555" x="8207375" y="3270250"/>
          <p14:tracePt t="125567" x="8213725" y="3270250"/>
          <p14:tracePt t="125581" x="8213725" y="3276600"/>
          <p14:tracePt t="125588" x="8226425" y="3276600"/>
          <p14:tracePt t="125595" x="8232775" y="3282950"/>
          <p14:tracePt t="125604" x="8245475" y="3282950"/>
          <p14:tracePt t="125608" x="8270875" y="3295650"/>
          <p14:tracePt t="125625" x="8353425" y="3321050"/>
          <p14:tracePt t="125631" x="8410575" y="3346450"/>
          <p14:tracePt t="125639" x="8488363" y="3371850"/>
          <p14:tracePt t="125643" x="8551863" y="3390900"/>
          <p14:tracePt t="125651" x="8589963" y="3397250"/>
          <p14:tracePt t="125659" x="8609013" y="3397250"/>
          <p14:tracePt t="125667" x="8628063" y="3403600"/>
          <p14:tracePt t="125677" x="8640763" y="3403600"/>
          <p14:tracePt t="125677" x="8647113" y="3403600"/>
          <p14:tracePt t="125686" x="8653463" y="3403600"/>
          <p14:tracePt t="125701" x="8659813" y="3403600"/>
          <p14:tracePt t="125715" x="8666163" y="3397250"/>
          <p14:tracePt t="125738" x="8672513" y="3397250"/>
          <p14:tracePt t="125752" x="8672513" y="3390900"/>
          <p14:tracePt t="125758" x="8672513" y="3384550"/>
          <p14:tracePt t="125768" x="8672513" y="3378200"/>
          <p14:tracePt t="125775" x="8672513" y="3371850"/>
          <p14:tracePt t="125783" x="8672513" y="3365500"/>
          <p14:tracePt t="125789" x="8672513" y="3352800"/>
          <p14:tracePt t="125797" x="8672513" y="3340100"/>
          <p14:tracePt t="125807" x="8672513" y="3333750"/>
          <p14:tracePt t="125812" x="8666163" y="3327400"/>
          <p14:tracePt t="125821" x="8666163" y="3314700"/>
          <p14:tracePt t="125825" x="8659813" y="3308350"/>
          <p14:tracePt t="125830" x="8659813" y="3302000"/>
          <p14:tracePt t="125837" x="8659813" y="3295650"/>
          <p14:tracePt t="125844" x="8653463" y="3282950"/>
          <p14:tracePt t="125852" x="8647113" y="3270250"/>
          <p14:tracePt t="125860" x="8640763" y="3263900"/>
          <p14:tracePt t="125870" x="8640763" y="3257550"/>
          <p14:tracePt t="125876" x="8628063" y="3244850"/>
          <p14:tracePt t="125878" x="8621713" y="3232150"/>
          <p14:tracePt t="125886" x="8609013" y="3225800"/>
          <p14:tracePt t="125895" x="8602663" y="3211513"/>
          <p14:tracePt t="125905" x="8583613" y="3198813"/>
          <p14:tracePt t="125910" x="8577263" y="3186113"/>
          <p14:tracePt t="125913" x="8551863" y="3173413"/>
          <p14:tracePt t="125920" x="8532813" y="3160713"/>
          <p14:tracePt t="125929" x="8513763" y="3148013"/>
          <p14:tracePt t="125937" x="8494713" y="3135313"/>
          <p14:tracePt t="125942" x="8469313" y="3122613"/>
          <p14:tracePt t="125948" x="8455025" y="3122613"/>
          <p14:tracePt t="125955" x="8429625" y="3116263"/>
          <p14:tracePt t="125961" x="8410575" y="3109913"/>
          <p14:tracePt t="125969" x="8385175" y="3103563"/>
          <p14:tracePt t="125976" x="8366125" y="3097213"/>
          <p14:tracePt t="125982" x="8359775" y="3090863"/>
          <p14:tracePt t="125990" x="8340725" y="3084513"/>
          <p14:tracePt t="125999" x="8328025" y="3084513"/>
          <p14:tracePt t="126008" x="8321675" y="3084513"/>
          <p14:tracePt t="126012" x="8308975" y="3078163"/>
          <p14:tracePt t="126017" x="8296275" y="3078163"/>
          <p14:tracePt t="126032" x="8289925" y="3078163"/>
          <p14:tracePt t="126038" x="8283575" y="3078163"/>
          <p14:tracePt t="126054" x="8277225" y="3078163"/>
          <p14:tracePt t="126060" x="8270875" y="3078163"/>
          <p14:tracePt t="126075" x="8264525" y="3078163"/>
          <p14:tracePt t="126081" x="8258175" y="3078163"/>
          <p14:tracePt t="126089" x="8251825" y="3078163"/>
          <p14:tracePt t="126095" x="8251825" y="3084513"/>
          <p14:tracePt t="126122" x="8245475" y="3084513"/>
          <p14:tracePt t="126137" x="8239125" y="3084513"/>
          <p14:tracePt t="126157" x="8232775" y="3084513"/>
          <p14:tracePt t="126191" x="8226425" y="3084513"/>
          <p14:tracePt t="126205" x="8220075" y="3084513"/>
          <p14:tracePt t="126211" x="8213725" y="3084513"/>
          <p14:tracePt t="126218" x="8201025" y="3071813"/>
          <p14:tracePt t="126225" x="8181975" y="3065463"/>
          <p14:tracePt t="126233" x="8162925" y="3052763"/>
          <p14:tracePt t="126239" x="8131175" y="3033713"/>
          <p14:tracePt t="126248" x="8093075" y="3014663"/>
          <p14:tracePt t="126255" x="8029575" y="2976563"/>
          <p14:tracePt t="126262" x="7926388" y="2925763"/>
          <p14:tracePt t="126268" x="7805738" y="2862263"/>
          <p14:tracePt t="126274" x="7640638" y="2778125"/>
          <p14:tracePt t="126280" x="7493000" y="2714625"/>
          <p14:tracePt t="126287" x="7391400" y="2657475"/>
          <p14:tracePt t="126294" x="7315200" y="2625725"/>
          <p14:tracePt t="126302" x="7258050" y="2587625"/>
          <p14:tracePt t="126308" x="7194550" y="2574925"/>
          <p14:tracePt t="126314" x="7124700" y="2549525"/>
          <p14:tracePt t="126321" x="7059613" y="2543175"/>
          <p14:tracePt t="126328" x="6989763" y="2524125"/>
          <p14:tracePt t="126336" x="6926263" y="2517775"/>
          <p14:tracePt t="126342" x="6875463" y="2517775"/>
          <p14:tracePt t="126352" x="6831013" y="2511425"/>
          <p14:tracePt t="126356" x="6767513" y="2511425"/>
          <p14:tracePt t="126364" x="6704013" y="2511425"/>
          <p14:tracePt t="126370" x="6640513" y="2498725"/>
          <p14:tracePt t="126377" x="6550025" y="2498725"/>
          <p14:tracePt t="126389" x="6454775" y="2505075"/>
          <p14:tracePt t="126390" x="6359525" y="2505075"/>
          <p14:tracePt t="126403" x="6289675" y="2505075"/>
          <p14:tracePt t="126408" x="6200775" y="2505075"/>
          <p14:tracePt t="126411" x="6129338" y="2511425"/>
          <p14:tracePt t="126419" x="6053138" y="2517775"/>
          <p14:tracePt t="126426" x="5976938" y="2536825"/>
          <p14:tracePt t="126433" x="5900738" y="2543175"/>
          <p14:tracePt t="126440" x="5824538" y="2562225"/>
          <p14:tracePt t="126446" x="5761038" y="2587625"/>
          <p14:tracePt t="126453" x="5689600" y="2600325"/>
          <p14:tracePt t="126460" x="5645150" y="2619375"/>
          <p14:tracePt t="126468" x="5600700" y="2625725"/>
          <p14:tracePt t="126479" x="5556250" y="2638425"/>
          <p14:tracePt t="126482" x="5505450" y="2663825"/>
          <p14:tracePt t="126488" x="5454650" y="2682875"/>
          <p14:tracePt t="126495" x="5397500" y="2701925"/>
          <p14:tracePt t="126502" x="5340350" y="2727325"/>
          <p14:tracePt t="126509" x="5283200" y="2746375"/>
          <p14:tracePt t="126516" x="5224463" y="2778125"/>
          <p14:tracePt t="126523" x="5180013" y="2805113"/>
          <p14:tracePt t="126530" x="5129213" y="2824163"/>
          <p14:tracePt t="126537" x="5097463" y="2843213"/>
          <p14:tracePt t="126546" x="5059363" y="2855913"/>
          <p14:tracePt t="126553" x="5033963" y="2862263"/>
          <p14:tracePt t="126561" x="4995863" y="2881313"/>
          <p14:tracePt t="126565" x="4976813" y="2887663"/>
          <p14:tracePt t="126571" x="4951413" y="2900363"/>
          <p14:tracePt t="126580" x="4926013" y="2913063"/>
          <p14:tracePt t="126589" x="4913313" y="2925763"/>
          <p14:tracePt t="126592" x="4894263" y="2944813"/>
          <p14:tracePt t="126604" x="4875213" y="2951163"/>
          <p14:tracePt t="126609" x="4856163" y="2963863"/>
          <p14:tracePt t="126613" x="4843463" y="2970213"/>
          <p14:tracePt t="126620" x="4837113" y="2976563"/>
          <p14:tracePt t="126627" x="4824413" y="2982913"/>
          <p14:tracePt t="126635" x="4811713" y="2989263"/>
          <p14:tracePt t="126640" x="4805363" y="2995613"/>
          <p14:tracePt t="126648" x="4797425" y="3001963"/>
          <p14:tracePt t="126655" x="4784725" y="3001963"/>
          <p14:tracePt t="126661" x="4772025" y="3008313"/>
          <p14:tracePt t="126671" x="4772025" y="3014663"/>
          <p14:tracePt t="126678" x="4759325" y="3021013"/>
          <p14:tracePt t="126689" x="4746625" y="3033713"/>
          <p14:tracePt t="126692" x="4740275" y="3046413"/>
          <p14:tracePt t="126699" x="4721225" y="3059113"/>
          <p14:tracePt t="126704" x="4708525" y="3078163"/>
          <p14:tracePt t="126710" x="4695825" y="3090863"/>
          <p14:tracePt t="126718" x="4676775" y="3103563"/>
          <p14:tracePt t="126726" x="4670425" y="3116263"/>
          <p14:tracePt t="126733" x="4664075" y="3128963"/>
          <p14:tracePt t="126739" x="4645025" y="3141663"/>
          <p14:tracePt t="126744" x="4632325" y="3160713"/>
          <p14:tracePt t="126755" x="4613275" y="3179763"/>
          <p14:tracePt t="126761" x="4594225" y="3205163"/>
          <p14:tracePt t="126765" x="4575175" y="3238500"/>
          <p14:tracePt t="126772" x="4556125" y="3257550"/>
          <p14:tracePt t="126780" x="4530725" y="3282950"/>
          <p14:tracePt t="126786" x="4524375" y="3302000"/>
          <p14:tracePt t="126793" x="4511675" y="3314700"/>
          <p14:tracePt t="126800" x="4498975" y="3327400"/>
          <p14:tracePt t="126806" x="4486275" y="3346450"/>
          <p14:tracePt t="126814" x="4479925" y="3359150"/>
          <p14:tracePt t="126821" x="4467225" y="3365500"/>
          <p14:tracePt t="126828" x="4467225" y="3371850"/>
          <p14:tracePt t="126835" x="4467225" y="3378200"/>
          <p14:tracePt t="126841" x="4460875" y="3384550"/>
          <p14:tracePt t="126848" x="4454525" y="3390900"/>
          <p14:tracePt t="126855" x="4448175" y="3397250"/>
          <p14:tracePt t="126869" x="4441825" y="3403600"/>
          <p14:tracePt t="126879" x="4435475" y="3403600"/>
          <p14:tracePt t="126887" x="4435475" y="3409950"/>
          <p14:tracePt t="126894" x="4435475" y="3416300"/>
          <p14:tracePt t="126899" x="4429125" y="3416300"/>
          <p14:tracePt t="126906" x="4429125" y="3422650"/>
          <p14:tracePt t="126911" x="4422775" y="3422650"/>
          <p14:tracePt t="126932" x="4416425" y="3429000"/>
          <p14:tracePt t="126953" x="4416425" y="3435350"/>
          <p14:tracePt t="126962" x="4410075" y="3435350"/>
          <p14:tracePt t="127024" x="4403725" y="3435350"/>
          <p14:tracePt t="127447" x="4397375" y="3435350"/>
          <p14:tracePt t="127459" x="4391025" y="3435350"/>
          <p14:tracePt t="127479" x="4384675" y="3435350"/>
          <p14:tracePt t="127509" x="4378325" y="3435350"/>
          <p14:tracePt t="127523" x="4371975" y="3435350"/>
          <p14:tracePt t="127558" x="4365625" y="3435350"/>
          <p14:tracePt t="127572" x="4359275" y="3435350"/>
          <p14:tracePt t="127585" x="4352925" y="3435350"/>
          <p14:tracePt t="127598" x="4346575" y="3435350"/>
          <p14:tracePt t="127606" x="4338638" y="3435350"/>
          <p14:tracePt t="127618" x="4332288" y="3435350"/>
          <p14:tracePt t="127624" x="4325938" y="3435350"/>
          <p14:tracePt t="127648" x="4319588" y="3435350"/>
          <p14:tracePt t="127660" x="4313238" y="3435350"/>
          <p14:tracePt t="127663" x="4306888" y="3435350"/>
          <p14:tracePt t="127689" x="4300538" y="3435350"/>
          <p14:tracePt t="127712" x="4294188" y="3435350"/>
          <p14:tracePt t="127737" x="4287838" y="3435350"/>
          <p14:tracePt t="127743" x="4281488" y="3435350"/>
          <p14:tracePt t="127749" x="4275138" y="3435350"/>
          <p14:tracePt t="127773" x="4268788" y="3435350"/>
          <p14:tracePt t="127779" x="4262438" y="3435350"/>
          <p14:tracePt t="127793" x="4256088" y="3435350"/>
          <p14:tracePt t="127798" x="4249738" y="3435350"/>
          <p14:tracePt t="127805" x="4243388" y="3435350"/>
          <p14:tracePt t="127829" x="4237038" y="3435350"/>
          <p14:tracePt t="127837" x="4230688" y="3435350"/>
          <p14:tracePt t="127863" x="4224338" y="3435350"/>
          <p14:tracePt t="127874" x="4217988" y="3435350"/>
          <p14:tracePt t="127946" x="4224338" y="3435350"/>
          <p14:tracePt t="127973" x="4230688" y="3435350"/>
          <p14:tracePt t="127980" x="4237038" y="3435350"/>
          <p14:tracePt t="127994" x="4243388" y="3435350"/>
          <p14:tracePt t="127998" x="4249738" y="3435350"/>
          <p14:tracePt t="128006" x="4256088" y="3435350"/>
          <p14:tracePt t="128019" x="4268788" y="3435350"/>
          <p14:tracePt t="128037" x="4275138" y="3435350"/>
          <p14:tracePt t="128045" x="4281488" y="3435350"/>
          <p14:tracePt t="128046" x="4287838" y="3441700"/>
          <p14:tracePt t="128054" x="4300538" y="3441700"/>
          <p14:tracePt t="128065" x="4313238" y="3448050"/>
          <p14:tracePt t="128077" x="4325938" y="3448050"/>
          <p14:tracePt t="128084" x="4338638" y="3454400"/>
          <p14:tracePt t="128088" x="4346575" y="3454400"/>
          <p14:tracePt t="128096" x="4352925" y="3460750"/>
          <p14:tracePt t="128103" x="4365625" y="3460750"/>
          <p14:tracePt t="128120" x="4378325" y="3460750"/>
          <p14:tracePt t="128133" x="4384675" y="3460750"/>
          <p14:tracePt t="128141" x="4391025" y="3460750"/>
          <p14:tracePt t="128144" x="4397375" y="3460750"/>
          <p14:tracePt t="128158" x="4403725" y="3460750"/>
          <p14:tracePt t="128172" x="4410075" y="3460750"/>
          <p14:tracePt t="128200" x="4416425" y="3460750"/>
          <p14:tracePt t="128207" x="4422775" y="3460750"/>
          <p14:tracePt t="128227" x="4429125" y="3460750"/>
          <p14:tracePt t="128285" x="4435475" y="3460750"/>
          <p14:tracePt t="128590" x="4524375" y="3460750"/>
          <p14:tracePt t="128597" x="4670425" y="3460750"/>
          <p14:tracePt t="128605" x="4856163" y="3435350"/>
          <p14:tracePt t="128611" x="4970463" y="3435350"/>
          <p14:tracePt t="128624" x="5192713" y="3409950"/>
          <p14:tracePt t="128630" x="5340350" y="3409950"/>
          <p14:tracePt t="128636" x="5454650" y="3403600"/>
          <p14:tracePt t="128643" x="5588000" y="3390900"/>
          <p14:tracePt t="128652" x="5716588" y="3390900"/>
          <p14:tracePt t="128657" x="5830888" y="3390900"/>
          <p14:tracePt t="128664" x="5964238" y="3384550"/>
          <p14:tracePt t="128673" x="6059488" y="3384550"/>
          <p14:tracePt t="128681" x="6175375" y="3384550"/>
          <p14:tracePt t="128690" x="6289675" y="3384550"/>
          <p14:tracePt t="128692" x="6365875" y="3384550"/>
          <p14:tracePt t="128701" x="6461125" y="3384550"/>
          <p14:tracePt t="128705" x="6537325" y="3384550"/>
          <p14:tracePt t="128713" x="6607175" y="3384550"/>
          <p14:tracePt t="128720" x="6684963" y="3384550"/>
          <p14:tracePt t="128726" x="6735763" y="3371850"/>
          <p14:tracePt t="128737" x="6824663" y="3371850"/>
          <p14:tracePt t="128744" x="6894513" y="3371850"/>
          <p14:tracePt t="128748" x="6970713" y="3378200"/>
          <p14:tracePt t="128754" x="7034213" y="3378200"/>
          <p14:tracePt t="128761" x="7099300" y="3378200"/>
          <p14:tracePt t="128768" x="7143750" y="3378200"/>
          <p14:tracePt t="128777" x="7188200" y="3378200"/>
          <p14:tracePt t="128791" x="7251700" y="3378200"/>
          <p14:tracePt t="128796" x="7283450" y="3378200"/>
          <p14:tracePt t="128806" x="7308850" y="3378200"/>
          <p14:tracePt t="128812" x="7327900" y="3384550"/>
          <p14:tracePt t="128816" x="7346950" y="3384550"/>
          <p14:tracePt t="128825" x="7359650" y="3384550"/>
          <p14:tracePt t="128832" x="7385050" y="3384550"/>
          <p14:tracePt t="128840" x="7410450" y="3390900"/>
          <p14:tracePt t="128845" x="7429500" y="3390900"/>
          <p14:tracePt t="128852" x="7454900" y="3390900"/>
          <p14:tracePt t="128858" x="7486650" y="3397250"/>
          <p14:tracePt t="128865" x="7524750" y="3397250"/>
          <p14:tracePt t="128871" x="7545388" y="3397250"/>
          <p14:tracePt t="128881" x="7577138" y="3403600"/>
          <p14:tracePt t="128897" x="7627938" y="3409950"/>
          <p14:tracePt t="128899" x="7653338" y="3409950"/>
          <p14:tracePt t="128909" x="7666038" y="3409950"/>
          <p14:tracePt t="128916" x="7685088" y="3409950"/>
          <p14:tracePt t="128921" x="7704138" y="3409950"/>
          <p14:tracePt t="128927" x="7729538" y="3416300"/>
          <p14:tracePt t="128935" x="7742238" y="3416300"/>
          <p14:tracePt t="128941" x="7767638" y="3422650"/>
          <p14:tracePt t="128948" x="7786688" y="3422650"/>
          <p14:tracePt t="128955" x="7812088" y="3429000"/>
          <p14:tracePt t="128962" x="7824788" y="3429000"/>
          <p14:tracePt t="128969" x="7843838" y="3429000"/>
          <p14:tracePt t="128976" x="7869238" y="3429000"/>
          <p14:tracePt t="128983" x="7881938" y="3429000"/>
          <p14:tracePt t="128989" x="7900988" y="3435350"/>
          <p14:tracePt t="128997" x="7920038" y="3435350"/>
          <p14:tracePt t="129003" x="7926388" y="3435350"/>
          <p14:tracePt t="129012" x="7939088" y="3435350"/>
          <p14:tracePt t="129022" x="7945438" y="3435350"/>
          <p14:tracePt t="129027" x="7951788" y="3435350"/>
          <p14:tracePt t="129034" x="7964488" y="3435350"/>
          <p14:tracePt t="129040" x="7983538" y="3441700"/>
          <p14:tracePt t="129045" x="7996238" y="3441700"/>
          <p14:tracePt t="129052" x="8016875" y="3448050"/>
          <p14:tracePt t="129061" x="8035925" y="3448050"/>
          <p14:tracePt t="129074" x="8080375" y="3448050"/>
          <p14:tracePt t="129079" x="8105775" y="3454400"/>
          <p14:tracePt t="129086" x="8131175" y="3454400"/>
          <p14:tracePt t="129093" x="8150225" y="3454400"/>
          <p14:tracePt t="129101" x="8175625" y="3454400"/>
          <p14:tracePt t="129110" x="8201025" y="3454400"/>
          <p14:tracePt t="129120" x="8220075" y="3454400"/>
          <p14:tracePt t="129122" x="8232775" y="3454400"/>
          <p14:tracePt t="129128" x="8251825" y="3454400"/>
          <p14:tracePt t="129135" x="8264525" y="3454400"/>
          <p14:tracePt t="129144" x="8277225" y="3454400"/>
          <p14:tracePt t="129154" x="8283575" y="3454400"/>
          <p14:tracePt t="129160" x="8289925" y="3454400"/>
          <p14:tracePt t="129162" x="8302625" y="3454400"/>
          <p14:tracePt t="129170" x="8308975" y="3454400"/>
          <p14:tracePt t="129180" x="8315325" y="3454400"/>
          <p14:tracePt t="129187" x="8321675" y="3454400"/>
          <p14:tracePt t="129193" x="8328025" y="3454400"/>
          <p14:tracePt t="129203" x="8334375" y="3454400"/>
          <p14:tracePt t="129211" x="8340725" y="3454400"/>
          <p14:tracePt t="129219" x="8347075" y="3454400"/>
          <p14:tracePt t="129239" x="8353425" y="3454400"/>
          <p14:tracePt t="129260" x="8359775" y="3454400"/>
          <p14:tracePt t="129401" x="8359775" y="3460750"/>
          <p14:tracePt t="129517" x="8353425" y="3460750"/>
          <p14:tracePt t="129546" x="8347075" y="3460750"/>
          <p14:tracePt t="129553" x="8340725" y="3460750"/>
          <p14:tracePt t="129571" x="8334375" y="3460750"/>
          <p14:tracePt t="129578" x="8328025" y="3460750"/>
          <p14:tracePt t="129585" x="8321675" y="3460750"/>
          <p14:tracePt t="129606" x="8315325" y="3460750"/>
          <p14:tracePt t="129613" x="8308975" y="3460750"/>
          <p14:tracePt t="129620" x="8302625" y="3460750"/>
          <p14:tracePt t="129641" x="8296275" y="3460750"/>
          <p14:tracePt t="129665" x="8289925" y="3460750"/>
          <p14:tracePt t="129767" x="8296275" y="3460750"/>
          <p14:tracePt t="129844" x="8296275" y="3454400"/>
          <p14:tracePt t="129852" x="8283575" y="3454400"/>
          <p14:tracePt t="129858" x="8264525" y="3441700"/>
          <p14:tracePt t="129866" x="8213725" y="3416300"/>
          <p14:tracePt t="129870" x="8124825" y="3371850"/>
          <p14:tracePt t="129876" x="8048625" y="3327400"/>
          <p14:tracePt t="129885" x="7958138" y="3276600"/>
          <p14:tracePt t="129890" x="7888288" y="3232150"/>
          <p14:tracePt t="129897" x="7843838" y="3205163"/>
          <p14:tracePt t="129904" x="7805738" y="3186113"/>
          <p14:tracePt t="129910" x="7780338" y="3167063"/>
          <p14:tracePt t="129917" x="7742238" y="3148013"/>
          <p14:tracePt t="129924" x="7716838" y="3135313"/>
          <p14:tracePt t="129932" x="7697788" y="3122613"/>
          <p14:tracePt t="129938" x="7672388" y="3109913"/>
          <p14:tracePt t="129945" x="7646988" y="3097213"/>
          <p14:tracePt t="129952" x="7621588" y="3084513"/>
          <p14:tracePt t="129959" x="7596188" y="3071813"/>
          <p14:tracePt t="129966" x="7558088" y="3052763"/>
          <p14:tracePt t="129973" x="7499350" y="3027363"/>
          <p14:tracePt t="129980" x="7454900" y="3001963"/>
          <p14:tracePt t="129986" x="7404100" y="2970213"/>
          <p14:tracePt t="129994" x="7359650" y="2944813"/>
          <p14:tracePt t="130004" x="7302500" y="2925763"/>
          <p14:tracePt t="130017" x="7137400" y="2843213"/>
          <p14:tracePt t="130021" x="7046913" y="2798763"/>
          <p14:tracePt t="130028" x="6945313" y="2765425"/>
          <p14:tracePt t="130035" x="6869113" y="2727325"/>
          <p14:tracePt t="130042" x="6805613" y="2701925"/>
          <p14:tracePt t="130050" x="6729413" y="2689225"/>
          <p14:tracePt t="130056" x="6684963" y="2682875"/>
          <p14:tracePt t="130063" x="6626225" y="2670175"/>
          <p14:tracePt t="130070" x="6575425" y="2663825"/>
          <p14:tracePt t="130076" x="6499225" y="2663825"/>
          <p14:tracePt t="130085" x="6391275" y="2663825"/>
          <p14:tracePt t="130090" x="6308725" y="2663825"/>
          <p14:tracePt t="130097" x="6200775" y="2676525"/>
          <p14:tracePt t="130105" x="6097588" y="2682875"/>
          <p14:tracePt t="130111" x="5976938" y="2701925"/>
          <p14:tracePt t="130118" x="5868988" y="2727325"/>
          <p14:tracePt t="130127" x="5780088" y="2765425"/>
          <p14:tracePt t="130142" x="5664200" y="2817813"/>
          <p14:tracePt t="130147" x="5600700" y="2843213"/>
          <p14:tracePt t="130155" x="5543550" y="2862263"/>
          <p14:tracePt t="130161" x="5486400" y="2881313"/>
          <p14:tracePt t="130167" x="5441950" y="2906713"/>
          <p14:tracePt t="130176" x="5397500" y="2919413"/>
          <p14:tracePt t="130182" x="5346700" y="2932113"/>
          <p14:tracePt t="130188" x="5295900" y="2951163"/>
          <p14:tracePt t="130194" x="5243513" y="2976563"/>
          <p14:tracePt t="130220" x="5053013" y="3065463"/>
          <p14:tracePt t="130228" x="4976813" y="3109913"/>
          <p14:tracePt t="130232" x="4900613" y="3154363"/>
          <p14:tracePt t="130238" x="4849813" y="3198813"/>
          <p14:tracePt t="130243" x="4797425" y="3244850"/>
          <p14:tracePt t="130253" x="4759325" y="3276600"/>
          <p14:tracePt t="130259" x="4708525" y="3314700"/>
          <p14:tracePt t="130266" x="4664075" y="3346450"/>
          <p14:tracePt t="130273" x="4625975" y="3384550"/>
          <p14:tracePt t="130277" x="4594225" y="3416300"/>
          <p14:tracePt t="130285" x="4568825" y="3435350"/>
          <p14:tracePt t="130291" x="4549775" y="3448050"/>
          <p14:tracePt t="130299" x="4537075" y="3460750"/>
          <p14:tracePt t="130305" x="4530725" y="3467100"/>
          <p14:tracePt t="130312" x="4524375" y="3473450"/>
          <p14:tracePt t="130320" x="4518025" y="3479800"/>
          <p14:tracePt t="130326" x="4511675" y="3486150"/>
          <p14:tracePt t="130333" x="4511675" y="3492500"/>
          <p14:tracePt t="130340" x="4505325" y="3498850"/>
          <p14:tracePt t="130347" x="4498975" y="3505200"/>
          <p14:tracePt t="130354" x="4492625" y="3511550"/>
          <p14:tracePt t="130361" x="4492625" y="3524250"/>
          <p14:tracePt t="130368" x="4486275" y="3530600"/>
          <p14:tracePt t="130375" x="4473575" y="3549650"/>
          <p14:tracePt t="130382" x="4467225" y="3568700"/>
          <p14:tracePt t="130388" x="4454525" y="3581400"/>
          <p14:tracePt t="130395" x="4448175" y="3587750"/>
          <p14:tracePt t="130403" x="4441825" y="3600450"/>
          <p14:tracePt t="130409" x="4435475" y="3613150"/>
          <p14:tracePt t="130417" x="4429125" y="3625850"/>
          <p14:tracePt t="130423" x="4422775" y="3625850"/>
          <p14:tracePt t="130430" x="4416425" y="3632200"/>
          <p14:tracePt t="130439" x="4416425" y="3638550"/>
          <p14:tracePt t="130445" x="4416425" y="3646488"/>
          <p14:tracePt t="130451" x="4410075" y="3652838"/>
          <p14:tracePt t="130458" x="4403725" y="3652838"/>
          <p14:tracePt t="130465" x="4403725" y="3659188"/>
          <p14:tracePt t="130479" x="4403725" y="3665538"/>
          <p14:tracePt t="130492" x="4397375" y="3671888"/>
          <p14:tracePt t="130507" x="4391025" y="3671888"/>
          <p14:tracePt t="130513" x="4391025" y="3678238"/>
          <p14:tracePt t="130613" x="4391025" y="3671888"/>
          <p14:tracePt t="130626" x="4391025" y="3665538"/>
          <p14:tracePt t="130655" x="4391025" y="3659188"/>
          <p14:tracePt t="130676" x="4391025" y="3652838"/>
          <p14:tracePt t="130701" x="4391025" y="3646488"/>
          <p14:tracePt t="130722" x="4391025" y="3638550"/>
          <p14:tracePt t="130736" x="4391025" y="3632200"/>
          <p14:tracePt t="130785" x="4391025" y="3625850"/>
          <p14:tracePt t="130809" x="4384675" y="3619500"/>
          <p14:tracePt t="130832" x="4378325" y="3619500"/>
          <p14:tracePt t="130853" x="4371975" y="3619500"/>
          <p14:tracePt t="130880" x="4365625" y="3619500"/>
          <p14:tracePt t="130887" x="4359275" y="3619500"/>
          <p14:tracePt t="130901" x="4352925" y="3619500"/>
          <p14:tracePt t="130926" x="4346575" y="3619500"/>
          <p14:tracePt t="130934" x="4338638" y="3619500"/>
          <p14:tracePt t="130949" x="4332288" y="3619500"/>
          <p14:tracePt t="130954" x="4325938" y="3619500"/>
          <p14:tracePt t="130961" x="4319588" y="3619500"/>
          <p14:tracePt t="130966" x="4313238" y="3619500"/>
          <p14:tracePt t="130972" x="4300538" y="3619500"/>
          <p14:tracePt t="130986" x="4287838" y="3619500"/>
          <p14:tracePt t="130996" x="4281488" y="3619500"/>
          <p14:tracePt t="131000" x="4275138" y="3619500"/>
          <p14:tracePt t="131009" x="4262438" y="3625850"/>
          <p14:tracePt t="131023" x="4249738" y="3625850"/>
          <p14:tracePt t="131029" x="4243388" y="3625850"/>
          <p14:tracePt t="131044" x="4230688" y="3625850"/>
          <p14:tracePt t="131048" x="4224338" y="3625850"/>
          <p14:tracePt t="131062" x="4217988" y="3625850"/>
          <p14:tracePt t="131077" x="4211638" y="3625850"/>
          <p14:tracePt t="131090" x="4205288" y="3625850"/>
          <p14:tracePt t="131097" x="4198938" y="3625850"/>
          <p14:tracePt t="131180" x="4205288" y="3625850"/>
          <p14:tracePt t="131196" x="4211638" y="3625850"/>
          <p14:tracePt t="131206" x="4217988" y="3625850"/>
          <p14:tracePt t="131220" x="4230688" y="3625850"/>
          <p14:tracePt t="131226" x="4243388" y="3625850"/>
          <p14:tracePt t="131237" x="4256088" y="3625850"/>
          <p14:tracePt t="131244" x="4281488" y="3625850"/>
          <p14:tracePt t="131251" x="4313238" y="3625850"/>
          <p14:tracePt t="131257" x="4338638" y="3625850"/>
          <p14:tracePt t="131261" x="4371975" y="3625850"/>
          <p14:tracePt t="131269" x="4384675" y="3625850"/>
          <p14:tracePt t="131275" x="4410075" y="3625850"/>
          <p14:tracePt t="131283" x="4429125" y="3625850"/>
          <p14:tracePt t="131289" x="4441825" y="3625850"/>
          <p14:tracePt t="131296" x="4454525" y="3625850"/>
          <p14:tracePt t="131303" x="4467225" y="3625850"/>
          <p14:tracePt t="131309" x="4473575" y="3625850"/>
          <p14:tracePt t="131317" x="4479925" y="3625850"/>
          <p14:tracePt t="131323" x="4486275" y="3625850"/>
          <p14:tracePt t="131330" x="4492625" y="3625850"/>
          <p14:tracePt t="131344" x="4498975" y="3625850"/>
          <p14:tracePt t="131351" x="4505325" y="3625850"/>
          <p14:tracePt t="131381" x="4511675" y="3625850"/>
          <p14:tracePt t="131395" x="4518025" y="3625850"/>
          <p14:tracePt t="131444" x="4524375" y="3625850"/>
          <p14:tracePt t="131457" x="4530725" y="3625850"/>
          <p14:tracePt t="132677" x="4537075" y="3625850"/>
          <p14:tracePt t="132685" x="4537075" y="3632200"/>
          <p14:tracePt t="132691" x="4549775" y="3646488"/>
          <p14:tracePt t="132700" x="4562475" y="3659188"/>
          <p14:tracePt t="132705" x="4575175" y="3671888"/>
          <p14:tracePt t="132710" x="4600575" y="3703638"/>
          <p14:tracePt t="132717" x="4613275" y="3722688"/>
          <p14:tracePt t="132723" x="4632325" y="3748088"/>
          <p14:tracePt t="132730" x="4645025" y="3767138"/>
          <p14:tracePt t="132736" x="4657725" y="3779838"/>
          <p14:tracePt t="132743" x="4683125" y="3811588"/>
          <p14:tracePt t="132751" x="4695825" y="3830638"/>
          <p14:tracePt t="132757" x="4708525" y="3843338"/>
          <p14:tracePt t="132764" x="4721225" y="3862388"/>
          <p14:tracePt t="132771" x="4733925" y="3875088"/>
          <p14:tracePt t="132778" x="4746625" y="3894138"/>
          <p14:tracePt t="132786" x="4759325" y="3906838"/>
          <p14:tracePt t="132801" x="4765675" y="3919538"/>
          <p14:tracePt t="132806" x="4772025" y="3925888"/>
          <p14:tracePt t="132813" x="4784725" y="3932238"/>
          <p14:tracePt t="132819" x="4784725" y="3938588"/>
          <p14:tracePt t="132828" x="4791075" y="3944938"/>
          <p14:tracePt t="132837" x="4805363" y="3951288"/>
          <p14:tracePt t="132843" x="4805363" y="3957638"/>
          <p14:tracePt t="132850" x="4818063" y="3963988"/>
          <p14:tracePt t="132856" x="4824413" y="3963988"/>
          <p14:tracePt t="132861" x="4837113" y="3970338"/>
          <p14:tracePt t="132869" x="4849813" y="3976688"/>
          <p14:tracePt t="132877" x="4862513" y="3983038"/>
          <p14:tracePt t="132892" x="4906963" y="3995738"/>
          <p14:tracePt t="132895" x="4932363" y="3995738"/>
          <p14:tracePt t="132903" x="4957763" y="4002088"/>
          <p14:tracePt t="132910" x="4989513" y="4002088"/>
          <p14:tracePt t="132917" x="5021263" y="4008438"/>
          <p14:tracePt t="132926" x="5053013" y="4008438"/>
          <p14:tracePt t="132933" x="5084763" y="4008438"/>
          <p14:tracePt t="132940" x="5103813" y="4008438"/>
          <p14:tracePt t="132945" x="5122863" y="4008438"/>
          <p14:tracePt t="132951" x="5135563" y="4008438"/>
          <p14:tracePt t="132958" x="5154613" y="4008438"/>
          <p14:tracePt t="132969" x="5167313" y="4008438"/>
          <p14:tracePt t="132974" x="5173663" y="4008438"/>
          <p14:tracePt t="132980" x="5180013" y="4002088"/>
          <p14:tracePt t="132985" x="5192713" y="4002088"/>
          <p14:tracePt t="133000" x="5205413" y="4002088"/>
          <p14:tracePt t="133007" x="5211763" y="4002088"/>
          <p14:tracePt t="133020" x="5218113" y="4002088"/>
          <p14:tracePt t="133027" x="5224463" y="4002088"/>
          <p14:tracePt t="133041" x="5230813" y="4002088"/>
          <p14:tracePt t="133049" x="5237163" y="4002088"/>
          <p14:tracePt t="133062" x="5243513" y="4002088"/>
          <p14:tracePt t="133083" x="5243513" y="3995738"/>
          <p14:tracePt t="133097" x="5249863" y="3989388"/>
          <p14:tracePt t="133429" x="5276850" y="3995738"/>
          <p14:tracePt t="133436" x="5308600" y="4002088"/>
          <p14:tracePt t="133443" x="5334000" y="4008438"/>
          <p14:tracePt t="133450" x="5359400" y="4014788"/>
          <p14:tracePt t="133456" x="5384800" y="4014788"/>
          <p14:tracePt t="133464" x="5403850" y="4021138"/>
          <p14:tracePt t="133470" x="5429250" y="4027488"/>
          <p14:tracePt t="133477" x="5454650" y="4033838"/>
          <p14:tracePt t="133485" x="5473700" y="4033838"/>
          <p14:tracePt t="133491" x="5492750" y="4033838"/>
          <p14:tracePt t="133498" x="5505450" y="4040188"/>
          <p14:tracePt t="133505" x="5524500" y="4040188"/>
          <p14:tracePt t="133512" x="5543550" y="4040188"/>
          <p14:tracePt t="133519" x="5556250" y="4040188"/>
          <p14:tracePt t="133526" x="5575300" y="4046538"/>
          <p14:tracePt t="133534" x="5594350" y="4046538"/>
          <p14:tracePt t="133540" x="5607050" y="4046538"/>
          <p14:tracePt t="133547" x="5619750" y="4052888"/>
          <p14:tracePt t="133553" x="5632450" y="4052888"/>
          <p14:tracePt t="133569" x="5645150" y="4052888"/>
          <p14:tracePt t="133574" x="5657850" y="4052888"/>
          <p14:tracePt t="133582" x="5664200" y="4052888"/>
          <p14:tracePt t="133588" x="5670550" y="4052888"/>
          <p14:tracePt t="133595" x="5676900" y="4052888"/>
          <p14:tracePt t="133603" x="5689600" y="4052888"/>
          <p14:tracePt t="133611" x="5695950" y="4052888"/>
          <p14:tracePt t="133621" x="5702300" y="4052888"/>
          <p14:tracePt t="133628" x="5716588" y="4052888"/>
          <p14:tracePt t="133631" x="5722938" y="4052888"/>
          <p14:tracePt t="133638" x="5735638" y="4052888"/>
          <p14:tracePt t="133644" x="5748338" y="4052888"/>
          <p14:tracePt t="133651" x="5754688" y="4052888"/>
          <p14:tracePt t="133658" x="5767388" y="4052888"/>
          <p14:tracePt t="133669" x="5773738" y="4052888"/>
          <p14:tracePt t="133672" x="5780088" y="4052888"/>
          <p14:tracePt t="133680" x="5786438" y="4052888"/>
          <p14:tracePt t="133694" x="5799138" y="4052888"/>
          <p14:tracePt t="133699" x="5805488" y="4052888"/>
          <p14:tracePt t="133713" x="5811838" y="4052888"/>
          <p14:tracePt t="133720" x="5818188" y="4052888"/>
          <p14:tracePt t="133727" x="5824538" y="4052888"/>
          <p14:tracePt t="133755" x="5830888" y="4052888"/>
          <p14:tracePt t="133769" x="5837238" y="4052888"/>
          <p14:tracePt t="133806" x="5843588" y="4052888"/>
          <p14:tracePt t="134028" x="5837238" y="4052888"/>
          <p14:tracePt t="134041" x="5824538" y="4052888"/>
          <p14:tracePt t="134050" x="5818188" y="4052888"/>
          <p14:tracePt t="134057" x="5799138" y="4052888"/>
          <p14:tracePt t="134061" x="5767388" y="4052888"/>
          <p14:tracePt t="134066" x="5722938" y="4052888"/>
          <p14:tracePt t="134073" x="5657850" y="4040188"/>
          <p14:tracePt t="134083" x="5568950" y="4027488"/>
          <p14:tracePt t="134091" x="5486400" y="4014788"/>
          <p14:tracePt t="134097" x="5391150" y="4002088"/>
          <p14:tracePt t="134101" x="5327650" y="3989388"/>
          <p14:tracePt t="134107" x="5270500" y="3976688"/>
          <p14:tracePt t="134118" x="5211763" y="3970338"/>
          <p14:tracePt t="134121" x="5160963" y="3970338"/>
          <p14:tracePt t="134131" x="5097463" y="3970338"/>
          <p14:tracePt t="134139" x="5033963" y="3970338"/>
          <p14:tracePt t="134146" x="4951413" y="3970338"/>
          <p14:tracePt t="134149" x="4862513" y="3970338"/>
          <p14:tracePt t="134157" x="4765675" y="3983038"/>
          <p14:tracePt t="134168" x="4657725" y="3989388"/>
          <p14:tracePt t="134178" x="4498975" y="4014788"/>
          <p14:tracePt t="134185" x="4435475" y="4027488"/>
          <p14:tracePt t="134193" x="4378325" y="4033838"/>
          <p14:tracePt t="134202" x="4352925" y="4040188"/>
          <p14:tracePt t="134205" x="4332288" y="4040188"/>
          <p14:tracePt t="134212" x="4306888" y="4046538"/>
          <p14:tracePt t="134219" x="4281488" y="4046538"/>
          <p14:tracePt t="134226" x="4262438" y="4046538"/>
          <p14:tracePt t="134233" x="4256088" y="4052888"/>
          <p14:tracePt t="134240" x="4243388" y="4052888"/>
          <p14:tracePt t="134249" x="4237038" y="4052888"/>
          <p14:tracePt t="134256" x="4230688" y="4052888"/>
          <p14:tracePt t="134262" x="4217988" y="4052888"/>
          <p14:tracePt t="134278" x="4205288" y="4052888"/>
          <p14:tracePt t="134285" x="4198938" y="4052888"/>
          <p14:tracePt t="134293" x="4192588" y="4052888"/>
          <p14:tracePt t="134296" x="4179888" y="4052888"/>
          <p14:tracePt t="134302" x="4173538" y="4052888"/>
          <p14:tracePt t="134311" x="4167188" y="4052888"/>
          <p14:tracePt t="134320" x="4160838" y="4052888"/>
          <p14:tracePt t="134325" x="4154488" y="4052888"/>
          <p14:tracePt t="134329" x="4148138" y="4052888"/>
          <p14:tracePt t="134337" x="4141788" y="4052888"/>
          <p14:tracePt t="134350" x="4135438" y="4052888"/>
          <p14:tracePt t="134357" x="4129088" y="4052888"/>
          <p14:tracePt t="134371" x="4122738" y="4052888"/>
          <p14:tracePt t="134421" x="4129088" y="4052888"/>
          <p14:tracePt t="134439" x="4135438" y="4052888"/>
          <p14:tracePt t="134456" x="4141788" y="4052888"/>
          <p14:tracePt t="134462" x="4148138" y="4052888"/>
          <p14:tracePt t="134483" x="4160838" y="4052888"/>
          <p14:tracePt t="134489" x="4167188" y="4046538"/>
          <p14:tracePt t="134503" x="4179888" y="4040188"/>
          <p14:tracePt t="134513" x="4205288" y="4040188"/>
          <p14:tracePt t="134520" x="4237038" y="4040188"/>
          <p14:tracePt t="134527" x="4275138" y="4040188"/>
          <p14:tracePt t="134532" x="4352925" y="4040188"/>
          <p14:tracePt t="134539" x="4460875" y="4040188"/>
          <p14:tracePt t="134545" x="4575175" y="4046538"/>
          <p14:tracePt t="134552" x="4657725" y="4046538"/>
          <p14:tracePt t="134558" x="4714875" y="4046538"/>
          <p14:tracePt t="134565" x="4752975" y="4046538"/>
          <p14:tracePt t="134572" x="4791075" y="4046538"/>
          <p14:tracePt t="134579" x="4824413" y="4046538"/>
          <p14:tracePt t="134585" x="4862513" y="4046538"/>
          <p14:tracePt t="134595" x="4919663" y="4046538"/>
          <p14:tracePt t="134604" x="4983163" y="4046538"/>
          <p14:tracePt t="134611" x="5084763" y="4046538"/>
          <p14:tracePt t="134613" x="5192713" y="4046538"/>
          <p14:tracePt t="134621" x="5276850" y="4046538"/>
          <p14:tracePt t="134627" x="5334000" y="4046538"/>
          <p14:tracePt t="134635" x="5384800" y="4046538"/>
          <p14:tracePt t="134645" x="5416550" y="4046538"/>
          <p14:tracePt t="134652" x="5441950" y="4040188"/>
          <p14:tracePt t="134658" x="5467350" y="4040188"/>
          <p14:tracePt t="134662" x="5492750" y="4040188"/>
          <p14:tracePt t="134669" x="5518150" y="4033838"/>
          <p14:tracePt t="134677" x="5549900" y="4021138"/>
          <p14:tracePt t="134684" x="5607050" y="4014788"/>
          <p14:tracePt t="134689" x="5657850" y="4002088"/>
          <p14:tracePt t="134696" x="5702300" y="3995738"/>
          <p14:tracePt t="134703" x="5761038" y="3983038"/>
          <p14:tracePt t="134710" x="5818188" y="3976688"/>
          <p14:tracePt t="134717" x="5862638" y="3963988"/>
          <p14:tracePt t="134724" x="5907088" y="3957638"/>
          <p14:tracePt t="134734" x="5951538" y="3938588"/>
          <p14:tracePt t="134744" x="5976938" y="3932238"/>
          <p14:tracePt t="134749" x="6002338" y="3925888"/>
          <p14:tracePt t="134754" x="6027738" y="3919538"/>
          <p14:tracePt t="134758" x="6040438" y="3913188"/>
          <p14:tracePt t="134770" x="6059488" y="3913188"/>
          <p14:tracePt t="134778" x="6084888" y="3906838"/>
          <p14:tracePt t="134781" x="6103938" y="3900488"/>
          <p14:tracePt t="134786" x="6122988" y="3900488"/>
          <p14:tracePt t="134793" x="6148388" y="3887788"/>
          <p14:tracePt t="134800" x="6188075" y="3875088"/>
          <p14:tracePt t="134807" x="6238875" y="3868738"/>
          <p14:tracePt t="134814" x="6308725" y="3856038"/>
          <p14:tracePt t="134821" x="6359525" y="3843338"/>
          <p14:tracePt t="134828" x="6429375" y="3836988"/>
          <p14:tracePt t="134835" x="6461125" y="3830638"/>
          <p14:tracePt t="134841" x="6492875" y="3824288"/>
          <p14:tracePt t="134850" x="6511925" y="3824288"/>
          <p14:tracePt t="134856" x="6530975" y="3824288"/>
          <p14:tracePt t="134862" x="6537325" y="3817938"/>
          <p14:tracePt t="134869" x="6550025" y="3817938"/>
          <p14:tracePt t="134878" x="6556375" y="3811588"/>
          <p14:tracePt t="134888" x="6562725" y="3811588"/>
          <p14:tracePt t="134894" x="6569075" y="3811588"/>
          <p14:tracePt t="134900" x="6575425" y="3811588"/>
          <p14:tracePt t="134913" x="6581775" y="3811588"/>
          <p14:tracePt t="134925" x="6588125" y="3811588"/>
          <p14:tracePt t="134954" x="6588125" y="3817938"/>
          <p14:tracePt t="134960" x="6581775" y="3824288"/>
          <p14:tracePt t="134966" x="6575425" y="3830638"/>
          <p14:tracePt t="134973" x="6537325" y="3862388"/>
          <p14:tracePt t="134981" x="6461125" y="3913188"/>
          <p14:tracePt t="134987" x="6276975" y="4014788"/>
          <p14:tracePt t="134994" x="6097588" y="4086225"/>
          <p14:tracePt t="135002" x="5938838" y="4156075"/>
          <p14:tracePt t="135009" x="5837238" y="4194175"/>
          <p14:tracePt t="135015" x="5761038" y="4219575"/>
          <p14:tracePt t="135022" x="5695950" y="4232275"/>
          <p14:tracePt t="135029" x="5638800" y="4257675"/>
          <p14:tracePt t="135037" x="5613400" y="4270375"/>
          <p14:tracePt t="135043" x="5594350" y="4283075"/>
          <p14:tracePt t="135050" x="5575300" y="4289425"/>
          <p14:tracePt t="135056" x="5568950" y="4295775"/>
          <p14:tracePt t="135070" x="5562600" y="4295775"/>
          <p14:tracePt t="135084" x="5556250" y="4295775"/>
          <p14:tracePt t="135141" x="5562600" y="4295775"/>
          <p14:tracePt t="135148" x="5568950" y="4295775"/>
          <p14:tracePt t="135157" x="5575300" y="4295775"/>
          <p14:tracePt t="135164" x="5588000" y="4295775"/>
          <p14:tracePt t="135168" x="5613400" y="4295775"/>
          <p14:tracePt t="135174" x="5645150" y="4295775"/>
          <p14:tracePt t="135182" x="5689600" y="4295775"/>
          <p14:tracePt t="135201" x="5862638" y="4283075"/>
          <p14:tracePt t="135202" x="5957888" y="4264025"/>
          <p14:tracePt t="135209" x="6065838" y="4244975"/>
          <p14:tracePt t="135222" x="6142038" y="4219575"/>
          <p14:tracePt t="135230" x="6245225" y="4187825"/>
          <p14:tracePt t="135237" x="6264275" y="4175125"/>
          <p14:tracePt t="135244" x="6270625" y="4168775"/>
          <p14:tracePt t="135251" x="6283325" y="4162425"/>
          <p14:tracePt t="135257" x="6289675" y="4156075"/>
          <p14:tracePt t="135271" x="6296025" y="4149725"/>
          <p14:tracePt t="135278" x="6296025" y="4143375"/>
          <p14:tracePt t="135299" x="6289675" y="4130675"/>
          <p14:tracePt t="135306" x="6270625" y="4111625"/>
          <p14:tracePt t="135313" x="6226175" y="4079875"/>
          <p14:tracePt t="135320" x="6129338" y="4008438"/>
          <p14:tracePt t="135329" x="6002338" y="3919538"/>
          <p14:tracePt t="135336" x="5900738" y="3862388"/>
          <p14:tracePt t="135345" x="5792788" y="3805238"/>
          <p14:tracePt t="135350" x="5708650" y="3773488"/>
          <p14:tracePt t="135354" x="5632450" y="3754438"/>
          <p14:tracePt t="135363" x="5556250" y="3741738"/>
          <p14:tracePt t="135375" x="5486400" y="3722688"/>
          <p14:tracePt t="135379" x="5435600" y="3722688"/>
          <p14:tracePt t="135384" x="5391150" y="3722688"/>
          <p14:tracePt t="135389" x="5359400" y="3722688"/>
          <p14:tracePt t="135395" x="5327650" y="3722688"/>
          <p14:tracePt t="135403" x="5302250" y="3722688"/>
          <p14:tracePt t="135410" x="5283200" y="3722688"/>
          <p14:tracePt t="135418" x="5270500" y="3722688"/>
          <p14:tracePt t="135423" x="5256213" y="3722688"/>
          <p14:tracePt t="135431" x="5243513" y="3722688"/>
          <p14:tracePt t="135437" x="5237163" y="3722688"/>
          <p14:tracePt t="135445" x="5230813" y="3722688"/>
          <p14:tracePt t="135452" x="5224463" y="3722688"/>
          <p14:tracePt t="135467" x="5218113" y="3722688"/>
          <p14:tracePt t="135472" x="5211763" y="3722688"/>
          <p14:tracePt t="135500" x="5205413" y="3722688"/>
          <p14:tracePt t="135539" x="5205413" y="372903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287020" y="840740"/>
            <a:ext cx="8975090" cy="4823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`timescale 1ns / 1ps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module Round(clock,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   input clock;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   input [3:0]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   input [127:0]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   output [127:0]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   wire [127:0] 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, sb ,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KeyGeneration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k(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rc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in_key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subbytes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sub(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stateMatrix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, sb);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shiftrow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sft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(sb,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mixcolumn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mx(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   assign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round_out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=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 ^ </a:t>
            </a: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out_key</a:t>
            </a:r>
            <a:r>
              <a:rPr lang="en-US" sz="120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nsolas" panose="020B0609020204030204" charset="0"/>
                <a:cs typeface="Consolas" panose="020B0609020204030204" charset="0"/>
              </a:rPr>
              <a:t>endmodule</a:t>
            </a:r>
            <a:endParaRPr lang="en-US" sz="120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5843905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RTL</a:t>
            </a:r>
            <a:r>
              <a:rPr lang="en-US" altLang="en-IN" sz="2300" dirty="0">
                <a:sym typeface="+mn-ea"/>
              </a:rPr>
              <a:t> </a:t>
            </a:r>
            <a:r>
              <a:rPr lang="en-IN" sz="2300" dirty="0">
                <a:sym typeface="+mn-ea"/>
              </a:rPr>
              <a:t>Verilog Code</a:t>
            </a:r>
            <a:endParaRPr lang="en-US" sz="230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5868035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23215" y="361950"/>
            <a:ext cx="1202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&gt; ROUND.V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C6F680-BD68-4B27-852C-8102F861EB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17"/>
    </mc:Choice>
    <mc:Fallback xmlns="">
      <p:transition spd="slow" advTm="54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4" x="5211763" y="3703638"/>
          <p14:tracePt t="783" x="5224463" y="3659188"/>
          <p14:tracePt t="789" x="5237163" y="3625850"/>
          <p14:tracePt t="796" x="5243513" y="3587750"/>
          <p14:tracePt t="798" x="5243513" y="3556000"/>
          <p14:tracePt t="807" x="5243513" y="3524250"/>
          <p14:tracePt t="820" x="5243513" y="3454400"/>
          <p14:tracePt t="832" x="5230813" y="3422650"/>
          <p14:tracePt t="833" x="5211763" y="3384550"/>
          <p14:tracePt t="841" x="5199063" y="3340100"/>
          <p14:tracePt t="847" x="5167313" y="3282950"/>
          <p14:tracePt t="854" x="5116513" y="3225800"/>
          <p14:tracePt t="861" x="5053013" y="3154363"/>
          <p14:tracePt t="868" x="4983163" y="3084513"/>
          <p14:tracePt t="875" x="4906963" y="3021013"/>
          <p14:tracePt t="882" x="4837113" y="2970213"/>
          <p14:tracePt t="891" x="4759325" y="2925763"/>
          <p14:tracePt t="895" x="4657725" y="2868613"/>
          <p14:tracePt t="904" x="4568825" y="2836863"/>
          <p14:tracePt t="910" x="4479925" y="2798763"/>
          <p14:tracePt t="919" x="4384675" y="2765425"/>
          <p14:tracePt t="929" x="4268788" y="2727325"/>
          <p14:tracePt t="935" x="4135438" y="2676525"/>
          <p14:tracePt t="942" x="3963988" y="2625725"/>
          <p14:tracePt t="945" x="3822700" y="2574925"/>
          <p14:tracePt t="950" x="3714750" y="2549525"/>
          <p14:tracePt t="958" x="3581400" y="2517775"/>
          <p14:tracePt t="975" x="3382963" y="2466975"/>
          <p14:tracePt t="981" x="3287713" y="2447925"/>
          <p14:tracePt t="985" x="3205163" y="2435225"/>
          <p14:tracePt t="993" x="3103563" y="2416175"/>
          <p14:tracePt t="999" x="3033713" y="2397125"/>
          <p14:tracePt t="1011" x="2955925" y="2378075"/>
          <p14:tracePt t="1019" x="2886075" y="2365375"/>
          <p14:tracePt t="1025" x="2809875" y="2344738"/>
          <p14:tracePt t="1028" x="2752725" y="2332038"/>
          <p14:tracePt t="1034" x="2708275" y="2325688"/>
          <p14:tracePt t="1041" x="2657475" y="2306638"/>
          <p14:tracePt t="1048" x="2613025" y="2306638"/>
          <p14:tracePt t="1055" x="2587625" y="2293938"/>
          <p14:tracePt t="1062" x="2568575" y="2287588"/>
          <p14:tracePt t="1069" x="2555875" y="2281238"/>
          <p14:tracePt t="1076" x="2549525" y="2281238"/>
          <p14:tracePt t="1083" x="2543175" y="2274888"/>
          <p14:tracePt t="1094" x="2536825" y="2274888"/>
          <p14:tracePt t="1101" x="2530475" y="2262188"/>
          <p14:tracePt t="1108" x="2530475" y="2268538"/>
          <p14:tracePt t="1403" x="2503488" y="2255838"/>
          <p14:tracePt t="1410" x="2446338" y="2224088"/>
          <p14:tracePt t="1419" x="2376488" y="2179638"/>
          <p14:tracePt t="1428" x="2312988" y="2135188"/>
          <p14:tracePt t="1431" x="2243138" y="2090738"/>
          <p14:tracePt t="1437" x="2185988" y="2052638"/>
          <p14:tracePt t="1445" x="2147888" y="2020888"/>
          <p14:tracePt t="1449" x="2103438" y="1982788"/>
          <p14:tracePt t="1459" x="2065338" y="1951038"/>
          <p14:tracePt t="1463" x="2051050" y="1931988"/>
          <p14:tracePt t="1470" x="2019300" y="1911350"/>
          <p14:tracePt t="1477" x="1981200" y="1879600"/>
          <p14:tracePt t="1484" x="1955800" y="1854200"/>
          <p14:tracePt t="1491" x="1917700" y="1822450"/>
          <p14:tracePt t="1498" x="1879600" y="1790700"/>
          <p14:tracePt t="1505" x="1835150" y="1739900"/>
          <p14:tracePt t="1512" x="1797050" y="1695450"/>
          <p14:tracePt t="1519" x="1758950" y="1657350"/>
          <p14:tracePt t="1525" x="1739900" y="1625600"/>
          <p14:tracePt t="1532" x="1720850" y="1606550"/>
          <p14:tracePt t="1540" x="1695450" y="1581150"/>
          <p14:tracePt t="1546" x="1689100" y="1562100"/>
          <p14:tracePt t="1553" x="1670050" y="1543050"/>
          <p14:tracePt t="1560" x="1657350" y="1524000"/>
          <p14:tracePt t="1567" x="1644650" y="1511300"/>
          <p14:tracePt t="1577" x="1625600" y="1490663"/>
          <p14:tracePt t="1583" x="1606550" y="1471613"/>
          <p14:tracePt t="1593" x="1592263" y="1452563"/>
          <p14:tracePt t="1602" x="1554163" y="1408113"/>
          <p14:tracePt t="1609" x="1522413" y="1357313"/>
          <p14:tracePt t="1615" x="1490663" y="1312863"/>
          <p14:tracePt t="1624" x="1458913" y="1262063"/>
          <p14:tracePt t="1629" x="1427163" y="1217613"/>
          <p14:tracePt t="1636" x="1408113" y="1179513"/>
          <p14:tracePt t="1643" x="1382713" y="1154113"/>
          <p14:tracePt t="1652" x="1363663" y="1122363"/>
          <p14:tracePt t="1668" x="1338263" y="1077913"/>
          <p14:tracePt t="1670" x="1325563" y="1063625"/>
          <p14:tracePt t="1678" x="1319213" y="1050925"/>
          <p14:tracePt t="1685" x="1312863" y="1031875"/>
          <p14:tracePt t="1692" x="1300163" y="1019175"/>
          <p14:tracePt t="1699" x="1287463" y="993775"/>
          <p14:tracePt t="1707" x="1268413" y="974725"/>
          <p14:tracePt t="1712" x="1255713" y="962025"/>
          <p14:tracePt t="1720" x="1236663" y="936625"/>
          <p14:tracePt t="1726" x="1217613" y="917575"/>
          <p14:tracePt t="1733" x="1204913" y="879475"/>
          <p14:tracePt t="1741" x="1185863" y="854075"/>
          <p14:tracePt t="1747" x="1160463" y="822325"/>
          <p14:tracePt t="1757" x="1139825" y="796925"/>
          <p14:tracePt t="1763" x="1120775" y="771525"/>
          <p14:tracePt t="1771" x="1101725" y="758825"/>
          <p14:tracePt t="1775" x="1089025" y="739775"/>
          <p14:tracePt t="1782" x="1069975" y="727075"/>
          <p14:tracePt t="1791" x="1050925" y="708025"/>
          <p14:tracePt t="1795" x="1044575" y="695325"/>
          <p14:tracePt t="1803" x="1031875" y="695325"/>
          <p14:tracePt t="1810" x="1012825" y="682625"/>
          <p14:tracePt t="1816" x="1000125" y="669925"/>
          <p14:tracePt t="1824" x="993775" y="663575"/>
          <p14:tracePt t="1830" x="981075" y="650875"/>
          <p14:tracePt t="1837" x="968375" y="644525"/>
          <p14:tracePt t="1844" x="962025" y="644525"/>
          <p14:tracePt t="1853" x="949325" y="636588"/>
          <p14:tracePt t="1864" x="936625" y="623888"/>
          <p14:tracePt t="1865" x="923925" y="617538"/>
          <p14:tracePt t="1873" x="923925" y="611188"/>
          <p14:tracePt t="1879" x="917575" y="611188"/>
          <p14:tracePt t="1886" x="904875" y="604838"/>
          <p14:tracePt t="1893" x="904875" y="598488"/>
          <p14:tracePt t="1901" x="898525" y="598488"/>
          <p14:tracePt t="1915" x="885825" y="598488"/>
          <p14:tracePt t="1929" x="879475" y="592138"/>
          <p14:tracePt t="1935" x="873125" y="592138"/>
          <p14:tracePt t="2026" x="873125" y="598488"/>
          <p14:tracePt t="2039" x="873125" y="604838"/>
          <p14:tracePt t="2066" x="879475" y="604838"/>
          <p14:tracePt t="2094" x="879475" y="611188"/>
          <p14:tracePt t="2101" x="885825" y="611188"/>
          <p14:tracePt t="2114" x="892175" y="611188"/>
          <p14:tracePt t="2121" x="892175" y="617538"/>
          <p14:tracePt t="2135" x="898525" y="617538"/>
          <p14:tracePt t="2149" x="898525" y="623888"/>
          <p14:tracePt t="2156" x="904875" y="630238"/>
          <p14:tracePt t="2162" x="911225" y="636588"/>
          <p14:tracePt t="2170" x="923925" y="650875"/>
          <p14:tracePt t="2176" x="930275" y="669925"/>
          <p14:tracePt t="2183" x="949325" y="695325"/>
          <p14:tracePt t="2192" x="968375" y="733425"/>
          <p14:tracePt t="2199" x="993775" y="777875"/>
          <p14:tracePt t="2208" x="1025525" y="835025"/>
          <p14:tracePt t="2215" x="1057275" y="904875"/>
          <p14:tracePt t="2223" x="1095375" y="974725"/>
          <p14:tracePt t="2228" x="1127125" y="1038225"/>
          <p14:tracePt t="2232" x="1154113" y="1096963"/>
          <p14:tracePt t="2239" x="1166813" y="1141413"/>
          <p14:tracePt t="2245" x="1185863" y="1192213"/>
          <p14:tracePt t="2253" x="1192213" y="1223963"/>
          <p14:tracePt t="2259" x="1198563" y="1249363"/>
          <p14:tracePt t="2268" x="1204913" y="1274763"/>
          <p14:tracePt t="2274" x="1204913" y="1293813"/>
          <p14:tracePt t="2282" x="1204913" y="1306513"/>
          <p14:tracePt t="2291" x="1211263" y="1319213"/>
          <p14:tracePt t="2296" x="1211263" y="1325563"/>
          <p14:tracePt t="2302" x="1211263" y="1331913"/>
          <p14:tracePt t="2308" x="1211263" y="1338263"/>
          <p14:tracePt t="2315" x="1211263" y="1344613"/>
          <p14:tracePt t="2323" x="1211263" y="1350963"/>
          <p14:tracePt t="2329" x="1211263" y="1357313"/>
          <p14:tracePt t="2335" x="1211263" y="1363663"/>
          <p14:tracePt t="2343" x="1211263" y="1370013"/>
          <p14:tracePt t="2351" x="1211263" y="1376363"/>
          <p14:tracePt t="2365" x="1211263" y="1382713"/>
          <p14:tracePt t="2372" x="1211263" y="1389063"/>
          <p14:tracePt t="2386" x="1211263" y="1395413"/>
          <p14:tracePt t="2398" x="1211263" y="1401763"/>
          <p14:tracePt t="2414" x="1211263" y="1408113"/>
          <p14:tracePt t="2441" x="1211263" y="1414463"/>
          <p14:tracePt t="2460" x="1211263" y="1420813"/>
          <p14:tracePt t="2558" x="1217613" y="1420813"/>
          <p14:tracePt t="2627" x="1223963" y="1420813"/>
          <p14:tracePt t="4479" x="1243013" y="1427163"/>
          <p14:tracePt t="4490" x="1274763" y="1439863"/>
          <p14:tracePt t="4497" x="1293813" y="1446213"/>
          <p14:tracePt t="4508" x="1312863" y="1452563"/>
          <p14:tracePt t="4513" x="1331913" y="1458913"/>
          <p14:tracePt t="4517" x="1350963" y="1471613"/>
          <p14:tracePt t="4525" x="1363663" y="1477963"/>
          <p14:tracePt t="4531" x="1382713" y="1484313"/>
          <p14:tracePt t="4539" x="1401763" y="1497013"/>
          <p14:tracePt t="4545" x="1427163" y="1504950"/>
          <p14:tracePt t="4552" x="1439863" y="1511300"/>
          <p14:tracePt t="4559" x="1458913" y="1524000"/>
          <p14:tracePt t="4566" x="1477963" y="1524000"/>
          <p14:tracePt t="4574" x="1497013" y="1524000"/>
          <p14:tracePt t="4579" x="1516063" y="1530350"/>
          <p14:tracePt t="4587" x="1535113" y="1536700"/>
          <p14:tracePt t="4594" x="1554163" y="1536700"/>
          <p14:tracePt t="4601" x="1573213" y="1543050"/>
          <p14:tracePt t="4610" x="1585913" y="1543050"/>
          <p14:tracePt t="4616" x="1612900" y="1549400"/>
          <p14:tracePt t="4626" x="1631950" y="1549400"/>
          <p14:tracePt t="4631" x="1644650" y="1549400"/>
          <p14:tracePt t="4636" x="1663700" y="1549400"/>
          <p14:tracePt t="4644" x="1676400" y="1549400"/>
          <p14:tracePt t="4650" x="1682750" y="1549400"/>
          <p14:tracePt t="4657" x="1689100" y="1549400"/>
          <p14:tracePt t="4663" x="1701800" y="1549400"/>
          <p14:tracePt t="4677" x="1708150" y="1549400"/>
          <p14:tracePt t="4685" x="1714500" y="1549400"/>
          <p14:tracePt t="4698" x="1720850" y="1549400"/>
          <p14:tracePt t="4713" x="1733550" y="1555750"/>
          <p14:tracePt t="4739" x="1739900" y="1562100"/>
          <p14:tracePt t="4753" x="1746250" y="1562100"/>
          <p14:tracePt t="4802" x="1746250" y="1568450"/>
          <p14:tracePt t="5009" x="1739900" y="1568450"/>
          <p14:tracePt t="5037" x="1733550" y="1568450"/>
          <p14:tracePt t="5073" x="1727200" y="1568450"/>
          <p14:tracePt t="5097" x="1727200" y="1562100"/>
          <p14:tracePt t="5109" x="1720850" y="1562100"/>
          <p14:tracePt t="5116" x="1720850" y="1555750"/>
          <p14:tracePt t="5141" x="1720850" y="1549400"/>
          <p14:tracePt t="5635" x="1727200" y="1549400"/>
          <p14:tracePt t="5642" x="1733550" y="1549400"/>
          <p14:tracePt t="5650" x="1739900" y="1549400"/>
          <p14:tracePt t="5661" x="1765300" y="1549400"/>
          <p14:tracePt t="5667" x="1784350" y="1549400"/>
          <p14:tracePt t="5676" x="1809750" y="1549400"/>
          <p14:tracePt t="5683" x="1828800" y="1549400"/>
          <p14:tracePt t="5687" x="1854200" y="1543050"/>
          <p14:tracePt t="5695" x="1879600" y="1543050"/>
          <p14:tracePt t="5702" x="1898650" y="1536700"/>
          <p14:tracePt t="5709" x="1917700" y="1536700"/>
          <p14:tracePt t="5716" x="1943100" y="1530350"/>
          <p14:tracePt t="5732" x="1974850" y="1530350"/>
          <p14:tracePt t="5739" x="1987550" y="1524000"/>
          <p14:tracePt t="5746" x="1993900" y="1524000"/>
          <p14:tracePt t="5749" x="2006600" y="1517650"/>
          <p14:tracePt t="5757" x="2012950" y="1517650"/>
          <p14:tracePt t="5765" x="2019300" y="1517650"/>
          <p14:tracePt t="5771" x="2025650" y="1517650"/>
          <p14:tracePt t="5778" x="2038350" y="1517650"/>
          <p14:tracePt t="5784" x="2044700" y="1517650"/>
          <p14:tracePt t="5792" x="2051050" y="1511300"/>
          <p14:tracePt t="5799" x="2058988" y="1511300"/>
          <p14:tracePt t="5807" x="2065338" y="1511300"/>
          <p14:tracePt t="5812" x="2065338" y="1504950"/>
          <p14:tracePt t="5819" x="2078038" y="1504950"/>
          <p14:tracePt t="5827" x="2084388" y="1497013"/>
          <p14:tracePt t="5833" x="2090738" y="1497013"/>
          <p14:tracePt t="5844" x="2103438" y="1490663"/>
          <p14:tracePt t="5852" x="2109788" y="1490663"/>
          <p14:tracePt t="5853" x="2116138" y="1490663"/>
          <p14:tracePt t="5861" x="2128838" y="1490663"/>
          <p14:tracePt t="5868" x="2135188" y="1490663"/>
          <p14:tracePt t="5875" x="2147888" y="1484313"/>
          <p14:tracePt t="5882" x="2166938" y="1484313"/>
          <p14:tracePt t="5891" x="2173288" y="1477963"/>
          <p14:tracePt t="5895" x="2185988" y="1477963"/>
          <p14:tracePt t="5902" x="2198688" y="1477963"/>
          <p14:tracePt t="5910" x="2211388" y="1471613"/>
          <p14:tracePt t="5916" x="2230438" y="1471613"/>
          <p14:tracePt t="5926" x="2243138" y="1465263"/>
          <p14:tracePt t="5930" x="2255838" y="1465263"/>
          <p14:tracePt t="5939" x="2268538" y="1458913"/>
          <p14:tracePt t="5947" x="2287588" y="1458913"/>
          <p14:tracePt t="5953" x="2300288" y="1458913"/>
          <p14:tracePt t="5962" x="2319338" y="1452563"/>
          <p14:tracePt t="5965" x="2338388" y="1452563"/>
          <p14:tracePt t="5972" x="2357438" y="1452563"/>
          <p14:tracePt t="5992" x="2408238" y="1452563"/>
          <p14:tracePt t="6000" x="2420938" y="1452563"/>
          <p14:tracePt t="6006" x="2439988" y="1452563"/>
          <p14:tracePt t="6013" x="2459038" y="1452563"/>
          <p14:tracePt t="6023" x="2478088" y="1452563"/>
          <p14:tracePt t="6029" x="2503488" y="1452563"/>
          <p14:tracePt t="6039" x="2524125" y="1452563"/>
          <p14:tracePt t="6041" x="2543175" y="1452563"/>
          <p14:tracePt t="6048" x="2568575" y="1452563"/>
          <p14:tracePt t="6055" x="2593975" y="1452563"/>
          <p14:tracePt t="6062" x="2613025" y="1452563"/>
          <p14:tracePt t="6069" x="2632075" y="1452563"/>
          <p14:tracePt t="6076" x="2651125" y="1452563"/>
          <p14:tracePt t="6083" x="2676525" y="1452563"/>
          <p14:tracePt t="6090" x="2695575" y="1452563"/>
          <p14:tracePt t="6098" x="2714625" y="1452563"/>
          <p14:tracePt t="6107" x="2733675" y="1446213"/>
          <p14:tracePt t="6114" x="2759075" y="1446213"/>
          <p14:tracePt t="6119" x="2771775" y="1439863"/>
          <p14:tracePt t="6132" x="2822575" y="1439863"/>
          <p14:tracePt t="6138" x="2854325" y="1433513"/>
          <p14:tracePt t="6145" x="2879725" y="1427163"/>
          <p14:tracePt t="6152" x="2898775" y="1427163"/>
          <p14:tracePt t="6161" x="2911475" y="1420813"/>
          <p14:tracePt t="6167" x="2936875" y="1420813"/>
          <p14:tracePt t="6174" x="2955925" y="1420813"/>
          <p14:tracePt t="6180" x="2962275" y="1420813"/>
          <p14:tracePt t="6187" x="2982913" y="1420813"/>
          <p14:tracePt t="6194" x="3001963" y="1420813"/>
          <p14:tracePt t="6201" x="3008313" y="1420813"/>
          <p14:tracePt t="6208" x="3027363" y="1420813"/>
          <p14:tracePt t="6214" x="3046413" y="1420813"/>
          <p14:tracePt t="6222" x="3059113" y="1420813"/>
          <p14:tracePt t="6228" x="3078163" y="1420813"/>
          <p14:tracePt t="6235" x="3103563" y="1420813"/>
          <p14:tracePt t="6245" x="3135313" y="1414463"/>
          <p14:tracePt t="6251" x="3167063" y="1414463"/>
          <p14:tracePt t="6262" x="3211513" y="1408113"/>
          <p14:tracePt t="6265" x="3262313" y="1408113"/>
          <p14:tracePt t="6269" x="3306763" y="1395413"/>
          <p14:tracePt t="6277" x="3351213" y="1395413"/>
          <p14:tracePt t="6284" x="3382963" y="1395413"/>
          <p14:tracePt t="6294" x="3421063" y="1389063"/>
          <p14:tracePt t="6300" x="3454400" y="1389063"/>
          <p14:tracePt t="6308" x="3473450" y="1382713"/>
          <p14:tracePt t="6313" x="3486150" y="1382713"/>
          <p14:tracePt t="6318" x="3505200" y="1382713"/>
          <p14:tracePt t="6327" x="3524250" y="1382713"/>
          <p14:tracePt t="6332" x="3543300" y="1382713"/>
          <p14:tracePt t="6341" x="3549650" y="1376363"/>
          <p14:tracePt t="6345" x="3562350" y="1376363"/>
          <p14:tracePt t="6353" x="3568700" y="1376363"/>
          <p14:tracePt t="6360" x="3581400" y="1376363"/>
          <p14:tracePt t="6366" x="3587750" y="1376363"/>
          <p14:tracePt t="6380" x="3600450" y="1376363"/>
          <p14:tracePt t="6388" x="3606800" y="1376363"/>
          <p14:tracePt t="6409" x="3613150" y="1376363"/>
          <p14:tracePt t="6889" x="3613150" y="1382713"/>
          <p14:tracePt t="6898" x="3613150" y="1389063"/>
          <p14:tracePt t="6903" x="3613150" y="1395413"/>
          <p14:tracePt t="6910" x="3613150" y="1401763"/>
          <p14:tracePt t="6916" x="3613150" y="1408113"/>
          <p14:tracePt t="6924" x="3613150" y="1414463"/>
          <p14:tracePt t="6930" x="3613150" y="1420813"/>
          <p14:tracePt t="6935" x="3606800" y="1427163"/>
          <p14:tracePt t="6942" x="3606800" y="1433513"/>
          <p14:tracePt t="6951" x="3600450" y="1439863"/>
          <p14:tracePt t="6964" x="3594100" y="1446213"/>
          <p14:tracePt t="6974" x="3587750" y="1452563"/>
          <p14:tracePt t="6976" x="3581400" y="1458913"/>
          <p14:tracePt t="6988" x="3581400" y="1465263"/>
          <p14:tracePt t="6998" x="3568700" y="1471613"/>
          <p14:tracePt t="7000" x="3549650" y="1484313"/>
          <p14:tracePt t="7004" x="3530600" y="1497013"/>
          <p14:tracePt t="7011" x="3517900" y="1497013"/>
          <p14:tracePt t="7018" x="3492500" y="1511300"/>
          <p14:tracePt t="7026" x="3467100" y="1517650"/>
          <p14:tracePt t="7032" x="3441700" y="1536700"/>
          <p14:tracePt t="7041" x="3421063" y="1536700"/>
          <p14:tracePt t="7046" x="3389313" y="1543050"/>
          <p14:tracePt t="7053" x="3363913" y="1549400"/>
          <p14:tracePt t="7060" x="3338513" y="1555750"/>
          <p14:tracePt t="7067" x="3319463" y="1555750"/>
          <p14:tracePt t="7075" x="3287713" y="1562100"/>
          <p14:tracePt t="7081" x="3262313" y="1568450"/>
          <p14:tracePt t="7088" x="3236913" y="1574800"/>
          <p14:tracePt t="7094" x="3205163" y="1574800"/>
          <p14:tracePt t="7102" x="3179763" y="1581150"/>
          <p14:tracePt t="7109" x="3148013" y="1587500"/>
          <p14:tracePt t="7115" x="3116263" y="1593850"/>
          <p14:tracePt t="7124" x="3078163" y="1606550"/>
          <p14:tracePt t="7129" x="3046413" y="1606550"/>
          <p14:tracePt t="7136" x="3014663" y="1612900"/>
          <p14:tracePt t="7142" x="2976563" y="1619250"/>
          <p14:tracePt t="7150" x="2949575" y="1625600"/>
          <p14:tracePt t="7157" x="2930525" y="1625600"/>
          <p14:tracePt t="7164" x="2905125" y="1631950"/>
          <p14:tracePt t="7171" x="2879725" y="1631950"/>
          <p14:tracePt t="7177" x="2860675" y="1638300"/>
          <p14:tracePt t="7185" x="2847975" y="1638300"/>
          <p14:tracePt t="7192" x="2828925" y="1644650"/>
          <p14:tracePt t="7198" x="2803525" y="1644650"/>
          <p14:tracePt t="7211" x="2784475" y="1651000"/>
          <p14:tracePt t="7213" x="2771775" y="1657350"/>
          <p14:tracePt t="7221" x="2752725" y="1663700"/>
          <p14:tracePt t="7230" x="2733675" y="1670050"/>
          <p14:tracePt t="7235" x="2720975" y="1670050"/>
          <p14:tracePt t="7245" x="2714625" y="1676400"/>
          <p14:tracePt t="7246" x="2708275" y="1676400"/>
          <p14:tracePt t="7254" x="2695575" y="1682750"/>
          <p14:tracePt t="7268" x="2689225" y="1682750"/>
          <p14:tracePt t="7275" x="2682875" y="1682750"/>
          <p14:tracePt t="7282" x="2676525" y="1682750"/>
          <p14:tracePt t="7295" x="2670175" y="1682750"/>
          <p14:tracePt t="7301" x="2663825" y="1682750"/>
          <p14:tracePt t="7311" x="2657475" y="1682750"/>
          <p14:tracePt t="7318" x="2644775" y="1682750"/>
          <p14:tracePt t="7330" x="2632075" y="1689100"/>
          <p14:tracePt t="7336" x="2625725" y="1689100"/>
          <p14:tracePt t="7345" x="2613025" y="1695450"/>
          <p14:tracePt t="7353" x="2593975" y="1695450"/>
          <p14:tracePt t="7366" x="2549525" y="1708150"/>
          <p14:tracePt t="7371" x="2509838" y="1714500"/>
          <p14:tracePt t="7378" x="2478088" y="1720850"/>
          <p14:tracePt t="7386" x="2439988" y="1727200"/>
          <p14:tracePt t="7392" x="2408238" y="1727200"/>
          <p14:tracePt t="7399" x="2363788" y="1733550"/>
          <p14:tracePt t="7409" x="2338388" y="1739900"/>
          <p14:tracePt t="7413" x="2312988" y="1746250"/>
          <p14:tracePt t="7420" x="2293938" y="1752600"/>
          <p14:tracePt t="7427" x="2268538" y="1752600"/>
          <p14:tracePt t="7434" x="2249488" y="1758950"/>
          <p14:tracePt t="7441" x="2230438" y="1765300"/>
          <p14:tracePt t="7448" x="2217738" y="1765300"/>
          <p14:tracePt t="7462" x="2205038" y="1771650"/>
          <p14:tracePt t="7467" x="2185988" y="1771650"/>
          <p14:tracePt t="7469" x="2179638" y="1778000"/>
          <p14:tracePt t="7476" x="2166938" y="1778000"/>
          <p14:tracePt t="7483" x="2154238" y="1784350"/>
          <p14:tracePt t="7492" x="2147888" y="1784350"/>
          <p14:tracePt t="7497" x="2141538" y="1784350"/>
          <p14:tracePt t="7504" x="2128838" y="1784350"/>
          <p14:tracePt t="7513" x="2116138" y="1784350"/>
          <p14:tracePt t="7520" x="2103438" y="1790700"/>
          <p14:tracePt t="7525" x="2090738" y="1797050"/>
          <p14:tracePt t="7532" x="2084388" y="1797050"/>
          <p14:tracePt t="7538" x="2078038" y="1803400"/>
          <p14:tracePt t="7545" x="2065338" y="1809750"/>
          <p14:tracePt t="7552" x="2058988" y="1809750"/>
          <p14:tracePt t="7559" x="2044700" y="1809750"/>
          <p14:tracePt t="7566" x="2038350" y="1809750"/>
          <p14:tracePt t="7578" x="2032000" y="1816100"/>
          <p14:tracePt t="7585" x="2019300" y="1816100"/>
          <p14:tracePt t="7596" x="2012950" y="1822450"/>
          <p14:tracePt t="7601" x="2006600" y="1822450"/>
          <p14:tracePt t="7609" x="2000250" y="1828800"/>
          <p14:tracePt t="7616" x="1993900" y="1828800"/>
          <p14:tracePt t="7622" x="1987550" y="1828800"/>
          <p14:tracePt t="7636" x="1987550" y="1835150"/>
          <p14:tracePt t="7642" x="1981200" y="1835150"/>
          <p14:tracePt t="7649" x="1974850" y="1835150"/>
          <p14:tracePt t="7664" x="1968500" y="1841500"/>
          <p14:tracePt t="7669" x="1962150" y="1841500"/>
          <p14:tracePt t="7679" x="1955800" y="1841500"/>
          <p14:tracePt t="7694" x="1949450" y="1841500"/>
          <p14:tracePt t="7700" x="1943100" y="1841500"/>
          <p14:tracePt t="7704" x="1936750" y="1841500"/>
          <p14:tracePt t="7714" x="1930400" y="1847850"/>
          <p14:tracePt t="7720" x="1924050" y="1847850"/>
          <p14:tracePt t="7727" x="1917700" y="1854200"/>
          <p14:tracePt t="7733" x="1905000" y="1854200"/>
          <p14:tracePt t="7739" x="1898650" y="1854200"/>
          <p14:tracePt t="7748" x="1879600" y="1860550"/>
          <p14:tracePt t="7756" x="1866900" y="1860550"/>
          <p14:tracePt t="7763" x="1847850" y="1866900"/>
          <p14:tracePt t="7767" x="1835150" y="1873250"/>
          <p14:tracePt t="7774" x="1816100" y="1873250"/>
          <p14:tracePt t="7782" x="1797050" y="1873250"/>
          <p14:tracePt t="7789" x="1784350" y="1879600"/>
          <p14:tracePt t="7799" x="1765300" y="1879600"/>
          <p14:tracePt t="7803" x="1746250" y="1879600"/>
          <p14:tracePt t="7808" x="1733550" y="1879600"/>
          <p14:tracePt t="7815" x="1714500" y="1885950"/>
          <p14:tracePt t="7830" x="1670050" y="1885950"/>
          <p14:tracePt t="7835" x="1651000" y="1885950"/>
          <p14:tracePt t="7843" x="1631950" y="1885950"/>
          <p14:tracePt t="7849" x="1612900" y="1885950"/>
          <p14:tracePt t="7860" x="1598613" y="1885950"/>
          <p14:tracePt t="7866" x="1585913" y="1885950"/>
          <p14:tracePt t="7873" x="1573213" y="1885950"/>
          <p14:tracePt t="7879" x="1566863" y="1885950"/>
          <p14:tracePt t="7884" x="1554163" y="1885950"/>
          <p14:tracePt t="7891" x="1547813" y="1885950"/>
          <p14:tracePt t="7898" x="1541463" y="1885950"/>
          <p14:tracePt t="7904" x="1528763" y="1885950"/>
          <p14:tracePt t="7918" x="1522413" y="1879600"/>
          <p14:tracePt t="7926" x="1509713" y="1879600"/>
          <p14:tracePt t="7935" x="1503363" y="1879600"/>
          <p14:tracePt t="7948" x="1490663" y="1873250"/>
          <p14:tracePt t="7957" x="1477963" y="1866900"/>
          <p14:tracePt t="7959" x="1471613" y="1866900"/>
          <p14:tracePt t="7967" x="1465263" y="1866900"/>
          <p14:tracePt t="7981" x="1452563" y="1866900"/>
          <p14:tracePt t="7990" x="1446213" y="1860550"/>
          <p14:tracePt t="8004" x="1439863" y="1854200"/>
          <p14:tracePt t="8011" x="1433513" y="1854200"/>
          <p14:tracePt t="8026" x="1427163" y="1854200"/>
          <p14:tracePt t="8029" x="1420813" y="1847850"/>
          <p14:tracePt t="8043" x="1414463" y="1847850"/>
          <p14:tracePt t="8050" x="1414463" y="1841500"/>
          <p14:tracePt t="8064" x="1414463" y="1835150"/>
          <p14:tracePt t="8071" x="1408113" y="1835150"/>
          <p14:tracePt t="8085" x="1401763" y="1828800"/>
          <p14:tracePt t="8098" x="1401763" y="1822450"/>
          <p14:tracePt t="8122" x="1401763" y="1816100"/>
          <p14:tracePt t="8129" x="1401763" y="1809750"/>
          <p14:tracePt t="8147" x="1401763" y="1803400"/>
          <p14:tracePt t="8167" x="1401763" y="1797050"/>
          <p14:tracePt t="8175" x="1401763" y="1790700"/>
          <p14:tracePt t="8189" x="1401763" y="1784350"/>
          <p14:tracePt t="8203" x="1401763" y="1778000"/>
          <p14:tracePt t="8216" x="1408113" y="1778000"/>
          <p14:tracePt t="8230" x="1408113" y="1771650"/>
          <p14:tracePt t="8244" x="1414463" y="1771650"/>
          <p14:tracePt t="8251" x="1414463" y="1765300"/>
          <p14:tracePt t="8265" x="1420813" y="1758950"/>
          <p14:tracePt t="8278" x="1427163" y="1758950"/>
          <p14:tracePt t="8314" x="1433513" y="1758950"/>
          <p14:tracePt t="8334" x="1439863" y="1758950"/>
          <p14:tracePt t="8364" x="1446213" y="1758950"/>
          <p14:tracePt t="8377" x="1458913" y="1758950"/>
          <p14:tracePt t="8401" x="1465263" y="1758950"/>
          <p14:tracePt t="8402" x="1471613" y="1758950"/>
          <p14:tracePt t="8424" x="1477963" y="1758950"/>
          <p14:tracePt t="8431" x="1484313" y="1765300"/>
          <p14:tracePt t="8438" x="1490663" y="1765300"/>
          <p14:tracePt t="8445" x="1497013" y="1765300"/>
          <p14:tracePt t="8454" x="1503363" y="1771650"/>
          <p14:tracePt t="8463" x="1509713" y="1771650"/>
          <p14:tracePt t="8469" x="1522413" y="1778000"/>
          <p14:tracePt t="8475" x="1535113" y="1784350"/>
          <p14:tracePt t="8480" x="1554163" y="1797050"/>
          <p14:tracePt t="8487" x="1560513" y="1803400"/>
          <p14:tracePt t="8493" x="1573213" y="1809750"/>
          <p14:tracePt t="8500" x="1585913" y="1816100"/>
          <p14:tracePt t="8507" x="1592263" y="1822450"/>
          <p14:tracePt t="8514" x="1606550" y="1822450"/>
          <p14:tracePt t="8523" x="1612900" y="1828800"/>
          <p14:tracePt t="8531" x="1612900" y="1835150"/>
          <p14:tracePt t="8536" x="1625600" y="1835150"/>
          <p14:tracePt t="8542" x="1631950" y="1841500"/>
          <p14:tracePt t="8548" x="1638300" y="1847850"/>
          <p14:tracePt t="8557" x="1651000" y="1854200"/>
          <p14:tracePt t="8562" x="1657350" y="1854200"/>
          <p14:tracePt t="8569" x="1663700" y="1860550"/>
          <p14:tracePt t="8577" x="1676400" y="1860550"/>
          <p14:tracePt t="8583" x="1695450" y="1873250"/>
          <p14:tracePt t="8589" x="1714500" y="1879600"/>
          <p14:tracePt t="8597" x="1733550" y="1885950"/>
          <p14:tracePt t="8606" x="1752600" y="1892300"/>
          <p14:tracePt t="8618" x="1797050" y="1905000"/>
          <p14:tracePt t="8625" x="1809750" y="1911350"/>
          <p14:tracePt t="8634" x="1828800" y="1911350"/>
          <p14:tracePt t="8645" x="1847850" y="1917700"/>
          <p14:tracePt t="8649" x="1854200" y="1917700"/>
          <p14:tracePt t="8653" x="1866900" y="1924050"/>
          <p14:tracePt t="8659" x="1873250" y="1924050"/>
          <p14:tracePt t="8666" x="1879600" y="1924050"/>
          <p14:tracePt t="8674" x="1892300" y="1924050"/>
          <p14:tracePt t="8682" x="1905000" y="1924050"/>
          <p14:tracePt t="8697" x="1911350" y="1924050"/>
          <p14:tracePt t="8703" x="1917700" y="1924050"/>
          <p14:tracePt t="8715" x="1924050" y="1924050"/>
          <p14:tracePt t="8722" x="1930400" y="1924050"/>
          <p14:tracePt t="8736" x="1936750" y="1924050"/>
          <p14:tracePt t="8756" x="1936750" y="1917700"/>
          <p14:tracePt t="8795" x="1936750" y="1911350"/>
          <p14:tracePt t="8816" x="1930400" y="1905000"/>
          <p14:tracePt t="8820" x="1924050" y="1905000"/>
          <p14:tracePt t="8833" x="1911350" y="1898650"/>
          <p14:tracePt t="8843" x="1898650" y="1892300"/>
          <p14:tracePt t="8850" x="1892300" y="1892300"/>
          <p14:tracePt t="8855" x="1879600" y="1879600"/>
          <p14:tracePt t="8862" x="1860550" y="1873250"/>
          <p14:tracePt t="8867" x="1847850" y="1860550"/>
          <p14:tracePt t="8875" x="1835150" y="1854200"/>
          <p14:tracePt t="8881" x="1816100" y="1841500"/>
          <p14:tracePt t="8889" x="1797050" y="1835150"/>
          <p14:tracePt t="8894" x="1784350" y="1835150"/>
          <p14:tracePt t="8904" x="1771650" y="1822450"/>
          <p14:tracePt t="8911" x="1758950" y="1816100"/>
          <p14:tracePt t="8919" x="1739900" y="1809750"/>
          <p14:tracePt t="8922" x="1733550" y="1803400"/>
          <p14:tracePt t="8933" x="1720850" y="1797050"/>
          <p14:tracePt t="8940" x="1708150" y="1790700"/>
          <p14:tracePt t="8946" x="1695450" y="1790700"/>
          <p14:tracePt t="8951" x="1689100" y="1784350"/>
          <p14:tracePt t="8957" x="1676400" y="1778000"/>
          <p14:tracePt t="8964" x="1663700" y="1771650"/>
          <p14:tracePt t="8971" x="1657350" y="1771650"/>
          <p14:tracePt t="8978" x="1651000" y="1765300"/>
          <p14:tracePt t="8992" x="1644650" y="1765300"/>
          <p14:tracePt t="8999" x="1631950" y="1765300"/>
          <p14:tracePt t="9007" x="1625600" y="1758950"/>
          <p14:tracePt t="9020" x="1619250" y="1758950"/>
          <p14:tracePt t="9029" x="1612900" y="1758950"/>
          <p14:tracePt t="9036" x="1606550" y="1758950"/>
          <p14:tracePt t="9050" x="1598613" y="1758950"/>
          <p14:tracePt t="9064" x="1592263" y="1758950"/>
          <p14:tracePt t="9152" x="1598613" y="1758950"/>
          <p14:tracePt t="9173" x="1606550" y="1758950"/>
          <p14:tracePt t="9189" x="1619250" y="1758950"/>
          <p14:tracePt t="9196" x="1625600" y="1758950"/>
          <p14:tracePt t="9201" x="1644650" y="1758950"/>
          <p14:tracePt t="9207" x="1663700" y="1765300"/>
          <p14:tracePt t="9214" x="1682750" y="1771650"/>
          <p14:tracePt t="9221" x="1701800" y="1771650"/>
          <p14:tracePt t="9230" x="1720850" y="1771650"/>
          <p14:tracePt t="9235" x="1746250" y="1778000"/>
          <p14:tracePt t="9242" x="1771650" y="1784350"/>
          <p14:tracePt t="9248" x="1784350" y="1790700"/>
          <p14:tracePt t="9256" x="1803400" y="1797050"/>
          <p14:tracePt t="9262" x="1822450" y="1797050"/>
          <p14:tracePt t="9269" x="1835150" y="1803400"/>
          <p14:tracePt t="9276" x="1841500" y="1803400"/>
          <p14:tracePt t="9283" x="1847850" y="1809750"/>
          <p14:tracePt t="9290" x="1854200" y="1809750"/>
          <p14:tracePt t="9297" x="1860550" y="1809750"/>
          <p14:tracePt t="9304" x="1866900" y="1816100"/>
          <p14:tracePt t="9313" x="1873250" y="1816100"/>
          <p14:tracePt t="9330" x="1879600" y="1816100"/>
          <p14:tracePt t="9337" x="1885950" y="1816100"/>
          <p14:tracePt t="9353" x="1892300" y="1816100"/>
          <p14:tracePt t="9366" x="1898650" y="1816100"/>
          <p14:tracePt t="9380" x="1905000" y="1816100"/>
          <p14:tracePt t="9459" x="1905000" y="1822450"/>
          <p14:tracePt t="10025" x="1898650" y="1822450"/>
          <p14:tracePt t="10034" x="1892300" y="1822450"/>
          <p14:tracePt t="10039" x="1885950" y="1822450"/>
          <p14:tracePt t="10045" x="1879600" y="1822450"/>
          <p14:tracePt t="10052" x="1873250" y="1822450"/>
          <p14:tracePt t="10070" x="1866900" y="1822450"/>
          <p14:tracePt t="10075" x="1860550" y="1822450"/>
          <p14:tracePt t="10080" x="1860550" y="1828800"/>
          <p14:tracePt t="10101" x="1854200" y="1828800"/>
          <p14:tracePt t="10117" x="1847850" y="1828800"/>
          <p14:tracePt t="10136" x="1847850" y="1835150"/>
          <p14:tracePt t="10224" x="1854200" y="1835150"/>
          <p14:tracePt t="10270" x="1860550" y="1835150"/>
          <p14:tracePt t="10290" x="1866900" y="1835150"/>
          <p14:tracePt t="10302" x="1873250" y="1835150"/>
          <p14:tracePt t="10309" x="1879600" y="1835150"/>
          <p14:tracePt t="10326" x="1885950" y="1835150"/>
          <p14:tracePt t="10338" x="1892300" y="1835150"/>
          <p14:tracePt t="10344" x="1898650" y="1835150"/>
          <p14:tracePt t="10359" x="1905000" y="1835150"/>
          <p14:tracePt t="10371" x="1911350" y="1835150"/>
          <p14:tracePt t="10382" x="1917700" y="1835150"/>
          <p14:tracePt t="10403" x="1924050" y="1835150"/>
          <p14:tracePt t="10415" x="1930400" y="1835150"/>
          <p14:tracePt t="10449" x="1936750" y="1835150"/>
          <p14:tracePt t="10533" x="1930400" y="1835150"/>
          <p14:tracePt t="10544" x="1924050" y="1835150"/>
          <p14:tracePt t="10559" x="1917700" y="1835150"/>
          <p14:tracePt t="10565" x="1911350" y="1835150"/>
          <p14:tracePt t="10581" x="1905000" y="1835150"/>
          <p14:tracePt t="10587" x="1898650" y="1835150"/>
          <p14:tracePt t="10595" x="1885950" y="1835150"/>
          <p14:tracePt t="10606" x="1873250" y="1835150"/>
          <p14:tracePt t="10613" x="1866900" y="1835150"/>
          <p14:tracePt t="10620" x="1854200" y="1835150"/>
          <p14:tracePt t="10627" x="1847850" y="1835150"/>
          <p14:tracePt t="10634" x="1841500" y="1835150"/>
          <p14:tracePt t="10642" x="1828800" y="1835150"/>
          <p14:tracePt t="10648" x="1822450" y="1835150"/>
          <p14:tracePt t="10656" x="1816100" y="1835150"/>
          <p14:tracePt t="10662" x="1803400" y="1835150"/>
          <p14:tracePt t="10671" x="1797050" y="1835150"/>
          <p14:tracePt t="10680" x="1790700" y="1835150"/>
          <p14:tracePt t="10685" x="1784350" y="1835150"/>
          <p14:tracePt t="10689" x="1771650" y="1841500"/>
          <p14:tracePt t="10696" x="1765300" y="1841500"/>
          <p14:tracePt t="10706" x="1758950" y="1841500"/>
          <p14:tracePt t="10713" x="1752600" y="1841500"/>
          <p14:tracePt t="10719" x="1746250" y="1841500"/>
          <p14:tracePt t="10724" x="1739900" y="1841500"/>
          <p14:tracePt t="10734" x="1733550" y="1847850"/>
          <p14:tracePt t="10744" x="1727200" y="1847850"/>
          <p14:tracePt t="10748" x="1720850" y="1847850"/>
          <p14:tracePt t="10752" x="1714500" y="1847850"/>
          <p14:tracePt t="10760" x="1708150" y="1847850"/>
          <p14:tracePt t="10775" x="1701800" y="1847850"/>
          <p14:tracePt t="10779" x="1695450" y="1847850"/>
          <p14:tracePt t="10787" x="1689100" y="1847850"/>
          <p14:tracePt t="10801" x="1682750" y="1847850"/>
          <p14:tracePt t="10808" x="1676400" y="1847850"/>
          <p14:tracePt t="10831" x="1670050" y="1847850"/>
          <p14:tracePt t="10838" x="1663700" y="1854200"/>
          <p14:tracePt t="10851" x="1657350" y="1854200"/>
          <p14:tracePt t="10900" x="1651000" y="1854200"/>
          <p14:tracePt t="10927" x="1644650" y="1854200"/>
          <p14:tracePt t="14343" x="1701800" y="1892300"/>
          <p14:tracePt t="14350" x="1816100" y="1963738"/>
          <p14:tracePt t="14357" x="1905000" y="2008188"/>
          <p14:tracePt t="14365" x="1962150" y="2033588"/>
          <p14:tracePt t="14367" x="2000250" y="2046288"/>
          <p14:tracePt t="14375" x="2032000" y="2058988"/>
          <p14:tracePt t="14381" x="2051050" y="2065338"/>
          <p14:tracePt t="14389" x="2071688" y="2071688"/>
          <p14:tracePt t="14395" x="2090738" y="2078038"/>
          <p14:tracePt t="14402" x="2103438" y="2084388"/>
          <p14:tracePt t="14409" x="2122488" y="2084388"/>
          <p14:tracePt t="14418" x="2128838" y="2090738"/>
          <p14:tracePt t="14427" x="2135188" y="2090738"/>
          <p14:tracePt t="14440" x="2141538" y="2090738"/>
          <p14:tracePt t="14446" x="2147888" y="2090738"/>
          <p14:tracePt t="14459" x="2154238" y="2090738"/>
          <p14:tracePt t="14467" x="2160588" y="2090738"/>
          <p14:tracePt t="14476" x="2173288" y="2097088"/>
          <p14:tracePt t="14481" x="2192338" y="2097088"/>
          <p14:tracePt t="14486" x="2179638" y="2097088"/>
          <p14:tracePt t="15622" x="2205038" y="2109788"/>
          <p14:tracePt t="15629" x="2306638" y="2141538"/>
          <p14:tracePt t="15636" x="2446338" y="2192338"/>
          <p14:tracePt t="15643" x="2644775" y="2255838"/>
          <p14:tracePt t="15649" x="2778125" y="2293938"/>
          <p14:tracePt t="15658" x="2841625" y="2312988"/>
          <p14:tracePt t="15662" x="2867025" y="2319338"/>
          <p14:tracePt t="15670" x="2873375" y="2325688"/>
          <p14:tracePt t="15677" x="2879725" y="2325688"/>
          <p14:tracePt t="15719" x="2879725" y="2332038"/>
          <p14:tracePt t="15728" x="2873375" y="2332038"/>
          <p14:tracePt t="15735" x="2867025" y="2338388"/>
          <p14:tracePt t="15747" x="2835275" y="2344738"/>
          <p14:tracePt t="15753" x="2803525" y="2351088"/>
          <p14:tracePt t="15760" x="2682875" y="2371725"/>
          <p14:tracePt t="15767" x="2370138" y="2409825"/>
          <p14:tracePt t="15774" x="2012950" y="2441575"/>
          <p14:tracePt t="15781" x="1752600" y="2454275"/>
          <p14:tracePt t="15787" x="1554163" y="2454275"/>
          <p14:tracePt t="15795" x="1427163" y="2454275"/>
          <p14:tracePt t="15802" x="1274763" y="2454275"/>
          <p14:tracePt t="15809" x="1154113" y="2466975"/>
          <p14:tracePt t="15815" x="1069975" y="2466975"/>
          <p14:tracePt t="15824" x="968375" y="2466975"/>
          <p14:tracePt t="15829" x="879475" y="2473325"/>
          <p14:tracePt t="15836" x="803275" y="2479675"/>
          <p14:tracePt t="15843" x="739775" y="2479675"/>
          <p14:tracePt t="15850" x="668338" y="2492375"/>
          <p14:tracePt t="15860" x="611188" y="2498725"/>
          <p14:tracePt t="15866" x="534988" y="2498725"/>
          <p14:tracePt t="15874" x="503238" y="2498725"/>
          <p14:tracePt t="15881" x="452438" y="2505075"/>
          <p14:tracePt t="15885" x="407988" y="2511425"/>
          <p14:tracePt t="15893" x="369888" y="2517775"/>
          <p14:tracePt t="15899" x="325438" y="2524125"/>
          <p14:tracePt t="15908" x="293688" y="2530475"/>
          <p14:tracePt t="15912" x="249238" y="2543175"/>
          <p14:tracePt t="15919" x="196850" y="2555875"/>
          <p14:tracePt t="15926" x="146050" y="2562225"/>
          <p14:tracePt t="15933" x="88900" y="2587625"/>
          <p14:tracePt t="15940" x="44450" y="2593975"/>
          <p14:tracePt t="15949" x="0" y="2613025"/>
          <p14:tracePt t="17131" x="274638" y="2644775"/>
          <p14:tracePt t="17138" x="407988" y="2644775"/>
          <p14:tracePt t="17145" x="534988" y="2644775"/>
          <p14:tracePt t="17152" x="642938" y="2644775"/>
          <p14:tracePt t="17160" x="739775" y="2644775"/>
          <p14:tracePt t="17166" x="835025" y="2644775"/>
          <p14:tracePt t="17173" x="898525" y="2638425"/>
          <p14:tracePt t="17182" x="962025" y="2625725"/>
          <p14:tracePt t="17191" x="1006475" y="2625725"/>
          <p14:tracePt t="17197" x="1050925" y="2619375"/>
          <p14:tracePt t="17202" x="1101725" y="2613025"/>
          <p14:tracePt t="17210" x="1147763" y="2613025"/>
          <p14:tracePt t="17214" x="1192213" y="2613025"/>
          <p14:tracePt t="17221" x="1211263" y="2613025"/>
          <p14:tracePt t="17228" x="1230313" y="2613025"/>
          <p14:tracePt t="17235" x="1243013" y="2606675"/>
          <p14:tracePt t="17243" x="1255713" y="2606675"/>
          <p14:tracePt t="17249" x="1262063" y="2606675"/>
          <p14:tracePt t="17263" x="1268413" y="2606675"/>
          <p14:tracePt t="17270" x="1274763" y="2606675"/>
          <p14:tracePt t="17305" x="1281113" y="2600325"/>
          <p14:tracePt t="17319" x="1287463" y="2600325"/>
          <p14:tracePt t="17329" x="1293813" y="2600325"/>
          <p14:tracePt t="17616" x="1312863" y="2574925"/>
          <p14:tracePt t="17626" x="1350963" y="2543175"/>
          <p14:tracePt t="17630" x="1382713" y="2505075"/>
          <p14:tracePt t="17637" x="1414463" y="2479675"/>
          <p14:tracePt t="17644" x="1439863" y="2447925"/>
          <p14:tracePt t="17651" x="1458913" y="2422525"/>
          <p14:tracePt t="17658" x="1471613" y="2397125"/>
          <p14:tracePt t="17665" x="1484313" y="2378075"/>
          <p14:tracePt t="17672" x="1503363" y="2365375"/>
          <p14:tracePt t="17681" x="1509713" y="2344738"/>
          <p14:tracePt t="17685" x="1522413" y="2338388"/>
          <p14:tracePt t="17693" x="1528763" y="2332038"/>
          <p14:tracePt t="17700" x="1528763" y="2319338"/>
          <p14:tracePt t="17707" x="1541463" y="2306638"/>
          <p14:tracePt t="17715" x="1547813" y="2300288"/>
          <p14:tracePt t="17724" x="1554163" y="2287588"/>
          <p14:tracePt t="17730" x="1560513" y="2274888"/>
          <p14:tracePt t="17738" x="1560513" y="2268538"/>
          <p14:tracePt t="17747" x="1566863" y="2255838"/>
          <p14:tracePt t="17755" x="1566863" y="2249488"/>
          <p14:tracePt t="17769" x="1566863" y="2236788"/>
          <p14:tracePt t="17778" x="1573213" y="2230438"/>
          <p14:tracePt t="17794" x="1573213" y="2224088"/>
          <p14:tracePt t="17799" x="1579563" y="2217738"/>
          <p14:tracePt t="17811" x="1579563" y="2211388"/>
          <p14:tracePt t="17825" x="1585913" y="2205038"/>
          <p14:tracePt t="17831" x="1585913" y="2198688"/>
          <p14:tracePt t="17845" x="1592263" y="2192338"/>
          <p14:tracePt t="17852" x="1592263" y="2185988"/>
          <p14:tracePt t="17859" x="1598613" y="2185988"/>
          <p14:tracePt t="17866" x="1598613" y="2179638"/>
          <p14:tracePt t="17873" x="1598613" y="2173288"/>
          <p14:tracePt t="17894" x="1606550" y="2166938"/>
          <p14:tracePt t="17900" x="1606550" y="2160588"/>
          <p14:tracePt t="17907" x="1612900" y="2154238"/>
          <p14:tracePt t="17921" x="1612900" y="2147888"/>
          <p14:tracePt t="17935" x="1619250" y="2147888"/>
          <p14:tracePt t="17942" x="1619250" y="2141538"/>
          <p14:tracePt t="17958" x="1625600" y="2141538"/>
          <p14:tracePt t="17962" x="1631950" y="2141538"/>
          <p14:tracePt t="17970" x="1631950" y="2135188"/>
          <p14:tracePt t="17977" x="1638300" y="2135188"/>
          <p14:tracePt t="17986" x="1644650" y="2128838"/>
          <p14:tracePt t="18000" x="1651000" y="2122488"/>
          <p14:tracePt t="18008" x="1657350" y="2122488"/>
          <p14:tracePt t="18015" x="1663700" y="2116138"/>
          <p14:tracePt t="18020" x="1670050" y="2109788"/>
          <p14:tracePt t="18027" x="1676400" y="2103438"/>
          <p14:tracePt t="18033" x="1682750" y="2103438"/>
          <p14:tracePt t="18040" x="1695450" y="2103438"/>
          <p14:tracePt t="18046" x="1708150" y="2097088"/>
          <p14:tracePt t="18052" x="1714500" y="2090738"/>
          <p14:tracePt t="18060" x="1727200" y="2084388"/>
          <p14:tracePt t="18066" x="1739900" y="2078038"/>
          <p14:tracePt t="18077" x="1752600" y="2065338"/>
          <p14:tracePt t="18085" x="1758950" y="2065338"/>
          <p14:tracePt t="18092" x="1771650" y="2058988"/>
          <p14:tracePt t="18096" x="1778000" y="2046288"/>
          <p14:tracePt t="18103" x="1784350" y="2046288"/>
          <p14:tracePt t="18111" x="1797050" y="2033588"/>
          <p14:tracePt t="18114" x="1809750" y="2027238"/>
          <p14:tracePt t="18123" x="1816100" y="2027238"/>
          <p14:tracePt t="18129" x="1822450" y="2020888"/>
          <p14:tracePt t="18136" x="1835150" y="2008188"/>
          <p14:tracePt t="18143" x="1847850" y="2001838"/>
          <p14:tracePt t="18157" x="1860550" y="1995488"/>
          <p14:tracePt t="18163" x="1873250" y="1982788"/>
          <p14:tracePt t="18170" x="1873250" y="1976438"/>
          <p14:tracePt t="18177" x="1885950" y="1976438"/>
          <p14:tracePt t="18184" x="1898650" y="1963738"/>
          <p14:tracePt t="18192" x="1911350" y="1951038"/>
          <p14:tracePt t="18198" x="1911350" y="1944688"/>
          <p14:tracePt t="18206" x="1924050" y="1944688"/>
          <p14:tracePt t="18212" x="1930400" y="1931988"/>
          <p14:tracePt t="18219" x="1930400" y="1924050"/>
          <p14:tracePt t="18226" x="1936750" y="1917700"/>
          <p14:tracePt t="18232" x="1943100" y="1917700"/>
          <p14:tracePt t="18240" x="1949450" y="1911350"/>
          <p14:tracePt t="18249" x="1949450" y="1905000"/>
          <p14:tracePt t="18264" x="1955800" y="1905000"/>
          <p14:tracePt t="18269" x="1955800" y="1898650"/>
          <p14:tracePt t="18276" x="1955800" y="1892300"/>
          <p14:tracePt t="18281" x="1962150" y="1892300"/>
          <p14:tracePt t="18289" x="1962150" y="1885950"/>
          <p14:tracePt t="18316" x="1962150" y="1879600"/>
          <p14:tracePt t="18332" x="1962150" y="1873250"/>
          <p14:tracePt t="18367" x="1962150" y="1866900"/>
          <p14:tracePt t="18394" x="1962150" y="1860550"/>
          <p14:tracePt t="18471" x="1955800" y="1854200"/>
          <p14:tracePt t="18500" x="1949450" y="1854200"/>
          <p14:tracePt t="18512" x="1943100" y="1854200"/>
          <p14:tracePt t="18575" x="1936750" y="1854200"/>
          <p14:tracePt t="18645" x="1936750" y="1860550"/>
          <p14:tracePt t="18656" x="1936750" y="1866900"/>
          <p14:tracePt t="18692" x="1936750" y="1873250"/>
          <p14:tracePt t="18707" x="1936750" y="1879600"/>
          <p14:tracePt t="18734" x="1936750" y="1885950"/>
          <p14:tracePt t="18754" x="1936750" y="1892300"/>
          <p14:tracePt t="18769" x="1936750" y="1898650"/>
          <p14:tracePt t="18801" x="1936750" y="1905000"/>
          <p14:tracePt t="18815" x="1936750" y="1911350"/>
          <p14:tracePt t="18843" x="1930400" y="1911350"/>
          <p14:tracePt t="18850" x="1930400" y="1917700"/>
          <p14:tracePt t="18871" x="1930400" y="1924050"/>
          <p14:tracePt t="18933" x="1930400" y="1931988"/>
          <p14:tracePt t="19385" x="1924050" y="1931988"/>
          <p14:tracePt t="19846" x="1917700" y="1931988"/>
          <p14:tracePt t="19889" x="1911350" y="1931988"/>
          <p14:tracePt t="19916" x="1905000" y="1931988"/>
          <p14:tracePt t="19954" x="1898650" y="1931988"/>
          <p14:tracePt t="19965" x="1892300" y="1931988"/>
          <p14:tracePt t="20006" x="1885950" y="1931988"/>
          <p14:tracePt t="20022" x="1879600" y="1931988"/>
          <p14:tracePt t="20035" x="1873250" y="1931988"/>
          <p14:tracePt t="20070" x="1866900" y="1931988"/>
          <p14:tracePt t="20084" x="1860550" y="1931988"/>
          <p14:tracePt t="20218" x="1860550" y="1938338"/>
          <p14:tracePt t="20235" x="1860550" y="1944688"/>
          <p14:tracePt t="20241" x="1854200" y="1944688"/>
          <p14:tracePt t="20269" x="1847850" y="1944688"/>
          <p14:tracePt t="20569" x="1854200" y="1944688"/>
          <p14:tracePt t="20639" x="1860550" y="1944688"/>
          <p14:tracePt t="20678" x="1860550" y="1951038"/>
          <p14:tracePt t="20688" x="1866900" y="1951038"/>
          <p14:tracePt t="20701" x="1866900" y="1957388"/>
          <p14:tracePt t="20797" x="1866900" y="1963738"/>
          <p14:tracePt t="20811" x="1866900" y="1970088"/>
          <p14:tracePt t="20881" x="1873250" y="1970088"/>
          <p14:tracePt t="20895" x="1873250" y="1976438"/>
          <p14:tracePt t="20971" x="1873250" y="1982788"/>
          <p14:tracePt t="20995" x="1879600" y="1989138"/>
          <p14:tracePt t="21004" x="1885950" y="1989138"/>
          <p14:tracePt t="21038" x="1892300" y="1989138"/>
          <p14:tracePt t="21055" x="1898650" y="1989138"/>
          <p14:tracePt t="21087" x="1905000" y="1989138"/>
          <p14:tracePt t="21100" x="1911350" y="1989138"/>
          <p14:tracePt t="21114" x="1917700" y="1989138"/>
          <p14:tracePt t="21149" x="1924050" y="1989138"/>
          <p14:tracePt t="21165" x="1930400" y="1989138"/>
          <p14:tracePt t="21203" x="1936750" y="1989138"/>
          <p14:tracePt t="21214" x="1943100" y="1989138"/>
          <p14:tracePt t="21234" x="1949450" y="1989138"/>
          <p14:tracePt t="21248" x="1955800" y="1989138"/>
          <p14:tracePt t="21256" x="1962150" y="1989138"/>
          <p14:tracePt t="21268" x="1974850" y="1989138"/>
          <p14:tracePt t="21274" x="1981200" y="1989138"/>
          <p14:tracePt t="21291" x="1987550" y="1989138"/>
          <p14:tracePt t="21299" x="2000250" y="1995488"/>
          <p14:tracePt t="21303" x="2006600" y="1995488"/>
          <p14:tracePt t="21310" x="2012950" y="2001838"/>
          <p14:tracePt t="21314" x="2019300" y="2001838"/>
          <p14:tracePt t="21326" x="2025650" y="2001838"/>
          <p14:tracePt t="21332" x="2032000" y="2001838"/>
          <p14:tracePt t="21336" x="2038350" y="2001838"/>
          <p14:tracePt t="21343" x="2044700" y="2001838"/>
          <p14:tracePt t="21350" x="2051050" y="2001838"/>
          <p14:tracePt t="21356" x="2058988" y="2001838"/>
          <p14:tracePt t="21371" x="2065338" y="2001838"/>
          <p14:tracePt t="21387" x="2071688" y="2001838"/>
          <p14:tracePt t="21401" x="2078038" y="2001838"/>
          <p14:tracePt t="21418" x="2084388" y="2001838"/>
          <p14:tracePt t="21449" x="2090738" y="2001838"/>
          <p14:tracePt t="21471" x="2097088" y="2001838"/>
          <p14:tracePt t="21546" x="2097088" y="2008188"/>
          <p14:tracePt t="21670" x="2097088" y="2014538"/>
          <p14:tracePt t="21733" x="2097088" y="2020888"/>
          <p14:tracePt t="21747" x="2097088" y="2027238"/>
          <p14:tracePt t="21781" x="2097088" y="2033588"/>
          <p14:tracePt t="21804" x="2097088" y="2039938"/>
          <p14:tracePt t="21819" x="2103438" y="2039938"/>
          <p14:tracePt t="21821" x="2103438" y="2046288"/>
          <p14:tracePt t="21828" x="2103438" y="2052638"/>
          <p14:tracePt t="21834" x="2109788" y="2052638"/>
          <p14:tracePt t="21842" x="2109788" y="2065338"/>
          <p14:tracePt t="21848" x="2116138" y="2078038"/>
          <p14:tracePt t="21857" x="2122488" y="2084388"/>
          <p14:tracePt t="21862" x="2135188" y="2097088"/>
          <p14:tracePt t="21869" x="2135188" y="2109788"/>
          <p14:tracePt t="21877" x="2141538" y="2128838"/>
          <p14:tracePt t="21883" x="2154238" y="2135188"/>
          <p14:tracePt t="21891" x="2160588" y="2154238"/>
          <p14:tracePt t="21896" x="2166938" y="2173288"/>
          <p14:tracePt t="21904" x="2179638" y="2185988"/>
          <p14:tracePt t="21911" x="2185988" y="2198688"/>
          <p14:tracePt t="21920" x="2192338" y="2217738"/>
          <p14:tracePt t="21928" x="2198688" y="2230438"/>
          <p14:tracePt t="21936" x="2211388" y="2249488"/>
          <p14:tracePt t="21938" x="2217738" y="2255838"/>
          <p14:tracePt t="21945" x="2230438" y="2274888"/>
          <p14:tracePt t="21953" x="2243138" y="2293938"/>
          <p14:tracePt t="21959" x="2249488" y="2306638"/>
          <p14:tracePt t="21966" x="2255838" y="2319338"/>
          <p14:tracePt t="21974" x="2262188" y="2332038"/>
          <p14:tracePt t="21980" x="2268538" y="2344738"/>
          <p14:tracePt t="21987" x="2281238" y="2351088"/>
          <p14:tracePt t="21994" x="2287588" y="2365375"/>
          <p14:tracePt t="22008" x="2293938" y="2378075"/>
          <p14:tracePt t="22015" x="2300288" y="2384425"/>
          <p14:tracePt t="22024" x="2306638" y="2384425"/>
          <p14:tracePt t="22030" x="2306638" y="2390775"/>
          <p14:tracePt t="22038" x="2312988" y="2397125"/>
          <p14:tracePt t="22050" x="2319338" y="2397125"/>
          <p14:tracePt t="22447" x="2319338" y="2384425"/>
          <p14:tracePt t="22453" x="2319338" y="2371725"/>
          <p14:tracePt t="22458" x="2312988" y="2344738"/>
          <p14:tracePt t="22465" x="2306638" y="2325688"/>
          <p14:tracePt t="22477" x="2300288" y="2306638"/>
          <p14:tracePt t="22482" x="2300288" y="2300288"/>
          <p14:tracePt t="22486" x="2293938" y="2287588"/>
          <p14:tracePt t="22493" x="2287588" y="2268538"/>
          <p14:tracePt t="22500" x="2281238" y="2255838"/>
          <p14:tracePt t="22506" x="2281238" y="2249488"/>
          <p14:tracePt t="22513" x="2274888" y="2236788"/>
          <p14:tracePt t="22521" x="2268538" y="2230438"/>
          <p14:tracePt t="22527" x="2262188" y="2217738"/>
          <p14:tracePt t="22534" x="2262188" y="2211388"/>
          <p14:tracePt t="22542" x="2249488" y="2205038"/>
          <p14:tracePt t="22548" x="2243138" y="2192338"/>
          <p14:tracePt t="22556" x="2230438" y="2179638"/>
          <p14:tracePt t="22562" x="2230438" y="2173288"/>
          <p14:tracePt t="22569" x="2217738" y="2166938"/>
          <p14:tracePt t="22576" x="2205038" y="2154238"/>
          <p14:tracePt t="22582" x="2192338" y="2141538"/>
          <p14:tracePt t="22589" x="2185988" y="2135188"/>
          <p14:tracePt t="22599" x="2173288" y="2128838"/>
          <p14:tracePt t="22606" x="2160588" y="2122488"/>
          <p14:tracePt t="22615" x="2141538" y="2116138"/>
          <p14:tracePt t="22620" x="2128838" y="2103438"/>
          <p14:tracePt t="22624" x="2109788" y="2090738"/>
          <p14:tracePt t="22633" x="2090738" y="2084388"/>
          <p14:tracePt t="22639" x="2071688" y="2078038"/>
          <p14:tracePt t="22644" x="2058988" y="2065338"/>
          <p14:tracePt t="22652" x="2044700" y="2065338"/>
          <p14:tracePt t="22664" x="2025650" y="2058988"/>
          <p14:tracePt t="22667" x="2006600" y="2052638"/>
          <p14:tracePt t="22672" x="2000250" y="2046288"/>
          <p14:tracePt t="22679" x="1987550" y="2039938"/>
          <p14:tracePt t="22687" x="1968500" y="2039938"/>
          <p14:tracePt t="22693" x="1968500" y="2033588"/>
          <p14:tracePt t="22701" x="1955800" y="2033588"/>
          <p14:tracePt t="22708" x="1943100" y="2027238"/>
          <p14:tracePt t="22722" x="1936750" y="2027238"/>
          <p14:tracePt t="22728" x="1924050" y="2027238"/>
          <p14:tracePt t="22745" x="1917700" y="2027238"/>
          <p14:tracePt t="22754" x="1905000" y="2027238"/>
          <p14:tracePt t="22764" x="1898650" y="2027238"/>
          <p14:tracePt t="22773" x="1892300" y="2027238"/>
          <p14:tracePt t="22785" x="1885950" y="2027238"/>
          <p14:tracePt t="22794" x="1879600" y="2027238"/>
          <p14:tracePt t="22811" x="1873250" y="2027238"/>
          <p14:tracePt t="22839" x="1866900" y="2027238"/>
          <p14:tracePt t="24325" x="1866900" y="2033588"/>
          <p14:tracePt t="24344" x="1866900" y="2039938"/>
          <p14:tracePt t="24385" x="1866900" y="2046288"/>
          <p14:tracePt t="24398" x="1866900" y="2052638"/>
          <p14:tracePt t="24411" x="1873250" y="2052638"/>
          <p14:tracePt t="24416" x="1873250" y="2058988"/>
          <p14:tracePt t="24424" x="1879600" y="2065338"/>
          <p14:tracePt t="24430" x="1885950" y="2071688"/>
          <p14:tracePt t="24445" x="1892300" y="2071688"/>
          <p14:tracePt t="24451" x="1892300" y="2078038"/>
          <p14:tracePt t="24459" x="1898650" y="2084388"/>
          <p14:tracePt t="24473" x="1905000" y="2090738"/>
          <p14:tracePt t="24479" x="1911350" y="2097088"/>
          <p14:tracePt t="24486" x="1917700" y="2097088"/>
          <p14:tracePt t="24493" x="1917700" y="2103438"/>
          <p14:tracePt t="24508" x="1917700" y="2109788"/>
          <p14:tracePt t="24513" x="1924050" y="2116138"/>
          <p14:tracePt t="24528" x="1924050" y="2122488"/>
          <p14:tracePt t="24534" x="1930400" y="2122488"/>
          <p14:tracePt t="24542" x="1930400" y="2128838"/>
          <p14:tracePt t="24556" x="1930400" y="2135188"/>
          <p14:tracePt t="24562" x="1936750" y="2135188"/>
          <p14:tracePt t="24593" x="1936750" y="2141538"/>
          <p14:tracePt t="24604" x="1936750" y="2147888"/>
          <p14:tracePt t="24693" x="1930400" y="2141538"/>
          <p14:tracePt t="24710" x="1924050" y="2141538"/>
          <p14:tracePt t="24722" x="1924050" y="2135188"/>
          <p14:tracePt t="24737" x="1917700" y="2128838"/>
          <p14:tracePt t="24750" x="1917700" y="2122488"/>
          <p14:tracePt t="24759" x="1911350" y="2122488"/>
          <p14:tracePt t="24773" x="1905000" y="2122488"/>
          <p14:tracePt t="24785" x="1905000" y="2116138"/>
          <p14:tracePt t="24799" x="1905000" y="2109788"/>
          <p14:tracePt t="24826" x="1905000" y="2103438"/>
          <p14:tracePt t="24884" x="1911350" y="2103438"/>
          <p14:tracePt t="24894" x="1911350" y="2097088"/>
          <p14:tracePt t="24905" x="1917700" y="2097088"/>
          <p14:tracePt t="24930" x="1924050" y="2097088"/>
          <p14:tracePt t="24950" x="1930400" y="2097088"/>
          <p14:tracePt t="24978" x="1936750" y="2097088"/>
          <p14:tracePt t="24999" x="1943100" y="2097088"/>
          <p14:tracePt t="25013" x="1949450" y="2097088"/>
          <p14:tracePt t="25037" x="1949450" y="2103438"/>
          <p14:tracePt t="25061" x="1949450" y="2109788"/>
          <p14:tracePt t="25075" x="1949450" y="2116138"/>
          <p14:tracePt t="25098" x="1949450" y="2122488"/>
          <p14:tracePt t="25105" x="1949450" y="2135188"/>
          <p14:tracePt t="25119" x="1949450" y="2147888"/>
          <p14:tracePt t="25123" x="1949450" y="2154238"/>
          <p14:tracePt t="25130" x="1949450" y="2166938"/>
          <p14:tracePt t="25137" x="1949450" y="2179638"/>
          <p14:tracePt t="25144" x="1949450" y="2185988"/>
          <p14:tracePt t="25153" x="1949450" y="2198688"/>
          <p14:tracePt t="25163" x="1949450" y="2211388"/>
          <p14:tracePt t="25167" x="1949450" y="2224088"/>
          <p14:tracePt t="25175" x="1949450" y="2236788"/>
          <p14:tracePt t="25186" x="1949450" y="2249488"/>
          <p14:tracePt t="25193" x="1949450" y="2255838"/>
          <p14:tracePt t="25199" x="1949450" y="2262188"/>
          <p14:tracePt t="25206" x="1949450" y="2268538"/>
          <p14:tracePt t="25214" x="1949450" y="2274888"/>
          <p14:tracePt t="25220" x="1949450" y="2281238"/>
          <p14:tracePt t="25234" x="1949450" y="2287588"/>
          <p14:tracePt t="25248" x="1949450" y="2293938"/>
          <p14:tracePt t="25254" x="1949450" y="2300288"/>
          <p14:tracePt t="25269" x="1949450" y="2306638"/>
          <p14:tracePt t="25304" x="1949450" y="2312988"/>
          <p14:tracePt t="25320" x="1949450" y="2319338"/>
          <p14:tracePt t="25389" x="1949450" y="2325688"/>
          <p14:tracePt t="25758" x="1949450" y="2338388"/>
          <p14:tracePt t="25764" x="1930400" y="2359025"/>
          <p14:tracePt t="25770" x="1917700" y="2378075"/>
          <p14:tracePt t="25778" x="1898650" y="2384425"/>
          <p14:tracePt t="25782" x="1885950" y="2397125"/>
          <p14:tracePt t="25792" x="1873250" y="2416175"/>
          <p14:tracePt t="25797" x="1866900" y="2428875"/>
          <p14:tracePt t="25802" x="1854200" y="2441575"/>
          <p14:tracePt t="25812" x="1841500" y="2447925"/>
          <p14:tracePt t="25819" x="1828800" y="2460625"/>
          <p14:tracePt t="25823" x="1822450" y="2473325"/>
          <p14:tracePt t="25830" x="1809750" y="2486025"/>
          <p14:tracePt t="25838" x="1797050" y="2498725"/>
          <p14:tracePt t="25846" x="1790700" y="2498725"/>
          <p14:tracePt t="25853" x="1784350" y="2511425"/>
          <p14:tracePt t="25861" x="1771650" y="2517775"/>
          <p14:tracePt t="25864" x="1765300" y="2517775"/>
          <p14:tracePt t="25881" x="1752600" y="2530475"/>
          <p14:tracePt t="25885" x="1739900" y="2536825"/>
          <p14:tracePt t="25892" x="1733550" y="2543175"/>
          <p14:tracePt t="25900" x="1727200" y="2543175"/>
          <p14:tracePt t="25908" x="1714500" y="2543175"/>
          <p14:tracePt t="25913" x="1708150" y="2543175"/>
          <p14:tracePt t="25920" x="1701800" y="2549525"/>
          <p14:tracePt t="25927" x="1689100" y="2549525"/>
          <p14:tracePt t="25934" x="1676400" y="2555875"/>
          <p14:tracePt t="25941" x="1663700" y="2555875"/>
          <p14:tracePt t="25950" x="1657350" y="2562225"/>
          <p14:tracePt t="25957" x="1638300" y="2562225"/>
          <p14:tracePt t="25964" x="1625600" y="2562225"/>
          <p14:tracePt t="25969" x="1612900" y="2562225"/>
          <p14:tracePt t="25991" x="1566863" y="2562225"/>
          <p14:tracePt t="25996" x="1554163" y="2562225"/>
          <p14:tracePt t="26003" x="1535113" y="2562225"/>
          <p14:tracePt t="26014" x="1528763" y="2562225"/>
          <p14:tracePt t="26019" x="1509713" y="2562225"/>
          <p14:tracePt t="26025" x="1497013" y="2562225"/>
          <p14:tracePt t="26033" x="1484313" y="2562225"/>
          <p14:tracePt t="26038" x="1465263" y="2562225"/>
          <p14:tracePt t="26045" x="1458913" y="2568575"/>
          <p14:tracePt t="26052" x="1439863" y="2568575"/>
          <p14:tracePt t="26059" x="1427163" y="2568575"/>
          <p14:tracePt t="26082" x="1401763" y="2574925"/>
          <p14:tracePt t="26094" x="1395413" y="2581275"/>
          <p14:tracePt t="26100" x="1382713" y="2581275"/>
          <p14:tracePt t="26117" x="1376363" y="2587625"/>
          <p14:tracePt t="26130" x="1370013" y="2587625"/>
          <p14:tracePt t="26143" x="1370013" y="2593975"/>
          <p14:tracePt t="26158" x="1363663" y="2593975"/>
          <p14:tracePt t="26165" x="1363663" y="2600325"/>
          <p14:tracePt t="26193" x="1363663" y="2606675"/>
          <p14:tracePt t="26207" x="1363663" y="2613025"/>
          <p14:tracePt t="26220" x="1363663" y="2619375"/>
          <p14:tracePt t="26233" x="1363663" y="2625725"/>
          <p14:tracePt t="26246" x="1370013" y="2632075"/>
          <p14:tracePt t="26263" x="1376363" y="2638425"/>
          <p14:tracePt t="26270" x="1376363" y="2644775"/>
          <p14:tracePt t="26275" x="1382713" y="2651125"/>
          <p14:tracePt t="26281" x="1389063" y="2651125"/>
          <p14:tracePt t="26287" x="1395413" y="2657475"/>
          <p14:tracePt t="26294" x="1395413" y="2663825"/>
          <p14:tracePt t="26301" x="1401763" y="2663825"/>
          <p14:tracePt t="26308" x="1414463" y="2670175"/>
          <p14:tracePt t="26315" x="1414463" y="2676525"/>
          <p14:tracePt t="26322" x="1433513" y="2676525"/>
          <p14:tracePt t="26329" x="1439863" y="2682875"/>
          <p14:tracePt t="26335" x="1452563" y="2689225"/>
          <p14:tracePt t="26343" x="1471613" y="2689225"/>
          <p14:tracePt t="26350" x="1490663" y="2695575"/>
          <p14:tracePt t="26357" x="1503363" y="2701925"/>
          <p14:tracePt t="26363" x="1522413" y="2701925"/>
          <p14:tracePt t="26372" x="1541463" y="2708275"/>
          <p14:tracePt t="26385" x="1573213" y="2708275"/>
          <p14:tracePt t="26392" x="1592263" y="2714625"/>
          <p14:tracePt t="26401" x="1606550" y="2714625"/>
          <p14:tracePt t="26414" x="1644650" y="2720975"/>
          <p14:tracePt t="26419" x="1663700" y="2720975"/>
          <p14:tracePt t="26426" x="1676400" y="2720975"/>
          <p14:tracePt t="26432" x="1695450" y="2720975"/>
          <p14:tracePt t="26440" x="1714500" y="2720975"/>
          <p14:tracePt t="26446" x="1727200" y="2720975"/>
          <p14:tracePt t="26453" x="1746250" y="2720975"/>
          <p14:tracePt t="26460" x="1765300" y="2720975"/>
          <p14:tracePt t="26467" x="1778000" y="2727325"/>
          <p14:tracePt t="26474" x="1797050" y="2727325"/>
          <p14:tracePt t="26481" x="1809750" y="2727325"/>
          <p14:tracePt t="26497" x="1822450" y="2727325"/>
          <p14:tracePt t="26502" x="1828800" y="2727325"/>
          <p14:tracePt t="26509" x="1835150" y="2727325"/>
          <p14:tracePt t="26518" x="1841500" y="2727325"/>
          <p14:tracePt t="26530" x="1841500" y="2733675"/>
          <p14:tracePt t="26537" x="1847850" y="2733675"/>
          <p14:tracePt t="26554" x="1854200" y="2733675"/>
          <p14:tracePt t="26601" x="1847850" y="2733675"/>
          <p14:tracePt t="26615" x="1841500" y="2733675"/>
          <p14:tracePt t="26624" x="1835150" y="2733675"/>
          <p14:tracePt t="26630" x="1822450" y="2733675"/>
          <p14:tracePt t="26634" x="1809750" y="2733675"/>
          <p14:tracePt t="26641" x="1797050" y="2733675"/>
          <p14:tracePt t="26649" x="1778000" y="2733675"/>
          <p14:tracePt t="26654" x="1752600" y="2733675"/>
          <p14:tracePt t="26661" x="1727200" y="2740025"/>
          <p14:tracePt t="26668" x="1695450" y="2740025"/>
          <p14:tracePt t="26675" x="1651000" y="2752725"/>
          <p14:tracePt t="26682" x="1619250" y="2752725"/>
          <p14:tracePt t="26692" x="1585913" y="2752725"/>
          <p14:tracePt t="26696" x="1554163" y="2752725"/>
          <p14:tracePt t="26702" x="1516063" y="2759075"/>
          <p14:tracePt t="26710" x="1484313" y="2759075"/>
          <p14:tracePt t="26719" x="1452563" y="2759075"/>
          <p14:tracePt t="26727" x="1427163" y="2759075"/>
          <p14:tracePt t="26735" x="1408113" y="2759075"/>
          <p14:tracePt t="26739" x="1382713" y="2759075"/>
          <p14:tracePt t="26744" x="1363663" y="2759075"/>
          <p14:tracePt t="26751" x="1344613" y="2759075"/>
          <p14:tracePt t="26758" x="1331913" y="2759075"/>
          <p14:tracePt t="26765" x="1319213" y="2759075"/>
          <p14:tracePt t="26778" x="1312863" y="2759075"/>
          <p14:tracePt t="26783" x="1300163" y="2759075"/>
          <p14:tracePt t="26786" x="1293813" y="2759075"/>
          <p14:tracePt t="26793" x="1287463" y="2759075"/>
          <p14:tracePt t="26799" x="1281113" y="2759075"/>
          <p14:tracePt t="26810" x="1274763" y="2759075"/>
          <p14:tracePt t="26821" x="1268413" y="2759075"/>
          <p14:tracePt t="26836" x="1262063" y="2759075"/>
          <p14:tracePt t="26883" x="1268413" y="2759075"/>
          <p14:tracePt t="26899" x="1274763" y="2759075"/>
          <p14:tracePt t="26908" x="1281113" y="2759075"/>
          <p14:tracePt t="26912" x="1287463" y="2759075"/>
          <p14:tracePt t="26919" x="1300163" y="2759075"/>
          <p14:tracePt t="26924" x="1319213" y="2759075"/>
          <p14:tracePt t="26931" x="1338263" y="2759075"/>
          <p14:tracePt t="26948" x="1401763" y="2759075"/>
          <p14:tracePt t="26953" x="1465263" y="2759075"/>
          <p14:tracePt t="26959" x="1535113" y="2759075"/>
          <p14:tracePt t="26966" x="1619250" y="2759075"/>
          <p14:tracePt t="26973" x="1689100" y="2759075"/>
          <p14:tracePt t="26992" x="1828800" y="2759075"/>
          <p14:tracePt t="26993" x="1892300" y="2759075"/>
          <p14:tracePt t="27001" x="1949450" y="2759075"/>
          <p14:tracePt t="27007" x="2000250" y="2759075"/>
          <p14:tracePt t="27014" x="2032000" y="2759075"/>
          <p14:tracePt t="27021" x="2065338" y="2759075"/>
          <p14:tracePt t="27027" x="2090738" y="2759075"/>
          <p14:tracePt t="27034" x="2109788" y="2759075"/>
          <p14:tracePt t="27042" x="2116138" y="2759075"/>
          <p14:tracePt t="27048" x="2135188" y="2759075"/>
          <p14:tracePt t="27056" x="2147888" y="2759075"/>
          <p14:tracePt t="27062" x="2154238" y="2759075"/>
          <p14:tracePt t="27069" x="2160588" y="2759075"/>
          <p14:tracePt t="27076" x="2166938" y="2759075"/>
          <p14:tracePt t="27099" x="2179638" y="2759075"/>
          <p14:tracePt t="27118" x="2179638" y="2752725"/>
          <p14:tracePt t="27125" x="2185988" y="2752725"/>
          <p14:tracePt t="27145" x="2185988" y="2746375"/>
          <p14:tracePt t="27217" x="2179638" y="2746375"/>
          <p14:tracePt t="27230" x="2173288" y="2746375"/>
          <p14:tracePt t="27253" x="2166938" y="2746375"/>
          <p14:tracePt t="27266" x="2160588" y="2746375"/>
          <p14:tracePt t="27278" x="2154238" y="2746375"/>
          <p14:tracePt t="27313" x="2147888" y="2746375"/>
          <p14:tracePt t="27318" x="2141538" y="2746375"/>
          <p14:tracePt t="27333" x="2135188" y="2746375"/>
          <p14:tracePt t="27339" x="2128838" y="2746375"/>
          <p14:tracePt t="27363" x="2122488" y="2752725"/>
          <p14:tracePt t="27371" x="2116138" y="2752725"/>
          <p14:tracePt t="27378" x="2109788" y="2752725"/>
          <p14:tracePt t="27382" x="2103438" y="2759075"/>
          <p14:tracePt t="27390" x="2090738" y="2759075"/>
          <p14:tracePt t="27396" x="2078038" y="2765425"/>
          <p14:tracePt t="27401" x="2071688" y="2765425"/>
          <p14:tracePt t="27408" x="2044700" y="2771775"/>
          <p14:tracePt t="27417" x="2025650" y="2771775"/>
          <p14:tracePt t="27427" x="2000250" y="2778125"/>
          <p14:tracePt t="27431" x="1981200" y="2784475"/>
          <p14:tracePt t="27437" x="1943100" y="2792413"/>
          <p14:tracePt t="27443" x="1898650" y="2792413"/>
          <p14:tracePt t="27450" x="1854200" y="2805113"/>
          <p14:tracePt t="27458" x="1803400" y="2817813"/>
          <p14:tracePt t="27463" x="1746250" y="2817813"/>
          <p14:tracePt t="27471" x="1701800" y="2824163"/>
          <p14:tracePt t="27478" x="1651000" y="2836863"/>
          <p14:tracePt t="27485" x="1592263" y="2836863"/>
          <p14:tracePt t="27491" x="1547813" y="2843213"/>
          <p14:tracePt t="27498" x="1503363" y="2843213"/>
          <p14:tracePt t="27507" x="1465263" y="2843213"/>
          <p14:tracePt t="27512" x="1420813" y="2849563"/>
          <p14:tracePt t="27519" x="1376363" y="2849563"/>
          <p14:tracePt t="27526" x="1344613" y="2849563"/>
          <p14:tracePt t="27533" x="1319213" y="2855913"/>
          <p14:tracePt t="27544" x="1287463" y="2855913"/>
          <p14:tracePt t="27549" x="1262063" y="2862263"/>
          <p14:tracePt t="27557" x="1230313" y="2862263"/>
          <p14:tracePt t="27562" x="1204913" y="2868613"/>
          <p14:tracePt t="27567" x="1179513" y="2868613"/>
          <p14:tracePt t="27575" x="1160463" y="2868613"/>
          <p14:tracePt t="27582" x="1147763" y="2874963"/>
          <p14:tracePt t="27588" x="1127125" y="2874963"/>
          <p14:tracePt t="27595" x="1114425" y="2874963"/>
          <p14:tracePt t="27604" x="1108075" y="2874963"/>
          <p14:tracePt t="27614" x="1095375" y="2874963"/>
          <p14:tracePt t="27619" x="1089025" y="2874963"/>
          <p14:tracePt t="27630" x="1076325" y="2874963"/>
          <p14:tracePt t="27637" x="1069975" y="2874963"/>
          <p14:tracePt t="27651" x="1063625" y="2874963"/>
          <p14:tracePt t="27664" x="1057275" y="2874963"/>
          <p14:tracePt t="27750" x="1063625" y="2868613"/>
          <p14:tracePt t="27764" x="1069975" y="2868613"/>
          <p14:tracePt t="27772" x="1082675" y="2868613"/>
          <p14:tracePt t="27777" x="1089025" y="2862263"/>
          <p14:tracePt t="27781" x="1108075" y="2862263"/>
          <p14:tracePt t="27793" x="1133475" y="2855913"/>
          <p14:tracePt t="27797" x="1179513" y="2855913"/>
          <p14:tracePt t="27804" x="1230313" y="2855913"/>
          <p14:tracePt t="27811" x="1325563" y="2843213"/>
          <p14:tracePt t="27819" x="1439863" y="2836863"/>
          <p14:tracePt t="27826" x="1606550" y="2824163"/>
          <p14:tracePt t="27832" x="1765300" y="2817813"/>
          <p14:tracePt t="27838" x="1943100" y="2805113"/>
          <p14:tracePt t="27845" x="2058988" y="2798763"/>
          <p14:tracePt t="27852" x="2154238" y="2784475"/>
          <p14:tracePt t="27859" x="2230438" y="2784475"/>
          <p14:tracePt t="27865" x="2306638" y="2778125"/>
          <p14:tracePt t="27874" x="2370138" y="2778125"/>
          <p14:tracePt t="27879" x="2433638" y="2771775"/>
          <p14:tracePt t="27886" x="2490788" y="2759075"/>
          <p14:tracePt t="27893" x="2543175" y="2759075"/>
          <p14:tracePt t="27900" x="2593975" y="2759075"/>
          <p14:tracePt t="27908" x="2638425" y="2759075"/>
          <p14:tracePt t="27913" x="2682875" y="2752725"/>
          <p14:tracePt t="27921" x="2740025" y="2752725"/>
          <p14:tracePt t="27930" x="2784475" y="2746375"/>
          <p14:tracePt t="27938" x="2822575" y="2746375"/>
          <p14:tracePt t="27945" x="2879725" y="2746375"/>
          <p14:tracePt t="27951" x="2924175" y="2740025"/>
          <p14:tracePt t="27958" x="2976563" y="2740025"/>
          <p14:tracePt t="27962" x="3033713" y="2740025"/>
          <p14:tracePt t="27969" x="3078163" y="2733675"/>
          <p14:tracePt t="27977" x="3128963" y="2733675"/>
          <p14:tracePt t="27999" x="3217863" y="2727325"/>
          <p14:tracePt t="28008" x="3243263" y="2727325"/>
          <p14:tracePt t="28012" x="3268663" y="2720975"/>
          <p14:tracePt t="28019" x="3300413" y="2720975"/>
          <p14:tracePt t="28025" x="3319463" y="2720975"/>
          <p14:tracePt t="28032" x="3344863" y="2714625"/>
          <p14:tracePt t="28041" x="3357563" y="2714625"/>
          <p14:tracePt t="28045" x="3376613" y="2714625"/>
          <p14:tracePt t="28055" x="3389313" y="2714625"/>
          <p14:tracePt t="28062" x="3402013" y="2714625"/>
          <p14:tracePt t="28068" x="3414713" y="2714625"/>
          <p14:tracePt t="28072" x="3421063" y="2714625"/>
          <p14:tracePt t="28080" x="3435350" y="2714625"/>
          <p14:tracePt t="28090" x="3448050" y="2714625"/>
          <p14:tracePt t="28098" x="3454400" y="2714625"/>
          <p14:tracePt t="28102" x="3460750" y="2714625"/>
          <p14:tracePt t="28109" x="3467100" y="2714625"/>
          <p14:tracePt t="28117" x="3473450" y="2714625"/>
          <p14:tracePt t="28133" x="3486150" y="2708275"/>
          <p14:tracePt t="28135" x="3492500" y="2708275"/>
          <p14:tracePt t="28144" x="3498850" y="2708275"/>
          <p14:tracePt t="28157" x="3505200" y="2708275"/>
          <p14:tracePt t="28163" x="3511550" y="2701925"/>
          <p14:tracePt t="28178" x="3517900" y="2701925"/>
          <p14:tracePt t="28205" x="3524250" y="2701925"/>
          <p14:tracePt t="28219" x="3524250" y="2695575"/>
          <p14:tracePt t="28233" x="3524250" y="2689225"/>
          <p14:tracePt t="28247" x="3524250" y="2682875"/>
          <p14:tracePt t="28267" x="3517900" y="2682875"/>
          <p14:tracePt t="28275" x="3511550" y="2676525"/>
          <p14:tracePt t="28283" x="3505200" y="2676525"/>
          <p14:tracePt t="28288" x="3505200" y="2670175"/>
          <p14:tracePt t="28295" x="3498850" y="2670175"/>
          <p14:tracePt t="28302" x="3492500" y="2670175"/>
          <p14:tracePt t="28309" x="3479800" y="2670175"/>
          <p14:tracePt t="28315" x="3467100" y="2670175"/>
          <p14:tracePt t="28328" x="3454400" y="2670175"/>
          <p14:tracePt t="28337" x="3395663" y="2670175"/>
          <p14:tracePt t="28343" x="3351213" y="2670175"/>
          <p14:tracePt t="28352" x="3287713" y="2670175"/>
          <p14:tracePt t="28361" x="3192463" y="2670175"/>
          <p14:tracePt t="28365" x="3033713" y="2676525"/>
          <p14:tracePt t="28371" x="2828925" y="2689225"/>
          <p14:tracePt t="28378" x="2581275" y="2714625"/>
          <p14:tracePt t="28387" x="2376488" y="2740025"/>
          <p14:tracePt t="28393" x="2154238" y="2752725"/>
          <p14:tracePt t="28399" x="2032000" y="2765425"/>
          <p14:tracePt t="28414" x="1835150" y="2784475"/>
          <p14:tracePt t="28421" x="1727200" y="2805113"/>
          <p14:tracePt t="28429" x="1644650" y="2805113"/>
          <p14:tracePt t="28433" x="1585913" y="2805113"/>
          <p14:tracePt t="28442" x="1522413" y="2811463"/>
          <p14:tracePt t="28447" x="1458913" y="2811463"/>
          <p14:tracePt t="28454" x="1395413" y="2824163"/>
          <p14:tracePt t="28461" x="1338263" y="2824163"/>
          <p14:tracePt t="28474" x="1274763" y="2830513"/>
          <p14:tracePt t="28483" x="1223963" y="2830513"/>
          <p14:tracePt t="28485" x="1179513" y="2830513"/>
          <p14:tracePt t="28488" x="1147763" y="2836863"/>
          <p14:tracePt t="28496" x="1108075" y="2836863"/>
          <p14:tracePt t="28503" x="1089025" y="2836863"/>
          <p14:tracePt t="28510" x="1063625" y="2836863"/>
          <p14:tracePt t="28517" x="1044575" y="2836863"/>
          <p14:tracePt t="28524" x="1031875" y="2836863"/>
          <p14:tracePt t="28530" x="1019175" y="2836863"/>
          <p14:tracePt t="28537" x="1000125" y="2836863"/>
          <p14:tracePt t="28544" x="993775" y="2836863"/>
          <p14:tracePt t="28551" x="981075" y="2836863"/>
          <p14:tracePt t="28558" x="974725" y="2836863"/>
          <p14:tracePt t="28565" x="968375" y="2836863"/>
          <p14:tracePt t="28576" x="955675" y="2836863"/>
          <p14:tracePt t="28588" x="936625" y="2836863"/>
          <p14:tracePt t="28596" x="930275" y="2836863"/>
          <p14:tracePt t="28600" x="917575" y="2836863"/>
          <p14:tracePt t="28610" x="898525" y="2836863"/>
          <p14:tracePt t="28615" x="892175" y="2836863"/>
          <p14:tracePt t="28621" x="873125" y="2836863"/>
          <p14:tracePt t="28631" x="860425" y="2836863"/>
          <p14:tracePt t="28634" x="854075" y="2836863"/>
          <p14:tracePt t="28642" x="835025" y="2836863"/>
          <p14:tracePt t="28648" x="822325" y="2836863"/>
          <p14:tracePt t="28655" x="815975" y="2836863"/>
          <p14:tracePt t="28662" x="803275" y="2836863"/>
          <p14:tracePt t="28669" x="796925" y="2836863"/>
          <p14:tracePt t="28676" x="784225" y="2830513"/>
          <p14:tracePt t="28683" x="771525" y="2830513"/>
          <p14:tracePt t="28697" x="765175" y="2830513"/>
          <p14:tracePt t="28704" x="752475" y="2830513"/>
          <p14:tracePt t="28724" x="746125" y="2830513"/>
          <p14:tracePt t="28732" x="739775" y="2830513"/>
          <p14:tracePt t="28767" x="739775" y="2824163"/>
          <p14:tracePt t="28803" x="739775" y="2817813"/>
          <p14:tracePt t="28808" x="746125" y="2817813"/>
          <p14:tracePt t="28822" x="752475" y="2811463"/>
          <p14:tracePt t="28828" x="758825" y="2811463"/>
          <p14:tracePt t="28837" x="765175" y="2811463"/>
          <p14:tracePt t="28851" x="777875" y="2811463"/>
          <p14:tracePt t="28860" x="784225" y="2811463"/>
          <p14:tracePt t="28865" x="803275" y="2805113"/>
          <p14:tracePt t="28870" x="828675" y="2805113"/>
          <p14:tracePt t="28879" x="854075" y="2805113"/>
          <p14:tracePt t="28886" x="873125" y="2805113"/>
          <p14:tracePt t="28898" x="962025" y="2798763"/>
          <p14:tracePt t="28904" x="1012825" y="2798763"/>
          <p14:tracePt t="28914" x="1063625" y="2798763"/>
          <p14:tracePt t="28921" x="1139825" y="2792413"/>
          <p14:tracePt t="28925" x="1230313" y="2784475"/>
          <p14:tracePt t="28932" x="1325563" y="2771775"/>
          <p14:tracePt t="28941" x="1408113" y="2771775"/>
          <p14:tracePt t="28945" x="1484313" y="2759075"/>
          <p14:tracePt t="28953" x="1547813" y="2746375"/>
          <p14:tracePt t="28960" x="1606550" y="2740025"/>
          <p14:tracePt t="28976" x="1682750" y="2733675"/>
          <p14:tracePt t="28980" x="1714500" y="2727325"/>
          <p14:tracePt t="28988" x="1739900" y="2727325"/>
          <p14:tracePt t="28994" x="1771650" y="2727325"/>
          <p14:tracePt t="29001" x="1797050" y="2720975"/>
          <p14:tracePt t="29009" x="1841500" y="2714625"/>
          <p14:tracePt t="29015" x="1873250" y="2708275"/>
          <p14:tracePt t="29023" x="1911350" y="2708275"/>
          <p14:tracePt t="29029" x="1955800" y="2695575"/>
          <p14:tracePt t="29036" x="1993900" y="2695575"/>
          <p14:tracePt t="29043" x="2019300" y="2695575"/>
          <p14:tracePt t="29050" x="2051050" y="2695575"/>
          <p14:tracePt t="29058" x="2078038" y="2689225"/>
          <p14:tracePt t="29065" x="2103438" y="2689225"/>
          <p14:tracePt t="29073" x="2122488" y="2689225"/>
          <p14:tracePt t="29082" x="2141538" y="2689225"/>
          <p14:tracePt t="29087" x="2166938" y="2689225"/>
          <p14:tracePt t="29093" x="2192338" y="2689225"/>
          <p14:tracePt t="29098" x="2205038" y="2689225"/>
          <p14:tracePt t="29108" x="2230438" y="2689225"/>
          <p14:tracePt t="29112" x="2255838" y="2689225"/>
          <p14:tracePt t="29122" x="2287588" y="2689225"/>
          <p14:tracePt t="29129" x="2312988" y="2689225"/>
          <p14:tracePt t="29133" x="2332038" y="2689225"/>
          <p14:tracePt t="29141" x="2351088" y="2689225"/>
          <p14:tracePt t="29149" x="2370138" y="2689225"/>
          <p14:tracePt t="29158" x="2382838" y="2689225"/>
          <p14:tracePt t="29164" x="2401888" y="2689225"/>
          <p14:tracePt t="29168" x="2420938" y="2689225"/>
          <p14:tracePt t="29175" x="2427288" y="2689225"/>
          <p14:tracePt t="29183" x="2446338" y="2689225"/>
          <p14:tracePt t="29192" x="2465388" y="2689225"/>
          <p14:tracePt t="29196" x="2471738" y="2689225"/>
          <p14:tracePt t="29203" x="2478088" y="2689225"/>
          <p14:tracePt t="29209" x="2490788" y="2689225"/>
          <p14:tracePt t="29216" x="2497138" y="2689225"/>
          <p14:tracePt t="29223" x="2517775" y="2689225"/>
          <p14:tracePt t="29230" x="2524125" y="2689225"/>
          <p14:tracePt t="29239" x="2536825" y="2689225"/>
          <p14:tracePt t="29246" x="2549525" y="2689225"/>
          <p14:tracePt t="29252" x="2555875" y="2689225"/>
          <p14:tracePt t="29259" x="2568575" y="2689225"/>
          <p14:tracePt t="29267" x="2574925" y="2689225"/>
          <p14:tracePt t="29271" x="2581275" y="2689225"/>
          <p14:tracePt t="29278" x="2593975" y="2689225"/>
          <p14:tracePt t="29285" x="2600325" y="2689225"/>
          <p14:tracePt t="29292" x="2613025" y="2689225"/>
          <p14:tracePt t="29299" x="2619375" y="2689225"/>
          <p14:tracePt t="29307" x="2625725" y="2689225"/>
          <p14:tracePt t="29313" x="2632075" y="2689225"/>
          <p14:tracePt t="29327" x="2638425" y="2689225"/>
          <p14:tracePt t="29334" x="2651125" y="2689225"/>
          <p14:tracePt t="29348" x="2657475" y="2689225"/>
          <p14:tracePt t="29361" x="2663825" y="2689225"/>
          <p14:tracePt t="29367" x="2670175" y="2689225"/>
          <p14:tracePt t="29403" x="2676525" y="2689225"/>
          <p14:tracePt t="29502" x="2670175" y="2689225"/>
          <p14:tracePt t="29510" x="2663825" y="2689225"/>
          <p14:tracePt t="29529" x="2657475" y="2689225"/>
          <p14:tracePt t="29537" x="2651125" y="2689225"/>
          <p14:tracePt t="29542" x="2644775" y="2689225"/>
          <p14:tracePt t="29549" x="2638425" y="2689225"/>
          <p14:tracePt t="29559" x="2632075" y="2689225"/>
          <p14:tracePt t="29564" x="2625725" y="2689225"/>
          <p14:tracePt t="29569" x="2619375" y="2689225"/>
          <p14:tracePt t="29576" x="2606675" y="2695575"/>
          <p14:tracePt t="29583" x="2587625" y="2701925"/>
          <p14:tracePt t="29591" x="2581275" y="2708275"/>
          <p14:tracePt t="29596" x="2562225" y="2714625"/>
          <p14:tracePt t="29604" x="2536825" y="2727325"/>
          <p14:tracePt t="29610" x="2517775" y="2727325"/>
          <p14:tracePt t="29618" x="2490788" y="2740025"/>
          <p14:tracePt t="29633" x="2420938" y="2771775"/>
          <p14:tracePt t="29642" x="2376488" y="2798763"/>
          <p14:tracePt t="29647" x="2319338" y="2811463"/>
          <p14:tracePt t="29653" x="2268538" y="2836863"/>
          <p14:tracePt t="29659" x="2224088" y="2862263"/>
          <p14:tracePt t="29666" x="2179638" y="2874963"/>
          <p14:tracePt t="29674" x="2109788" y="2900363"/>
          <p14:tracePt t="29680" x="2051050" y="2925763"/>
          <p14:tracePt t="29694" x="2006600" y="2944813"/>
          <p14:tracePt t="29699" x="1962150" y="2963863"/>
          <p14:tracePt t="29704" x="1911350" y="2982913"/>
          <p14:tracePt t="29708" x="1879600" y="2995613"/>
          <p14:tracePt t="29717" x="1854200" y="3008313"/>
          <p14:tracePt t="29723" x="1835150" y="3014663"/>
          <p14:tracePt t="29728" x="1816100" y="3014663"/>
          <p14:tracePt t="29737" x="1803400" y="3021013"/>
          <p14:tracePt t="29745" x="1784350" y="3027363"/>
          <p14:tracePt t="29750" x="1771650" y="3027363"/>
          <p14:tracePt t="29756" x="1765300" y="3027363"/>
          <p14:tracePt t="29763" x="1746250" y="3033713"/>
          <p14:tracePt t="29770" x="1727200" y="3040063"/>
          <p14:tracePt t="29777" x="1714500" y="3046413"/>
          <p14:tracePt t="29784" x="1701800" y="3046413"/>
          <p14:tracePt t="29791" x="1689100" y="3052763"/>
          <p14:tracePt t="29798" x="1670050" y="3059113"/>
          <p14:tracePt t="29805" x="1657350" y="3065463"/>
          <p14:tracePt t="29812" x="1638300" y="3071813"/>
          <p14:tracePt t="29819" x="1619250" y="3071813"/>
          <p14:tracePt t="29826" x="1598613" y="3078163"/>
          <p14:tracePt t="29832" x="1585913" y="3084513"/>
          <p14:tracePt t="29843" x="1566863" y="3090863"/>
          <p14:tracePt t="29849" x="1547813" y="3103563"/>
          <p14:tracePt t="29853" x="1522413" y="3109913"/>
          <p14:tracePt t="29862" x="1497013" y="3116263"/>
          <p14:tracePt t="29870" x="1471613" y="3128963"/>
          <p14:tracePt t="29875" x="1446213" y="3135313"/>
          <p14:tracePt t="29880" x="1433513" y="3141663"/>
          <p14:tracePt t="29888" x="1408113" y="3148013"/>
          <p14:tracePt t="29897" x="1389063" y="3154363"/>
          <p14:tracePt t="29904" x="1370013" y="3160713"/>
          <p14:tracePt t="29912" x="1357313" y="3160713"/>
          <p14:tracePt t="29917" x="1344613" y="3167063"/>
          <p14:tracePt t="29923" x="1325563" y="3167063"/>
          <p14:tracePt t="29932" x="1319213" y="3167063"/>
          <p14:tracePt t="29939" x="1306513" y="3167063"/>
          <p14:tracePt t="29943" x="1293813" y="3167063"/>
          <p14:tracePt t="29950" x="1287463" y="3167063"/>
          <p14:tracePt t="29958" x="1274763" y="3167063"/>
          <p14:tracePt t="29975" x="1262063" y="3167063"/>
          <p14:tracePt t="29977" x="1249363" y="3167063"/>
          <p14:tracePt t="29994" x="1236663" y="3167063"/>
          <p14:tracePt t="30001" x="1230313" y="3167063"/>
          <p14:tracePt t="30015" x="1223963" y="3167063"/>
          <p14:tracePt t="30023" x="1217613" y="3167063"/>
          <p14:tracePt t="30034" x="1211263" y="3167063"/>
          <p14:tracePt t="30055" x="1204913" y="3167063"/>
          <p14:tracePt t="30124" x="1204913" y="3160713"/>
          <p14:tracePt t="30130" x="1211263" y="3160713"/>
          <p14:tracePt t="30151" x="1217613" y="3160713"/>
          <p14:tracePt t="30158" x="1223963" y="3154363"/>
          <p14:tracePt t="30172" x="1223963" y="3148013"/>
          <p14:tracePt t="30179" x="1230313" y="3148013"/>
          <p14:tracePt t="30186" x="1230313" y="3141663"/>
          <p14:tracePt t="30193" x="1236663" y="3141663"/>
          <p14:tracePt t="30199" x="1243013" y="3141663"/>
          <p14:tracePt t="30221" x="1249363" y="3135313"/>
          <p14:tracePt t="30234" x="1249363" y="3128963"/>
          <p14:tracePt t="30241" x="1255713" y="3128963"/>
          <p14:tracePt t="30269" x="1262063" y="3122613"/>
          <p14:tracePt t="30276" x="1268413" y="3122613"/>
          <p14:tracePt t="30283" x="1274763" y="3116263"/>
          <p14:tracePt t="30304" x="1281113" y="3109913"/>
          <p14:tracePt t="30310" x="1293813" y="3109913"/>
          <p14:tracePt t="30317" x="1293813" y="3103563"/>
          <p14:tracePt t="30324" x="1306513" y="3097213"/>
          <p14:tracePt t="30331" x="1312863" y="3097213"/>
          <p14:tracePt t="30337" x="1325563" y="3090863"/>
          <p14:tracePt t="30345" x="1338263" y="3090863"/>
          <p14:tracePt t="30351" x="1344613" y="3084513"/>
          <p14:tracePt t="30359" x="1350963" y="3078163"/>
          <p14:tracePt t="30365" x="1357313" y="3071813"/>
          <p14:tracePt t="30379" x="1370013" y="3071813"/>
          <p14:tracePt t="30386" x="1376363" y="3065463"/>
          <p14:tracePt t="30400" x="1382713" y="3065463"/>
          <p14:tracePt t="30407" x="1382713" y="3059113"/>
          <p14:tracePt t="30416" x="1389063" y="3059113"/>
          <p14:tracePt t="30424" x="1395413" y="3052763"/>
          <p14:tracePt t="30444" x="1401763" y="3052763"/>
          <p14:tracePt t="30465" x="1408113" y="3052763"/>
          <p14:tracePt t="30548" x="1401763" y="3052763"/>
          <p14:tracePt t="30576" x="1395413" y="3052763"/>
          <p14:tracePt t="30590" x="1389063" y="3052763"/>
          <p14:tracePt t="30610" x="1382713" y="3052763"/>
          <p14:tracePt t="30636" x="1376363" y="3052763"/>
          <p14:tracePt t="30735" x="1376363" y="3059113"/>
          <p14:tracePt t="30775" x="1376363" y="3065463"/>
          <p14:tracePt t="30778" x="1382713" y="3065463"/>
          <p14:tracePt t="30796" x="1389063" y="3065463"/>
          <p14:tracePt t="30802" x="1389063" y="3071813"/>
          <p14:tracePt t="30809" x="1395413" y="3071813"/>
          <p14:tracePt t="30836" x="1401763" y="3071813"/>
          <p14:tracePt t="30851" x="1408113" y="3071813"/>
          <p14:tracePt t="30871" x="1420813" y="3071813"/>
          <p14:tracePt t="30878" x="1427163" y="3071813"/>
          <p14:tracePt t="30886" x="1427163" y="3078163"/>
          <p14:tracePt t="30892" x="1439863" y="3078163"/>
          <p14:tracePt t="30901" x="1452563" y="3084513"/>
          <p14:tracePt t="30913" x="1458913" y="3084513"/>
          <p14:tracePt t="30918" x="1465263" y="3084513"/>
          <p14:tracePt t="30920" x="1471613" y="3084513"/>
          <p14:tracePt t="30927" x="1477963" y="3084513"/>
          <p14:tracePt t="30934" x="1484313" y="3084513"/>
          <p14:tracePt t="30941" x="1490663" y="3084513"/>
          <p14:tracePt t="30955" x="1497013" y="3084513"/>
          <p14:tracePt t="30961" x="1503363" y="3084513"/>
          <p14:tracePt t="30983" x="1509713" y="3084513"/>
          <p14:tracePt t="30996" x="1516063" y="3084513"/>
          <p14:tracePt t="31052" x="1509713" y="3084513"/>
          <p14:tracePt t="31080" x="1503363" y="3084513"/>
          <p14:tracePt t="31086" x="1497013" y="3084513"/>
          <p14:tracePt t="31100" x="1490663" y="3078163"/>
          <p14:tracePt t="31107" x="1477963" y="3078163"/>
          <p14:tracePt t="31115" x="1471613" y="3078163"/>
          <p14:tracePt t="31121" x="1452563" y="3071813"/>
          <p14:tracePt t="31128" x="1427163" y="3065463"/>
          <p14:tracePt t="31137" x="1401763" y="3059113"/>
          <p14:tracePt t="31150" x="1331913" y="3046413"/>
          <p14:tracePt t="31159" x="1268413" y="3040063"/>
          <p14:tracePt t="31162" x="1223963" y="3021013"/>
          <p14:tracePt t="31173" x="1166813" y="3014663"/>
          <p14:tracePt t="31183" x="1089025" y="3001963"/>
          <p14:tracePt t="31195" x="1057275" y="2995613"/>
          <p14:tracePt t="31197" x="1031875" y="2989263"/>
          <p14:tracePt t="31204" x="1006475" y="2989263"/>
          <p14:tracePt t="31210" x="974725" y="2982913"/>
          <p14:tracePt t="31218" x="949325" y="2982913"/>
          <p14:tracePt t="31225" x="923925" y="2982913"/>
          <p14:tracePt t="31232" x="904875" y="2982913"/>
          <p14:tracePt t="31243" x="885825" y="2982913"/>
          <p14:tracePt t="31248" x="860425" y="2982913"/>
          <p14:tracePt t="31255" x="841375" y="2982913"/>
          <p14:tracePt t="31261" x="828675" y="2982913"/>
          <p14:tracePt t="31265" x="809625" y="2982913"/>
          <p14:tracePt t="31273" x="796925" y="2982913"/>
          <p14:tracePt t="31280" x="790575" y="2989263"/>
          <p14:tracePt t="31287" x="777875" y="2989263"/>
          <p14:tracePt t="31296" x="765175" y="2995613"/>
          <p14:tracePt t="31312" x="758825" y="2995613"/>
          <p14:tracePt t="31318" x="752475" y="2995613"/>
          <p14:tracePt t="31322" x="746125" y="2995613"/>
          <p14:tracePt t="31329" x="739775" y="3001963"/>
          <p14:tracePt t="31335" x="733425" y="3001963"/>
          <p14:tracePt t="31342" x="733425" y="3008313"/>
          <p14:tracePt t="31363" x="727075" y="3014663"/>
          <p14:tracePt t="31385" x="727075" y="3021013"/>
          <p14:tracePt t="31387" x="727075" y="3027363"/>
          <p14:tracePt t="31414" x="727075" y="3033713"/>
          <p14:tracePt t="31420" x="727075" y="3040063"/>
          <p14:tracePt t="31454" x="727075" y="3046413"/>
          <p14:tracePt t="31461" x="727075" y="3052763"/>
          <p14:tracePt t="31475" x="727075" y="3059113"/>
          <p14:tracePt t="31488" x="727075" y="3065463"/>
          <p14:tracePt t="31495" x="733425" y="3071813"/>
          <p14:tracePt t="31510" x="733425" y="3078163"/>
          <p14:tracePt t="31517" x="739775" y="3084513"/>
          <p14:tracePt t="31522" x="739775" y="3090863"/>
          <p14:tracePt t="31529" x="746125" y="3097213"/>
          <p14:tracePt t="31536" x="746125" y="3103563"/>
          <p14:tracePt t="31550" x="746125" y="3116263"/>
          <p14:tracePt t="31557" x="746125" y="3122613"/>
          <p14:tracePt t="31564" x="752475" y="3128963"/>
          <p14:tracePt t="31571" x="752475" y="3135313"/>
          <p14:tracePt t="31578" x="752475" y="3141663"/>
          <p14:tracePt t="31585" x="752475" y="3148013"/>
          <p14:tracePt t="31591" x="752475" y="3154363"/>
          <p14:tracePt t="31598" x="752475" y="3160713"/>
          <p14:tracePt t="31606" x="752475" y="3167063"/>
          <p14:tracePt t="31612" x="752475" y="3179763"/>
          <p14:tracePt t="31626" x="752475" y="3192463"/>
          <p14:tracePt t="31633" x="752475" y="3198813"/>
          <p14:tracePt t="31641" x="752475" y="3205163"/>
          <p14:tracePt t="31647" x="752475" y="3211513"/>
          <p14:tracePt t="31654" x="752475" y="3219450"/>
          <p14:tracePt t="31661" x="752475" y="3225800"/>
          <p14:tracePt t="31668" x="752475" y="3232150"/>
          <p14:tracePt t="31678" x="752475" y="3238500"/>
          <p14:tracePt t="31682" x="752475" y="3244850"/>
          <p14:tracePt t="31692" x="752475" y="3251200"/>
          <p14:tracePt t="31704" x="752475" y="3263900"/>
          <p14:tracePt t="31714" x="752475" y="3276600"/>
          <p14:tracePt t="31716" x="752475" y="3282950"/>
          <p14:tracePt t="31723" x="752475" y="3289300"/>
          <p14:tracePt t="31730" x="752475" y="3295650"/>
          <p14:tracePt t="31737" x="752475" y="3308350"/>
          <p14:tracePt t="31743" x="752475" y="3321050"/>
          <p14:tracePt t="31758" x="752475" y="3333750"/>
          <p14:tracePt t="31765" x="752475" y="3346450"/>
          <p14:tracePt t="31774" x="752475" y="3359150"/>
          <p14:tracePt t="31778" x="752475" y="3378200"/>
          <p14:tracePt t="31785" x="752475" y="3397250"/>
          <p14:tracePt t="31792" x="752475" y="3422650"/>
          <p14:tracePt t="31799" x="752475" y="3448050"/>
          <p14:tracePt t="31807" x="752475" y="3473450"/>
          <p14:tracePt t="31813" x="752475" y="3492500"/>
          <p14:tracePt t="31822" x="752475" y="3524250"/>
          <p14:tracePt t="31830" x="752475" y="3562350"/>
          <p14:tracePt t="31834" x="752475" y="3606800"/>
          <p14:tracePt t="31841" x="746125" y="3652838"/>
          <p14:tracePt t="31848" x="746125" y="3690938"/>
          <p14:tracePt t="31859" x="746125" y="3735388"/>
          <p14:tracePt t="31863" x="739775" y="3779838"/>
          <p14:tracePt t="31868" x="739775" y="3824288"/>
          <p14:tracePt t="31876" x="739775" y="3849688"/>
          <p14:tracePt t="31882" x="733425" y="3875088"/>
          <p14:tracePt t="31889" x="733425" y="3887788"/>
          <p14:tracePt t="31896" x="733425" y="3906838"/>
          <p14:tracePt t="31906" x="733425" y="3913188"/>
          <p14:tracePt t="31912" x="733425" y="3925888"/>
          <p14:tracePt t="31917" x="733425" y="3932238"/>
          <p14:tracePt t="31924" x="733425" y="3938588"/>
          <p14:tracePt t="31942" x="733425" y="3951288"/>
          <p14:tracePt t="31953" x="733425" y="3957638"/>
          <p14:tracePt t="31974" x="733425" y="3963988"/>
          <p14:tracePt t="31979" x="733425" y="3970338"/>
          <p14:tracePt t="32273" x="733425" y="3983038"/>
          <p14:tracePt t="32278" x="727075" y="4002088"/>
          <p14:tracePt t="32285" x="727075" y="4008438"/>
          <p14:tracePt t="32292" x="720725" y="4021138"/>
          <p14:tracePt t="32300" x="720725" y="4040188"/>
          <p14:tracePt t="32310" x="714375" y="4052888"/>
          <p14:tracePt t="32316" x="714375" y="4079875"/>
          <p14:tracePt t="32318" x="708025" y="4105275"/>
          <p14:tracePt t="32326" x="708025" y="4130675"/>
          <p14:tracePt t="32333" x="708025" y="4149725"/>
          <p14:tracePt t="32341" x="708025" y="4175125"/>
          <p14:tracePt t="32347" x="708025" y="4200525"/>
          <p14:tracePt t="32354" x="708025" y="4213225"/>
          <p14:tracePt t="32360" x="708025" y="4225925"/>
          <p14:tracePt t="32367" x="708025" y="4244975"/>
          <p14:tracePt t="32375" x="708025" y="4251325"/>
          <p14:tracePt t="32381" x="708025" y="4264025"/>
          <p14:tracePt t="32391" x="708025" y="4276725"/>
          <p14:tracePt t="32405" x="708025" y="4289425"/>
          <p14:tracePt t="32413" x="708025" y="4295775"/>
          <p14:tracePt t="32418" x="708025" y="4302125"/>
          <p14:tracePt t="32423" x="708025" y="4308475"/>
          <p14:tracePt t="32432" x="708025" y="4314825"/>
          <p14:tracePt t="32442" x="708025" y="4321175"/>
          <p14:tracePt t="32449" x="708025" y="4327525"/>
          <p14:tracePt t="32458" x="708025" y="4333875"/>
          <p14:tracePt t="32466" x="708025" y="4340225"/>
          <p14:tracePt t="32476" x="708025" y="4346575"/>
          <p14:tracePt t="32497" x="708025" y="4352925"/>
          <p14:tracePt t="32500" x="708025" y="4359275"/>
          <p14:tracePt t="32521" x="708025" y="4365625"/>
          <p14:tracePt t="32540" x="708025" y="4371975"/>
          <p14:tracePt t="32557" x="708025" y="4378325"/>
          <p14:tracePt t="32582" x="708025" y="4384675"/>
          <p14:tracePt t="32603" x="708025" y="4391025"/>
          <p14:tracePt t="32631" x="708025" y="4397375"/>
          <p14:tracePt t="32648" x="708025" y="4403725"/>
          <p14:tracePt t="32657" x="708025" y="4410075"/>
          <p14:tracePt t="32667" x="708025" y="4416425"/>
          <p14:tracePt t="32676" x="708025" y="4422775"/>
          <p14:tracePt t="32687" x="708025" y="4429125"/>
          <p14:tracePt t="32700" x="708025" y="4435475"/>
          <p14:tracePt t="32716" x="708025" y="4441825"/>
          <p14:tracePt t="32730" x="708025" y="4448175"/>
          <p14:tracePt t="32743" x="708025" y="4454525"/>
          <p14:tracePt t="32777" x="708025" y="4460875"/>
          <p14:tracePt t="32790" x="708025" y="4467225"/>
          <p14:tracePt t="32819" x="708025" y="4473575"/>
          <p14:tracePt t="32841" x="708025" y="4479925"/>
          <p14:tracePt t="32852" x="708025" y="4486275"/>
          <p14:tracePt t="32887" x="708025" y="4492625"/>
          <p14:tracePt t="32929" x="708025" y="4498975"/>
          <p14:tracePt t="32998" x="708025" y="4506913"/>
          <p14:tracePt t="33025" x="708025" y="4513263"/>
          <p14:tracePt t="33054" x="708025" y="4519613"/>
          <p14:tracePt t="33087" x="714375" y="4519613"/>
          <p14:tracePt t="33123" x="720725" y="4519613"/>
          <p14:tracePt t="33150" x="720725" y="4513263"/>
          <p14:tracePt t="33157" x="727075" y="4513263"/>
          <p14:tracePt t="33192" x="733425" y="4513263"/>
          <p14:tracePt t="33206" x="739775" y="4513263"/>
          <p14:tracePt t="33219" x="746125" y="4513263"/>
          <p14:tracePt t="33233" x="752475" y="4513263"/>
          <p14:tracePt t="33239" x="758825" y="4513263"/>
          <p14:tracePt t="33254" x="765175" y="4513263"/>
          <p14:tracePt t="33263" x="777875" y="4506913"/>
          <p14:tracePt t="33276" x="784225" y="4506913"/>
          <p14:tracePt t="33285" x="796925" y="4506913"/>
          <p14:tracePt t="33297" x="803275" y="4506913"/>
          <p14:tracePt t="33303" x="809625" y="4506913"/>
          <p14:tracePt t="33311" x="815975" y="4506913"/>
          <p14:tracePt t="33316" x="822325" y="4506913"/>
          <p14:tracePt t="33325" x="828675" y="4506913"/>
          <p14:tracePt t="33339" x="835025" y="4506913"/>
          <p14:tracePt t="33348" x="841375" y="4506913"/>
          <p14:tracePt t="33352" x="847725" y="4506913"/>
          <p14:tracePt t="33366" x="854075" y="4506913"/>
          <p14:tracePt t="33371" x="860425" y="4506913"/>
          <p14:tracePt t="33385" x="866775" y="4506913"/>
          <p14:tracePt t="33395" x="873125" y="4506913"/>
          <p14:tracePt t="33413" x="885825" y="4506913"/>
          <p14:tracePt t="33420" x="892175" y="4506913"/>
          <p14:tracePt t="33443" x="898525" y="4506913"/>
          <p14:tracePt t="33450" x="904875" y="4506913"/>
          <p14:tracePt t="33478" x="911225" y="4506913"/>
          <p14:tracePt t="33495" x="917575" y="4506913"/>
          <p14:tracePt t="33505" x="923925" y="4506913"/>
          <p14:tracePt t="33537" x="930275" y="4506913"/>
          <p14:tracePt t="33558" x="936625" y="4506913"/>
          <p14:tracePt t="33637" x="936625" y="4498975"/>
          <p14:tracePt t="33650" x="936625" y="4492625"/>
          <p14:tracePt t="33663" x="930275" y="4486275"/>
          <p14:tracePt t="33671" x="930275" y="4479925"/>
          <p14:tracePt t="33683" x="923925" y="4473575"/>
          <p14:tracePt t="33691" x="917575" y="4473575"/>
          <p14:tracePt t="33696" x="911225" y="4467225"/>
          <p14:tracePt t="33706" x="911225" y="4460875"/>
          <p14:tracePt t="33716" x="911225" y="4454525"/>
          <p14:tracePt t="33720" x="898525" y="4448175"/>
          <p14:tracePt t="33727" x="892175" y="4435475"/>
          <p14:tracePt t="33730" x="879475" y="4422775"/>
          <p14:tracePt t="33738" x="873125" y="4410075"/>
          <p14:tracePt t="33746" x="860425" y="4397375"/>
          <p14:tracePt t="33753" x="847725" y="4378325"/>
          <p14:tracePt t="33761" x="835025" y="4359275"/>
          <p14:tracePt t="33766" x="822325" y="4340225"/>
          <p14:tracePt t="33772" x="809625" y="4314825"/>
          <p14:tracePt t="33779" x="796925" y="4289425"/>
          <p14:tracePt t="33790" x="784225" y="4264025"/>
          <p14:tracePt t="33796" x="771525" y="4238625"/>
          <p14:tracePt t="33801" x="758825" y="4219575"/>
          <p14:tracePt t="33807" x="752475" y="4194175"/>
          <p14:tracePt t="33813" x="746125" y="4175125"/>
          <p14:tracePt t="33821" x="739775" y="4149725"/>
          <p14:tracePt t="33827" x="727075" y="4124325"/>
          <p14:tracePt t="33834" x="720725" y="4098925"/>
          <p14:tracePt t="33842" x="714375" y="4073525"/>
          <p14:tracePt t="33849" x="701675" y="4033838"/>
          <p14:tracePt t="33856" x="695325" y="4002088"/>
          <p14:tracePt t="33862" x="688975" y="3957638"/>
          <p14:tracePt t="33869" x="681038" y="3913188"/>
          <p14:tracePt t="33876" x="668338" y="3875088"/>
          <p14:tracePt t="33882" x="661988" y="3843338"/>
          <p14:tracePt t="33890" x="661988" y="3798888"/>
          <p14:tracePt t="33897" x="655638" y="3767138"/>
          <p14:tracePt t="33904" x="655638" y="3741738"/>
          <p14:tracePt t="33913" x="655638" y="3716338"/>
          <p14:tracePt t="33919" x="655638" y="3684588"/>
          <p14:tracePt t="33924" x="655638" y="3659188"/>
          <p14:tracePt t="33932" x="661988" y="3619500"/>
          <p14:tracePt t="33938" x="661988" y="3587750"/>
          <p14:tracePt t="33946" x="674688" y="3530600"/>
          <p14:tracePt t="33952" x="688975" y="3486150"/>
          <p14:tracePt t="33959" x="695325" y="3429000"/>
          <p14:tracePt t="33966" x="714375" y="3384550"/>
          <p14:tracePt t="33974" x="720725" y="3352800"/>
          <p14:tracePt t="33980" x="733425" y="3314700"/>
          <p14:tracePt t="33989" x="739775" y="3289300"/>
          <p14:tracePt t="33999" x="752475" y="3263900"/>
          <p14:tracePt t="34004" x="765175" y="3238500"/>
          <p14:tracePt t="34009" x="777875" y="3219450"/>
          <p14:tracePt t="34015" x="784225" y="3205163"/>
          <p14:tracePt t="34027" x="796925" y="3192463"/>
          <p14:tracePt t="34032" x="803275" y="3179763"/>
          <p14:tracePt t="34035" x="803275" y="3167063"/>
          <p14:tracePt t="34043" x="809625" y="3154363"/>
          <p14:tracePt t="34049" x="822325" y="3148013"/>
          <p14:tracePt t="34056" x="828675" y="3135313"/>
          <p14:tracePt t="34063" x="835025" y="3128963"/>
          <p14:tracePt t="34070" x="841375" y="3122613"/>
          <p14:tracePt t="34077" x="854075" y="3109913"/>
          <p14:tracePt t="34084" x="866775" y="3097213"/>
          <p14:tracePt t="34091" x="885825" y="3084513"/>
          <p14:tracePt t="34098" x="898525" y="3071813"/>
          <p14:tracePt t="34105" x="917575" y="3052763"/>
          <p14:tracePt t="34111" x="936625" y="3046413"/>
          <p14:tracePt t="34119" x="962025" y="3033713"/>
          <p14:tracePt t="34126" x="981075" y="3021013"/>
          <p14:tracePt t="34134" x="1006475" y="3008313"/>
          <p14:tracePt t="34145" x="1025525" y="2995613"/>
          <p14:tracePt t="34151" x="1044575" y="2989263"/>
          <p14:tracePt t="34155" x="1063625" y="2982913"/>
          <p14:tracePt t="34160" x="1082675" y="2976563"/>
          <p14:tracePt t="34169" x="1095375" y="2970213"/>
          <p14:tracePt t="34179" x="1108075" y="2970213"/>
          <p14:tracePt t="34183" x="1127125" y="2970213"/>
          <p14:tracePt t="34187" x="1139825" y="2963863"/>
          <p14:tracePt t="34197" x="1147763" y="2963863"/>
          <p14:tracePt t="34205" x="1160463" y="2963863"/>
          <p14:tracePt t="34212" x="1173163" y="2963863"/>
          <p14:tracePt t="34216" x="1179513" y="2963863"/>
          <p14:tracePt t="34223" x="1185863" y="2963863"/>
          <p14:tracePt t="34229" x="1192213" y="2963863"/>
          <p14:tracePt t="34236" x="1204913" y="2963863"/>
          <p14:tracePt t="34243" x="1217613" y="2963863"/>
          <p14:tracePt t="34250" x="1230313" y="2963863"/>
          <p14:tracePt t="34261" x="1243013" y="2963863"/>
          <p14:tracePt t="34269" x="1249363" y="2963863"/>
          <p14:tracePt t="34270" x="1262063" y="2963863"/>
          <p14:tracePt t="34278" x="1274763" y="2963863"/>
          <p14:tracePt t="34284" x="1287463" y="2963863"/>
          <p14:tracePt t="34292" x="1293813" y="2963863"/>
          <p14:tracePt t="34299" x="1312863" y="2963863"/>
          <p14:tracePt t="34306" x="1312863" y="2970213"/>
          <p14:tracePt t="34313" x="1325563" y="2970213"/>
          <p14:tracePt t="34321" x="1338263" y="2976563"/>
          <p14:tracePt t="34330" x="1344613" y="2976563"/>
          <p14:tracePt t="34335" x="1357313" y="2982913"/>
          <p14:tracePt t="34341" x="1363663" y="2982913"/>
          <p14:tracePt t="34347" x="1376363" y="2982913"/>
          <p14:tracePt t="34356" x="1389063" y="2989263"/>
          <p14:tracePt t="34364" x="1401763" y="2989263"/>
          <p14:tracePt t="34368" x="1408113" y="2995613"/>
          <p14:tracePt t="34375" x="1420813" y="3001963"/>
          <p14:tracePt t="34382" x="1439863" y="3001963"/>
          <p14:tracePt t="34389" x="1446213" y="3008313"/>
          <p14:tracePt t="34398" x="1465263" y="3014663"/>
          <p14:tracePt t="34405" x="1477963" y="3021013"/>
          <p14:tracePt t="34417" x="1503363" y="3027363"/>
          <p14:tracePt t="34424" x="1516063" y="3033713"/>
          <p14:tracePt t="34432" x="1528763" y="3040063"/>
          <p14:tracePt t="34441" x="1535113" y="3046413"/>
          <p14:tracePt t="34445" x="1554163" y="3052763"/>
          <p14:tracePt t="34451" x="1566863" y="3059113"/>
          <p14:tracePt t="34459" x="1573213" y="3065463"/>
          <p14:tracePt t="34468" x="1579563" y="3065463"/>
          <p14:tracePt t="34475" x="1592263" y="3065463"/>
          <p14:tracePt t="34482" x="1598613" y="3071813"/>
          <p14:tracePt t="34486" x="1606550" y="3071813"/>
          <p14:tracePt t="34492" x="1612900" y="3071813"/>
          <p14:tracePt t="34500" x="1619250" y="3078163"/>
          <p14:tracePt t="34507" x="1625600" y="3078163"/>
          <p14:tracePt t="34518" x="1631950" y="3084513"/>
          <p14:tracePt t="34530" x="1638300" y="3084513"/>
          <p14:tracePt t="34534" x="1644650" y="3084513"/>
          <p14:tracePt t="34549" x="1644650" y="3090863"/>
          <p14:tracePt t="34556" x="1651000" y="3090863"/>
          <p14:tracePt t="34576" x="1651000" y="3097213"/>
          <p14:tracePt t="34604" x="1651000" y="3103563"/>
          <p14:tracePt t="34620" x="1644650" y="3103563"/>
          <p14:tracePt t="34633" x="1638300" y="3103563"/>
          <p14:tracePt t="34637" x="1625600" y="3103563"/>
          <p14:tracePt t="34653" x="1612900" y="3103563"/>
          <p14:tracePt t="34659" x="1598613" y="3103563"/>
          <p14:tracePt t="34666" x="1585913" y="3103563"/>
          <p14:tracePt t="34674" x="1566863" y="3103563"/>
          <p14:tracePt t="34679" x="1541463" y="3103563"/>
          <p14:tracePt t="34687" x="1509713" y="3103563"/>
          <p14:tracePt t="34693" x="1490663" y="3103563"/>
          <p14:tracePt t="34701" x="1458913" y="3103563"/>
          <p14:tracePt t="34707" x="1433513" y="3103563"/>
          <p14:tracePt t="34714" x="1408113" y="3103563"/>
          <p14:tracePt t="34722" x="1376363" y="3103563"/>
          <p14:tracePt t="34728" x="1350963" y="3103563"/>
          <p14:tracePt t="34735" x="1331913" y="3103563"/>
          <p14:tracePt t="34742" x="1293813" y="3103563"/>
          <p14:tracePt t="34749" x="1281113" y="3097213"/>
          <p14:tracePt t="34756" x="1255713" y="3097213"/>
          <p14:tracePt t="34765" x="1223963" y="3090863"/>
          <p14:tracePt t="34772" x="1198563" y="3090863"/>
          <p14:tracePt t="34779" x="1179513" y="3084513"/>
          <p14:tracePt t="34785" x="1166813" y="3084513"/>
          <p14:tracePt t="34790" x="1147763" y="3084513"/>
          <p14:tracePt t="34797" x="1127125" y="3078163"/>
          <p14:tracePt t="34807" x="1108075" y="3078163"/>
          <p14:tracePt t="34814" x="1089025" y="3071813"/>
          <p14:tracePt t="34819" x="1069975" y="3071813"/>
          <p14:tracePt t="34828" x="1050925" y="3071813"/>
          <p14:tracePt t="34831" x="1038225" y="3065463"/>
          <p14:tracePt t="34839" x="1019175" y="3065463"/>
          <p14:tracePt t="34847" x="1000125" y="3059113"/>
          <p14:tracePt t="34855" x="987425" y="3059113"/>
          <p14:tracePt t="34864" x="974725" y="3052763"/>
          <p14:tracePt t="34869" x="955675" y="3052763"/>
          <p14:tracePt t="34873" x="949325" y="3052763"/>
          <p14:tracePt t="34880" x="936625" y="3046413"/>
          <p14:tracePt t="34887" x="930275" y="3046413"/>
          <p14:tracePt t="34894" x="923925" y="3046413"/>
          <p14:tracePt t="34901" x="917575" y="3046413"/>
          <p14:tracePt t="34909" x="911225" y="3046413"/>
          <p14:tracePt t="34915" x="904875" y="3046413"/>
          <p14:tracePt t="34929" x="898525" y="3046413"/>
          <p14:tracePt t="34943" x="892175" y="3046413"/>
          <p14:tracePt t="35049" x="898525" y="3046413"/>
          <p14:tracePt t="35077" x="904875" y="3046413"/>
          <p14:tracePt t="35084" x="911225" y="3046413"/>
          <p14:tracePt t="35099" x="917575" y="3046413"/>
          <p14:tracePt t="35104" x="923925" y="3046413"/>
          <p14:tracePt t="35109" x="942975" y="3052763"/>
          <p14:tracePt t="35116" x="974725" y="3059113"/>
          <p14:tracePt t="35127" x="1006475" y="3065463"/>
          <p14:tracePt t="35132" x="1076325" y="3084513"/>
          <p14:tracePt t="35137" x="1147763" y="3090863"/>
          <p14:tracePt t="35144" x="1217613" y="3103563"/>
          <p14:tracePt t="35151" x="1281113" y="3109913"/>
          <p14:tracePt t="35158" x="1344613" y="3116263"/>
          <p14:tracePt t="35166" x="1389063" y="3122613"/>
          <p14:tracePt t="35176" x="1433513" y="3128963"/>
          <p14:tracePt t="35181" x="1458913" y="3128963"/>
          <p14:tracePt t="35185" x="1484313" y="3135313"/>
          <p14:tracePt t="35192" x="1503363" y="3135313"/>
          <p14:tracePt t="35199" x="1528763" y="3141663"/>
          <p14:tracePt t="35207" x="1547813" y="3141663"/>
          <p14:tracePt t="35213" x="1560513" y="3141663"/>
          <p14:tracePt t="35220" x="1579563" y="3141663"/>
          <p14:tracePt t="35227" x="1592263" y="3141663"/>
          <p14:tracePt t="35234" x="1606550" y="3141663"/>
          <p14:tracePt t="35241" x="1625600" y="3141663"/>
          <p14:tracePt t="35247" x="1644650" y="3141663"/>
          <p14:tracePt t="35257" x="1651000" y="3141663"/>
          <p14:tracePt t="35264" x="1663700" y="3141663"/>
          <p14:tracePt t="35270" x="1676400" y="3141663"/>
          <p14:tracePt t="35278" x="1682750" y="3141663"/>
          <p14:tracePt t="35283" x="1689100" y="3141663"/>
          <p14:tracePt t="35289" x="1695450" y="3141663"/>
          <p14:tracePt t="35296" x="1701800" y="3141663"/>
          <p14:tracePt t="35303" x="1708150" y="3141663"/>
          <p14:tracePt t="35310" x="1714500" y="3141663"/>
          <p14:tracePt t="35317" x="1720850" y="3141663"/>
          <p14:tracePt t="35324" x="1727200" y="3141663"/>
          <p14:tracePt t="35338" x="1733550" y="3141663"/>
          <p14:tracePt t="35344" x="1739900" y="3141663"/>
          <p14:tracePt t="35351" x="1746250" y="3141663"/>
          <p14:tracePt t="35388" x="1752600" y="3141663"/>
          <p14:tracePt t="35402" x="1758950" y="3141663"/>
          <p14:tracePt t="35474" x="1765300" y="3141663"/>
          <p14:tracePt t="35561" x="1765300" y="3148013"/>
          <p14:tracePt t="35686" x="1765300" y="3154363"/>
          <p14:tracePt t="36330" x="1758950" y="3154363"/>
          <p14:tracePt t="36358" x="1752600" y="3154363"/>
          <p14:tracePt t="36405" x="1746250" y="3154363"/>
          <p14:tracePt t="36426" x="1739900" y="3154363"/>
          <p14:tracePt t="36447" x="1733550" y="3154363"/>
          <p14:tracePt t="36483" x="1727200" y="3154363"/>
          <p14:tracePt t="36499" x="1720850" y="3154363"/>
          <p14:tracePt t="36510" x="1714500" y="3154363"/>
          <p14:tracePt t="36517" x="1708150" y="3154363"/>
          <p14:tracePt t="36524" x="1701800" y="3154363"/>
          <p14:tracePt t="36537" x="1689100" y="3154363"/>
          <p14:tracePt t="36543" x="1682750" y="3154363"/>
          <p14:tracePt t="36565" x="1663700" y="3154363"/>
          <p14:tracePt t="36571" x="1657350" y="3154363"/>
          <p14:tracePt t="36580" x="1644650" y="3154363"/>
          <p14:tracePt t="36589" x="1638300" y="3160713"/>
          <p14:tracePt t="36595" x="1631950" y="3160713"/>
          <p14:tracePt t="36599" x="1625600" y="3160713"/>
          <p14:tracePt t="36607" x="1612900" y="3160713"/>
          <p14:tracePt t="36612" x="1598613" y="3160713"/>
          <p14:tracePt t="36620" x="1592263" y="3160713"/>
          <p14:tracePt t="36626" x="1585913" y="3167063"/>
          <p14:tracePt t="36633" x="1573213" y="3167063"/>
          <p14:tracePt t="36642" x="1566863" y="3173413"/>
          <p14:tracePt t="36647" x="1560513" y="3173413"/>
          <p14:tracePt t="36654" x="1547813" y="3173413"/>
          <p14:tracePt t="36661" x="1541463" y="3179763"/>
          <p14:tracePt t="36668" x="1528763" y="3179763"/>
          <p14:tracePt t="36675" x="1516063" y="3186113"/>
          <p14:tracePt t="36682" x="1509713" y="3186113"/>
          <p14:tracePt t="36700" x="1484313" y="3192463"/>
          <p14:tracePt t="36712" x="1471613" y="3192463"/>
          <p14:tracePt t="36717" x="1465263" y="3192463"/>
          <p14:tracePt t="36724" x="1452563" y="3192463"/>
          <p14:tracePt t="36731" x="1446213" y="3192463"/>
          <p14:tracePt t="36737" x="1439863" y="3192463"/>
          <p14:tracePt t="36744" x="1427163" y="3192463"/>
          <p14:tracePt t="36751" x="1420813" y="3192463"/>
          <p14:tracePt t="36759" x="1414463" y="3192463"/>
          <p14:tracePt t="36767" x="1401763" y="3192463"/>
          <p14:tracePt t="36777" x="1395413" y="3192463"/>
          <p14:tracePt t="36787" x="1370013" y="3198813"/>
          <p14:tracePt t="36792" x="1363663" y="3198813"/>
          <p14:tracePt t="36800" x="1350963" y="3198813"/>
          <p14:tracePt t="36816" x="1325563" y="3198813"/>
          <p14:tracePt t="36821" x="1306513" y="3198813"/>
          <p14:tracePt t="36827" x="1300163" y="3198813"/>
          <p14:tracePt t="36835" x="1281113" y="3205163"/>
          <p14:tracePt t="36842" x="1268413" y="3205163"/>
          <p14:tracePt t="36850" x="1255713" y="3205163"/>
          <p14:tracePt t="36860" x="1236663" y="3211513"/>
          <p14:tracePt t="36866" x="1217613" y="3211513"/>
          <p14:tracePt t="36868" x="1204913" y="3211513"/>
          <p14:tracePt t="36876" x="1179513" y="3219450"/>
          <p14:tracePt t="36883" x="1166813" y="3219450"/>
          <p14:tracePt t="36890" x="1154113" y="3219450"/>
          <p14:tracePt t="36897" x="1139825" y="3219450"/>
          <p14:tracePt t="36903" x="1127125" y="3219450"/>
          <p14:tracePt t="36913" x="1114425" y="3219450"/>
          <p14:tracePt t="36920" x="1108075" y="3219450"/>
          <p14:tracePt t="36927" x="1095375" y="3219450"/>
          <p14:tracePt t="36944" x="1082675" y="3219450"/>
          <p14:tracePt t="36948" x="1076325" y="3219450"/>
          <p14:tracePt t="36959" x="1069975" y="3219450"/>
          <p14:tracePt t="36974" x="1063625" y="3219450"/>
          <p14:tracePt t="36996" x="1057275" y="3219450"/>
          <p14:tracePt t="37015" x="1050925" y="3219450"/>
          <p14:tracePt t="37107" x="1057275" y="3219450"/>
          <p14:tracePt t="37141" x="1063625" y="3219450"/>
          <p14:tracePt t="37149" x="1069975" y="3219450"/>
          <p14:tracePt t="37159" x="1076325" y="3219450"/>
          <p14:tracePt t="37167" x="1082675" y="3219450"/>
          <p14:tracePt t="37175" x="1089025" y="3219450"/>
          <p14:tracePt t="37180" x="1095375" y="3225800"/>
          <p14:tracePt t="37189" x="1108075" y="3225800"/>
          <p14:tracePt t="37195" x="1114425" y="3232150"/>
          <p14:tracePt t="37201" x="1127125" y="3232150"/>
          <p14:tracePt t="37209" x="1139825" y="3232150"/>
          <p14:tracePt t="37217" x="1166813" y="3238500"/>
          <p14:tracePt t="37229" x="1173163" y="3244850"/>
          <p14:tracePt t="37233" x="1198563" y="3251200"/>
          <p14:tracePt t="37238" x="1217613" y="3251200"/>
          <p14:tracePt t="37246" x="1230313" y="3251200"/>
          <p14:tracePt t="37250" x="1249363" y="3251200"/>
          <p14:tracePt t="37257" x="1268413" y="3257550"/>
          <p14:tracePt t="37264" x="1287463" y="3257550"/>
          <p14:tracePt t="37270" x="1293813" y="3263900"/>
          <p14:tracePt t="37277" x="1306513" y="3263900"/>
          <p14:tracePt t="37284" x="1312863" y="3263900"/>
          <p14:tracePt t="37292" x="1325563" y="3263900"/>
          <p14:tracePt t="37298" x="1338263" y="3263900"/>
          <p14:tracePt t="37312" x="1350963" y="3263900"/>
          <p14:tracePt t="37319" x="1357313" y="3263900"/>
          <p14:tracePt t="37326" x="1363663" y="3263900"/>
          <p14:tracePt t="37332" x="1370013" y="3263900"/>
          <p14:tracePt t="37340" x="1376363" y="3263900"/>
          <p14:tracePt t="37356" x="1382713" y="3263900"/>
          <p14:tracePt t="37365" x="1389063" y="3263900"/>
          <p14:tracePt t="37391" x="1395413" y="3263900"/>
          <p14:tracePt t="37465" x="1389063" y="3263900"/>
          <p14:tracePt t="37472" x="1382713" y="3263900"/>
          <p14:tracePt t="37485" x="1376363" y="3263900"/>
          <p14:tracePt t="37492" x="1370013" y="3263900"/>
          <p14:tracePt t="37502" x="1363663" y="3263900"/>
          <p14:tracePt t="37512" x="1357313" y="3263900"/>
          <p14:tracePt t="37517" x="1344613" y="3263900"/>
          <p14:tracePt t="37527" x="1325563" y="3270250"/>
          <p14:tracePt t="37534" x="1319213" y="3270250"/>
          <p14:tracePt t="37544" x="1300163" y="3270250"/>
          <p14:tracePt t="37549" x="1287463" y="3276600"/>
          <p14:tracePt t="37554" x="1262063" y="3282950"/>
          <p14:tracePt t="37562" x="1249363" y="3289300"/>
          <p14:tracePt t="37571" x="1223963" y="3289300"/>
          <p14:tracePt t="37578" x="1198563" y="3302000"/>
          <p14:tracePt t="37584" x="1179513" y="3308350"/>
          <p14:tracePt t="37590" x="1160463" y="3314700"/>
          <p14:tracePt t="37596" x="1133475" y="3327400"/>
          <p14:tracePt t="37603" x="1120775" y="3327400"/>
          <p14:tracePt t="37610" x="1101725" y="3333750"/>
          <p14:tracePt t="37617" x="1089025" y="3340100"/>
          <p14:tracePt t="37624" x="1082675" y="3346450"/>
          <p14:tracePt t="37630" x="1069975" y="3346450"/>
          <p14:tracePt t="37638" x="1063625" y="3352800"/>
          <p14:tracePt t="37648" x="1057275" y="3359150"/>
          <p14:tracePt t="37651" x="1050925" y="3359150"/>
          <p14:tracePt t="37659" x="1044575" y="3365500"/>
          <p14:tracePt t="37678" x="1031875" y="3371850"/>
          <p14:tracePt t="37688" x="1025525" y="3378200"/>
          <p14:tracePt t="37694" x="1019175" y="3384550"/>
          <p14:tracePt t="37700" x="1012825" y="3390900"/>
          <p14:tracePt t="37708" x="1006475" y="3390900"/>
          <p14:tracePt t="37714" x="1006475" y="3397250"/>
          <p14:tracePt t="37721" x="1000125" y="3403600"/>
          <p14:tracePt t="37728" x="993775" y="3416300"/>
          <p14:tracePt t="37741" x="987425" y="3422650"/>
          <p14:tracePt t="37749" x="981075" y="3435350"/>
          <p14:tracePt t="37757" x="974725" y="3435350"/>
          <p14:tracePt t="37762" x="974725" y="3441700"/>
          <p14:tracePt t="37769" x="968375" y="3448050"/>
          <p14:tracePt t="37776" x="962025" y="3454400"/>
          <p14:tracePt t="37783" x="962025" y="3460750"/>
          <p14:tracePt t="37790" x="955675" y="3467100"/>
          <p14:tracePt t="37799" x="949325" y="3467100"/>
          <p14:tracePt t="37807" x="949325" y="3473450"/>
          <p14:tracePt t="37818" x="936625" y="3486150"/>
          <p14:tracePt t="37832" x="936625" y="3492500"/>
          <p14:tracePt t="37838" x="930275" y="3492500"/>
          <p14:tracePt t="37845" x="930275" y="3498850"/>
          <p14:tracePt t="37852" x="923925" y="3498850"/>
          <p14:tracePt t="37866" x="917575" y="3505200"/>
          <p14:tracePt t="37888" x="917575" y="3511550"/>
          <p14:tracePt t="37901" x="911225" y="3517900"/>
          <p14:tracePt t="37917" x="904875" y="3517900"/>
          <p14:tracePt t="38047" x="898525" y="3517900"/>
          <p14:tracePt t="38082" x="892175" y="3517900"/>
          <p14:tracePt t="38095" x="892175" y="3511550"/>
          <p14:tracePt t="38101" x="885825" y="3511550"/>
          <p14:tracePt t="38123" x="885825" y="3505200"/>
          <p14:tracePt t="38129" x="879475" y="3505200"/>
          <p14:tracePt t="38143" x="873125" y="3505200"/>
          <p14:tracePt t="38150" x="873125" y="3498850"/>
          <p14:tracePt t="38164" x="866775" y="3498850"/>
          <p14:tracePt t="38171" x="866775" y="3492500"/>
          <p14:tracePt t="38185" x="860425" y="3492500"/>
          <p14:tracePt t="38199" x="854075" y="3492500"/>
          <p14:tracePt t="38291" x="854075" y="3486150"/>
          <p14:tracePt t="38305" x="860425" y="3486150"/>
          <p14:tracePt t="38333" x="866775" y="3486150"/>
          <p14:tracePt t="38360" x="873125" y="3486150"/>
          <p14:tracePt t="38368" x="879475" y="3486150"/>
          <p14:tracePt t="38382" x="885825" y="3486150"/>
          <p14:tracePt t="38394" x="892175" y="3486150"/>
          <p14:tracePt t="38400" x="898525" y="3486150"/>
          <p14:tracePt t="38413" x="911225" y="3479800"/>
          <p14:tracePt t="38423" x="917575" y="3479800"/>
          <p14:tracePt t="38435" x="930275" y="3479800"/>
          <p14:tracePt t="38444" x="936625" y="3479800"/>
          <p14:tracePt t="38449" x="942975" y="3479800"/>
          <p14:tracePt t="38456" x="955675" y="3479800"/>
          <p14:tracePt t="38462" x="962025" y="3479800"/>
          <p14:tracePt t="38469" x="974725" y="3479800"/>
          <p14:tracePt t="38483" x="993775" y="3479800"/>
          <p14:tracePt t="38490" x="1000125" y="3479800"/>
          <p14:tracePt t="38497" x="1012825" y="3479800"/>
          <p14:tracePt t="38504" x="1025525" y="3479800"/>
          <p14:tracePt t="38510" x="1031875" y="3479800"/>
          <p14:tracePt t="38519" x="1044575" y="3479800"/>
          <p14:tracePt t="38528" x="1050925" y="3479800"/>
          <p14:tracePt t="38533" x="1069975" y="3479800"/>
          <p14:tracePt t="38540" x="1076325" y="3479800"/>
          <p14:tracePt t="38550" x="1082675" y="3479800"/>
          <p14:tracePt t="38551" x="1095375" y="3479800"/>
          <p14:tracePt t="38559" x="1108075" y="3479800"/>
          <p14:tracePt t="38573" x="1120775" y="3479800"/>
          <p14:tracePt t="38579" x="1127125" y="3479800"/>
          <p14:tracePt t="38589" x="1133475" y="3479800"/>
          <p14:tracePt t="38596" x="1147763" y="3479800"/>
          <p14:tracePt t="38601" x="1154113" y="3479800"/>
          <p14:tracePt t="38608" x="1166813" y="3479800"/>
          <p14:tracePt t="38616" x="1173163" y="3479800"/>
          <p14:tracePt t="38625" x="1179513" y="3479800"/>
          <p14:tracePt t="38631" x="1192213" y="3479800"/>
          <p14:tracePt t="38635" x="1198563" y="3479800"/>
          <p14:tracePt t="38642" x="1211263" y="3479800"/>
          <p14:tracePt t="38649" x="1223963" y="3479800"/>
          <p14:tracePt t="38656" x="1230313" y="3479800"/>
          <p14:tracePt t="38663" x="1243013" y="3479800"/>
          <p14:tracePt t="38670" x="1249363" y="3479800"/>
          <p14:tracePt t="38676" x="1262063" y="3479800"/>
          <p14:tracePt t="38683" x="1274763" y="3479800"/>
          <p14:tracePt t="38699" x="1287463" y="3479800"/>
          <p14:tracePt t="38704" x="1293813" y="3479800"/>
          <p14:tracePt t="38711" x="1306513" y="3479800"/>
          <p14:tracePt t="38718" x="1312863" y="3479800"/>
          <p14:tracePt t="38732" x="1325563" y="3479800"/>
          <p14:tracePt t="38748" x="1331913" y="3479800"/>
          <p14:tracePt t="38762" x="1338263" y="3479800"/>
          <p14:tracePt t="38767" x="1344613" y="3479800"/>
          <p14:tracePt t="38857" x="1338263" y="3479800"/>
          <p14:tracePt t="38863" x="1331913" y="3486150"/>
          <p14:tracePt t="38871" x="1325563" y="3486150"/>
          <p14:tracePt t="38877" x="1312863" y="3486150"/>
          <p14:tracePt t="38886" x="1306513" y="3486150"/>
          <p14:tracePt t="38902" x="1262063" y="3492500"/>
          <p14:tracePt t="38904" x="1243013" y="3498850"/>
          <p14:tracePt t="38912" x="1223963" y="3505200"/>
          <p14:tracePt t="38919" x="1198563" y="3511550"/>
          <p14:tracePt t="38926" x="1166813" y="3517900"/>
          <p14:tracePt t="38932" x="1139825" y="3524250"/>
          <p14:tracePt t="38941" x="1095375" y="3530600"/>
          <p14:tracePt t="38946" x="1057275" y="3543300"/>
          <p14:tracePt t="38954" x="1025525" y="3556000"/>
          <p14:tracePt t="38960" x="987425" y="3562350"/>
          <p14:tracePt t="38967" x="962025" y="3568700"/>
          <p14:tracePt t="38974" x="936625" y="3581400"/>
          <p14:tracePt t="38990" x="904875" y="3587750"/>
          <p14:tracePt t="38995" x="885825" y="3594100"/>
          <p14:tracePt t="39004" x="873125" y="3600450"/>
          <p14:tracePt t="39011" x="866775" y="3600450"/>
          <p14:tracePt t="39019" x="854075" y="3606800"/>
          <p14:tracePt t="39026" x="841375" y="3613150"/>
          <p14:tracePt t="39029" x="835025" y="3619500"/>
          <p14:tracePt t="39036" x="828675" y="3625850"/>
          <p14:tracePt t="39046" x="815975" y="3632200"/>
          <p14:tracePt t="39052" x="809625" y="3638550"/>
          <p14:tracePt t="39062" x="809625" y="3652838"/>
          <p14:tracePt t="39064" x="796925" y="3652838"/>
          <p14:tracePt t="39073" x="790575" y="3659188"/>
          <p14:tracePt t="39079" x="790575" y="3665538"/>
          <p14:tracePt t="39085" x="790575" y="3671888"/>
          <p14:tracePt t="39092" x="784225" y="3671888"/>
          <p14:tracePt t="39101" x="777875" y="3671888"/>
          <p14:tracePt t="39110" x="771525" y="3678238"/>
          <p14:tracePt t="39115" x="771525" y="3684588"/>
          <p14:tracePt t="39141" x="771525" y="3690938"/>
          <p14:tracePt t="39154" x="771525" y="3697288"/>
          <p14:tracePt t="39258" x="777875" y="3697288"/>
          <p14:tracePt t="39265" x="784225" y="3703638"/>
          <p14:tracePt t="39283" x="784225" y="3709988"/>
          <p14:tracePt t="39288" x="790575" y="3709988"/>
          <p14:tracePt t="39292" x="796925" y="3716338"/>
          <p14:tracePt t="39308" x="803275" y="3716338"/>
          <p14:tracePt t="39316" x="809625" y="3716338"/>
          <p14:tracePt t="39323" x="815975" y="3716338"/>
          <p14:tracePt t="39333" x="815975" y="3722688"/>
          <p14:tracePt t="39342" x="822325" y="3729038"/>
          <p14:tracePt t="39348" x="828675" y="3729038"/>
          <p14:tracePt t="39369" x="835025" y="3729038"/>
          <p14:tracePt t="39376" x="841375" y="3735388"/>
          <p14:tracePt t="39399" x="847725" y="3741738"/>
          <p14:tracePt t="39405" x="854075" y="3741738"/>
          <p14:tracePt t="39414" x="860425" y="3741738"/>
          <p14:tracePt t="39425" x="866775" y="3748088"/>
          <p14:tracePt t="39431" x="873125" y="3748088"/>
          <p14:tracePt t="39445" x="885825" y="3748088"/>
          <p14:tracePt t="39454" x="892175" y="3748088"/>
          <p14:tracePt t="39464" x="898525" y="3754438"/>
          <p14:tracePt t="39468" x="904875" y="3754438"/>
          <p14:tracePt t="39473" x="917575" y="3760788"/>
          <p14:tracePt t="39480" x="923925" y="3760788"/>
          <p14:tracePt t="39487" x="936625" y="3760788"/>
          <p14:tracePt t="39493" x="936625" y="3767138"/>
          <p14:tracePt t="39500" x="949325" y="3767138"/>
          <p14:tracePt t="39508" x="962025" y="3773488"/>
          <p14:tracePt t="39521" x="974725" y="3773488"/>
          <p14:tracePt t="39527" x="987425" y="3773488"/>
          <p14:tracePt t="39535" x="993775" y="3773488"/>
          <p14:tracePt t="39542" x="1000125" y="3779838"/>
          <p14:tracePt t="39549" x="1006475" y="3779838"/>
          <p14:tracePt t="39557" x="1019175" y="3779838"/>
          <p14:tracePt t="39563" x="1025525" y="3779838"/>
          <p14:tracePt t="39570" x="1031875" y="3779838"/>
          <p14:tracePt t="39576" x="1044575" y="3779838"/>
          <p14:tracePt t="39583" x="1050925" y="3779838"/>
          <p14:tracePt t="39591" x="1050925" y="3786188"/>
          <p14:tracePt t="39599" x="1057275" y="3786188"/>
          <p14:tracePt t="39606" x="1063625" y="3786188"/>
          <p14:tracePt t="39619" x="1076325" y="3786188"/>
          <p14:tracePt t="39625" x="1082675" y="3786188"/>
          <p14:tracePt t="39642" x="1089025" y="3786188"/>
          <p14:tracePt t="39646" x="1095375" y="3786188"/>
          <p14:tracePt t="39667" x="1101725" y="3786188"/>
          <p14:tracePt t="39674" x="1108075" y="3786188"/>
          <p14:tracePt t="39680" x="1114425" y="3786188"/>
          <p14:tracePt t="39708" x="1120775" y="3786188"/>
          <p14:tracePt t="39723" x="1127125" y="3786188"/>
          <p14:tracePt t="39761" x="1133475" y="3786188"/>
          <p14:tracePt t="39771" x="1139825" y="3786188"/>
          <p14:tracePt t="39784" x="1147763" y="3786188"/>
          <p14:tracePt t="39820" x="1154113" y="3786188"/>
          <p14:tracePt t="39840" x="1160463" y="3786188"/>
          <p14:tracePt t="39870" x="1166813" y="3786188"/>
          <p14:tracePt t="39884" x="1173163" y="3792538"/>
          <p14:tracePt t="39904" x="1179513" y="3792538"/>
          <p14:tracePt t="39917" x="1179513" y="3798888"/>
          <p14:tracePt t="39930" x="1185863" y="3798888"/>
          <p14:tracePt t="39937" x="1192213" y="3798888"/>
          <p14:tracePt t="39950" x="1198563" y="3798888"/>
          <p14:tracePt t="39974" x="1211263" y="3805238"/>
          <p14:tracePt t="39985" x="1217613" y="3805238"/>
          <p14:tracePt t="39993" x="1223963" y="3805238"/>
          <p14:tracePt t="40017" x="1230313" y="3805238"/>
          <p14:tracePt t="40022" x="1236663" y="3805238"/>
          <p14:tracePt t="40034" x="1243013" y="3805238"/>
          <p14:tracePt t="40048" x="1249363" y="3805238"/>
          <p14:tracePt t="40064" x="1255713" y="3805238"/>
          <p14:tracePt t="40098" x="1262063" y="3805238"/>
          <p14:tracePt t="40116" x="1268413" y="3805238"/>
          <p14:tracePt t="40646" x="1268413" y="3811588"/>
          <p14:tracePt t="40667" x="1268413" y="3817938"/>
          <p14:tracePt t="40699" x="1274763" y="3824288"/>
          <p14:tracePt t="40706" x="1274763" y="3830638"/>
          <p14:tracePt t="40712" x="1281113" y="3836988"/>
          <p14:tracePt t="40726" x="1287463" y="3843338"/>
          <p14:tracePt t="40733" x="1287463" y="3849688"/>
          <p14:tracePt t="40739" x="1287463" y="3862388"/>
          <p14:tracePt t="40747" x="1287463" y="3875088"/>
          <p14:tracePt t="40754" x="1293813" y="3881438"/>
          <p14:tracePt t="40761" x="1293813" y="3894138"/>
          <p14:tracePt t="40768" x="1300163" y="3906838"/>
          <p14:tracePt t="40775" x="1300163" y="3919538"/>
          <p14:tracePt t="40781" x="1300163" y="3932238"/>
          <p14:tracePt t="40794" x="1306513" y="3951288"/>
          <p14:tracePt t="40799" x="1306513" y="3957638"/>
          <p14:tracePt t="40804" x="1312863" y="3976688"/>
          <p14:tracePt t="40815" x="1312863" y="3989388"/>
          <p14:tracePt t="40816" x="1312863" y="3995738"/>
          <p14:tracePt t="40827" x="1312863" y="4008438"/>
          <p14:tracePt t="40832" x="1312863" y="4021138"/>
          <p14:tracePt t="40837" x="1312863" y="4027488"/>
          <p14:tracePt t="40845" x="1312863" y="4040188"/>
          <p14:tracePt t="40859" x="1312863" y="4052888"/>
          <p14:tracePt t="40865" x="1312863" y="4065588"/>
          <p14:tracePt t="40878" x="1306513" y="4079875"/>
          <p14:tracePt t="40886" x="1306513" y="4086225"/>
          <p14:tracePt t="40899" x="1306513" y="4098925"/>
          <p14:tracePt t="40909" x="1306513" y="4105275"/>
          <p14:tracePt t="40913" x="1300163" y="4105275"/>
          <p14:tracePt t="40922" x="1300163" y="4111625"/>
          <p14:tracePt t="40933" x="1293813" y="4111625"/>
          <p14:tracePt t="40934" x="1293813" y="4117975"/>
          <p14:tracePt t="40941" x="1287463" y="4124325"/>
          <p14:tracePt t="40956" x="1281113" y="4130675"/>
          <p14:tracePt t="40964" x="1268413" y="4137025"/>
          <p14:tracePt t="40971" x="1262063" y="4143375"/>
          <p14:tracePt t="40985" x="1236663" y="4143375"/>
          <p14:tracePt t="40991" x="1230313" y="4149725"/>
          <p14:tracePt t="40996" x="1211263" y="4156075"/>
          <p14:tracePt t="41007" x="1192213" y="4162425"/>
          <p14:tracePt t="41012" x="1173163" y="4168775"/>
          <p14:tracePt t="41016" x="1160463" y="4175125"/>
          <p14:tracePt t="41027" x="1133475" y="4175125"/>
          <p14:tracePt t="41033" x="1114425" y="4181475"/>
          <p14:tracePt t="41037" x="1095375" y="4181475"/>
          <p14:tracePt t="41045" x="1076325" y="4187825"/>
          <p14:tracePt t="41052" x="1050925" y="4187825"/>
          <p14:tracePt t="41059" x="1031875" y="4187825"/>
          <p14:tracePt t="41065" x="1019175" y="4194175"/>
          <p14:tracePt t="41075" x="993775" y="4194175"/>
          <p14:tracePt t="41079" x="974725" y="4200525"/>
          <p14:tracePt t="41087" x="955675" y="4200525"/>
          <p14:tracePt t="41093" x="942975" y="4206875"/>
          <p14:tracePt t="41100" x="923925" y="4206875"/>
          <p14:tracePt t="41108" x="904875" y="4206875"/>
          <p14:tracePt t="41114" x="892175" y="4206875"/>
          <p14:tracePt t="41121" x="873125" y="4206875"/>
          <p14:tracePt t="41131" x="854075" y="4206875"/>
          <p14:tracePt t="41138" x="841375" y="4206875"/>
          <p14:tracePt t="41146" x="822325" y="4206875"/>
          <p14:tracePt t="41150" x="803275" y="4206875"/>
          <p14:tracePt t="41163" x="771525" y="4206875"/>
          <p14:tracePt t="41169" x="752475" y="4206875"/>
          <p14:tracePt t="41176" x="739775" y="4206875"/>
          <p14:tracePt t="41183" x="727075" y="4206875"/>
          <p14:tracePt t="41190" x="714375" y="4206875"/>
          <p14:tracePt t="41199" x="708025" y="4213225"/>
          <p14:tracePt t="41207" x="688975" y="4213225"/>
          <p14:tracePt t="41213" x="681038" y="4213225"/>
          <p14:tracePt t="41218" x="674688" y="4219575"/>
          <p14:tracePt t="41225" x="668338" y="4219575"/>
          <p14:tracePt t="41234" x="661988" y="4219575"/>
          <p14:tracePt t="41243" x="661988" y="4225925"/>
          <p14:tracePt t="41248" x="655638" y="4225925"/>
          <p14:tracePt t="41252" x="649288" y="4225925"/>
          <p14:tracePt t="41267" x="642938" y="4225925"/>
          <p14:tracePt t="41331" x="649288" y="4225925"/>
          <p14:tracePt t="41345" x="655638" y="4225925"/>
          <p14:tracePt t="41359" x="661988" y="4225925"/>
          <p14:tracePt t="41365" x="681038" y="4225925"/>
          <p14:tracePt t="41371" x="701675" y="4225925"/>
          <p14:tracePt t="41378" x="727075" y="4225925"/>
          <p14:tracePt t="41384" x="758825" y="4225925"/>
          <p14:tracePt t="41391" x="803275" y="4225925"/>
          <p14:tracePt t="41398" x="847725" y="4225925"/>
          <p14:tracePt t="41405" x="879475" y="4232275"/>
          <p14:tracePt t="41412" x="917575" y="4232275"/>
          <p14:tracePt t="41418" x="936625" y="4232275"/>
          <p14:tracePt t="41426" x="955675" y="4232275"/>
          <p14:tracePt t="41433" x="974725" y="4232275"/>
          <p14:tracePt t="41441" x="987425" y="4232275"/>
          <p14:tracePt t="41446" x="1000125" y="4232275"/>
          <p14:tracePt t="41456" x="1006475" y="4232275"/>
          <p14:tracePt t="41468" x="1025525" y="4232275"/>
          <p14:tracePt t="41470" x="1031875" y="4232275"/>
          <p14:tracePt t="41474" x="1038225" y="4232275"/>
          <p14:tracePt t="41483" x="1050925" y="4232275"/>
          <p14:tracePt t="41493" x="1057275" y="4232275"/>
          <p14:tracePt t="41498" x="1063625" y="4232275"/>
          <p14:tracePt t="41502" x="1076325" y="4232275"/>
          <p14:tracePt t="41510" x="1089025" y="4238625"/>
          <p14:tracePt t="41525" x="1101725" y="4244975"/>
          <p14:tracePt t="41529" x="1108075" y="4244975"/>
          <p14:tracePt t="41539" x="1114425" y="4244975"/>
          <p14:tracePt t="41546" x="1120775" y="4244975"/>
          <p14:tracePt t="41550" x="1127125" y="4244975"/>
          <p14:tracePt t="41559" x="1133475" y="4244975"/>
          <p14:tracePt t="41564" x="1139825" y="4244975"/>
          <p14:tracePt t="41578" x="1147763" y="4244975"/>
          <p14:tracePt t="41585" x="1154113" y="4244975"/>
          <p14:tracePt t="41592" x="1160463" y="4244975"/>
          <p14:tracePt t="41629" x="1166813" y="4244975"/>
          <p14:tracePt t="41643" x="1173163" y="4244975"/>
          <p14:tracePt t="41968" x="1173163" y="4257675"/>
          <p14:tracePt t="41973" x="1160463" y="4283075"/>
          <p14:tracePt t="41980" x="1154113" y="4295775"/>
          <p14:tracePt t="41987" x="1147763" y="4308475"/>
          <p14:tracePt t="41994" x="1139825" y="4321175"/>
          <p14:tracePt t="42001" x="1139825" y="4327525"/>
          <p14:tracePt t="42008" x="1139825" y="4340225"/>
          <p14:tracePt t="42015" x="1133475" y="4359275"/>
          <p14:tracePt t="42027" x="1133475" y="4365625"/>
          <p14:tracePt t="42033" x="1133475" y="4378325"/>
          <p14:tracePt t="42037" x="1133475" y="4384675"/>
          <p14:tracePt t="42046" x="1133475" y="4397375"/>
          <p14:tracePt t="42049" x="1133475" y="4410075"/>
          <p14:tracePt t="42060" x="1133475" y="4416425"/>
          <p14:tracePt t="42066" x="1133475" y="4429125"/>
          <p14:tracePt t="42071" x="1133475" y="4435475"/>
          <p14:tracePt t="42079" x="1133475" y="4441825"/>
          <p14:tracePt t="42084" x="1133475" y="4454525"/>
          <p14:tracePt t="42098" x="1139825" y="4467225"/>
          <p14:tracePt t="42115" x="1147763" y="4479925"/>
          <p14:tracePt t="42119" x="1160463" y="4486275"/>
          <p14:tracePt t="42125" x="1166813" y="4498975"/>
          <p14:tracePt t="42132" x="1179513" y="4513263"/>
          <p14:tracePt t="42141" x="1192213" y="4519613"/>
          <p14:tracePt t="42146" x="1198563" y="4532313"/>
          <p14:tracePt t="42153" x="1211263" y="4545013"/>
          <p14:tracePt t="42160" x="1223963" y="4551363"/>
          <p14:tracePt t="42167" x="1236663" y="4564063"/>
          <p14:tracePt t="42175" x="1243013" y="4564063"/>
          <p14:tracePt t="42181" x="1255713" y="4570413"/>
          <p14:tracePt t="42190" x="1268413" y="4576763"/>
          <p14:tracePt t="42195" x="1281113" y="4583113"/>
          <p14:tracePt t="42202" x="1293813" y="4589463"/>
          <p14:tracePt t="42209" x="1306513" y="4595813"/>
          <p14:tracePt t="42216" x="1325563" y="4602163"/>
          <p14:tracePt t="42227" x="1338263" y="4608513"/>
          <p14:tracePt t="42234" x="1363663" y="4608513"/>
          <p14:tracePt t="42238" x="1389063" y="4608513"/>
          <p14:tracePt t="42245" x="1414463" y="4614863"/>
          <p14:tracePt t="42252" x="1439863" y="4614863"/>
          <p14:tracePt t="42257" x="1452563" y="4621213"/>
          <p14:tracePt t="42264" x="1477963" y="4621213"/>
          <p14:tracePt t="42270" x="1503363" y="4621213"/>
          <p14:tracePt t="42278" x="1516063" y="4627563"/>
          <p14:tracePt t="42285" x="1541463" y="4627563"/>
          <p14:tracePt t="42292" x="1560513" y="4633913"/>
          <p14:tracePt t="42298" x="1579563" y="4633913"/>
          <p14:tracePt t="42306" x="1592263" y="4640263"/>
          <p14:tracePt t="42312" x="1606550" y="4640263"/>
          <p14:tracePt t="42322" x="1619250" y="4640263"/>
          <p14:tracePt t="42337" x="1631950" y="4640263"/>
          <p14:tracePt t="42344" x="1638300" y="4640263"/>
          <p14:tracePt t="42349" x="1644650" y="4640263"/>
          <p14:tracePt t="42357" x="1657350" y="4640263"/>
          <p14:tracePt t="42363" x="1663700" y="4640263"/>
          <p14:tracePt t="42367" x="1670050" y="4640263"/>
          <p14:tracePt t="42375" x="1676400" y="4640263"/>
          <p14:tracePt t="42390" x="1689100" y="4640263"/>
          <p14:tracePt t="42396" x="1695450" y="4640263"/>
          <p14:tracePt t="42410" x="1708150" y="4640263"/>
          <p14:tracePt t="42419" x="1714500" y="4640263"/>
          <p14:tracePt t="42438" x="1720850" y="4640263"/>
          <p14:tracePt t="42444" x="1727200" y="4640263"/>
          <p14:tracePt t="42458" x="1733550" y="4640263"/>
          <p14:tracePt t="42472" x="1739900" y="4640263"/>
          <p14:tracePt t="42493" x="1746250" y="4640263"/>
          <p14:tracePt t="42566" x="1739900" y="4640263"/>
          <p14:tracePt t="42568" x="1733550" y="4640263"/>
          <p14:tracePt t="42576" x="1727200" y="4640263"/>
          <p14:tracePt t="42582" x="1720850" y="4640263"/>
          <p14:tracePt t="42590" x="1714500" y="4640263"/>
          <p14:tracePt t="42596" x="1695450" y="4640263"/>
          <p14:tracePt t="42603" x="1676400" y="4633913"/>
          <p14:tracePt t="42610" x="1663700" y="4633913"/>
          <p14:tracePt t="42617" x="1638300" y="4633913"/>
          <p14:tracePt t="42625" x="1619250" y="4633913"/>
          <p14:tracePt t="42631" x="1592263" y="4633913"/>
          <p14:tracePt t="42640" x="1573213" y="4633913"/>
          <p14:tracePt t="42650" x="1541463" y="4633913"/>
          <p14:tracePt t="42653" x="1497013" y="4633913"/>
          <p14:tracePt t="42659" x="1452563" y="4633913"/>
          <p14:tracePt t="42666" x="1420813" y="4633913"/>
          <p14:tracePt t="42674" x="1376363" y="4640263"/>
          <p14:tracePt t="42680" x="1344613" y="4640263"/>
          <p14:tracePt t="42686" x="1300163" y="4646613"/>
          <p14:tracePt t="42693" x="1274763" y="4652963"/>
          <p14:tracePt t="42702" x="1243013" y="4652963"/>
          <p14:tracePt t="42709" x="1217613" y="4659313"/>
          <p14:tracePt t="42714" x="1192213" y="4659313"/>
          <p14:tracePt t="42723" x="1166813" y="4665663"/>
          <p14:tracePt t="42733" x="1139825" y="4672013"/>
          <p14:tracePt t="42739" x="1127125" y="4672013"/>
          <p14:tracePt t="42742" x="1101725" y="4672013"/>
          <p14:tracePt t="42749" x="1089025" y="4678363"/>
          <p14:tracePt t="42765" x="1057275" y="4684713"/>
          <p14:tracePt t="42769" x="1038225" y="4684713"/>
          <p14:tracePt t="42776" x="1025525" y="4691063"/>
          <p14:tracePt t="42783" x="1019175" y="4691063"/>
          <p14:tracePt t="42791" x="1000125" y="4691063"/>
          <p14:tracePt t="42798" x="993775" y="4691063"/>
          <p14:tracePt t="42804" x="987425" y="4691063"/>
          <p14:tracePt t="42813" x="974725" y="4691063"/>
          <p14:tracePt t="42828" x="968375" y="4691063"/>
          <p14:tracePt t="42834" x="955675" y="4691063"/>
          <p14:tracePt t="42852" x="942975" y="4691063"/>
          <p14:tracePt t="42865" x="936625" y="4697413"/>
          <p14:tracePt t="42876" x="930275" y="4697413"/>
          <p14:tracePt t="42880" x="923925" y="4697413"/>
          <p14:tracePt t="42917" x="917575" y="4697413"/>
          <p14:tracePt t="42992" x="923925" y="4697413"/>
          <p14:tracePt t="42998" x="930275" y="4697413"/>
          <p14:tracePt t="43012" x="936625" y="4697413"/>
          <p14:tracePt t="43026" x="942975" y="4697413"/>
          <p14:tracePt t="43033" x="949325" y="4697413"/>
          <p14:tracePt t="43047" x="955675" y="4697413"/>
          <p14:tracePt t="43053" x="962025" y="4697413"/>
          <p14:tracePt t="43074" x="974725" y="4697413"/>
          <p14:tracePt t="43081" x="981075" y="4697413"/>
          <p14:tracePt t="43095" x="993775" y="4697413"/>
          <p14:tracePt t="43104" x="1000125" y="4697413"/>
          <p14:tracePt t="43115" x="1006475" y="4697413"/>
          <p14:tracePt t="43119" x="1012825" y="4697413"/>
          <p14:tracePt t="43122" x="1019175" y="4697413"/>
          <p14:tracePt t="43130" x="1031875" y="4697413"/>
          <p14:tracePt t="43137" x="1050925" y="4697413"/>
          <p14:tracePt t="43143" x="1057275" y="4697413"/>
          <p14:tracePt t="43150" x="1076325" y="4697413"/>
          <p14:tracePt t="43158" x="1101725" y="4697413"/>
          <p14:tracePt t="43163" x="1120775" y="4697413"/>
          <p14:tracePt t="43171" x="1147763" y="4697413"/>
          <p14:tracePt t="43180" x="1166813" y="4697413"/>
          <p14:tracePt t="43187" x="1198563" y="4697413"/>
          <p14:tracePt t="43195" x="1230313" y="4684713"/>
          <p14:tracePt t="43201" x="1262063" y="4684713"/>
          <p14:tracePt t="43209" x="1300163" y="4684713"/>
          <p14:tracePt t="43212" x="1331913" y="4678363"/>
          <p14:tracePt t="43222" x="1363663" y="4678363"/>
          <p14:tracePt t="43227" x="1389063" y="4672013"/>
          <p14:tracePt t="43233" x="1414463" y="4672013"/>
          <p14:tracePt t="43243" x="1433513" y="4672013"/>
          <p14:tracePt t="43248" x="1452563" y="4665663"/>
          <p14:tracePt t="43254" x="1477963" y="4665663"/>
          <p14:tracePt t="43261" x="1497013" y="4665663"/>
          <p14:tracePt t="43268" x="1516063" y="4665663"/>
          <p14:tracePt t="43280" x="1535113" y="4659313"/>
          <p14:tracePt t="43284" x="1554163" y="4659313"/>
          <p14:tracePt t="43289" x="1573213" y="4659313"/>
          <p14:tracePt t="43296" x="1585913" y="4652963"/>
          <p14:tracePt t="43302" x="1598613" y="4652963"/>
          <p14:tracePt t="43309" x="1612900" y="4646613"/>
          <p14:tracePt t="43324" x="1625600" y="4646613"/>
          <p14:tracePt t="43330" x="1638300" y="4640263"/>
          <p14:tracePt t="43337" x="1644650" y="4640263"/>
          <p14:tracePt t="43343" x="1651000" y="4640263"/>
          <p14:tracePt t="43352" x="1657350" y="4640263"/>
          <p14:tracePt t="43359" x="1670050" y="4640263"/>
          <p14:tracePt t="43371" x="1676400" y="4633913"/>
          <p14:tracePt t="43372" x="1682750" y="4633913"/>
          <p14:tracePt t="43378" x="1695450" y="4633913"/>
          <p14:tracePt t="43385" x="1701800" y="4633913"/>
          <p14:tracePt t="43392" x="1708150" y="4633913"/>
          <p14:tracePt t="43401" x="1720850" y="4633913"/>
          <p14:tracePt t="43412" x="1727200" y="4633913"/>
          <p14:tracePt t="43418" x="1739900" y="4633913"/>
          <p14:tracePt t="43422" x="1746250" y="4633913"/>
          <p14:tracePt t="43429" x="1752600" y="4633913"/>
          <p14:tracePt t="43434" x="1765300" y="4633913"/>
          <p14:tracePt t="43441" x="1771650" y="4633913"/>
          <p14:tracePt t="43450" x="1784350" y="4633913"/>
          <p14:tracePt t="43457" x="1803400" y="4633913"/>
          <p14:tracePt t="43464" x="1809750" y="4633913"/>
          <p14:tracePt t="43468" x="1828800" y="4633913"/>
          <p14:tracePt t="43476" x="1841500" y="4633913"/>
          <p14:tracePt t="43483" x="1860550" y="4633913"/>
          <p14:tracePt t="43489" x="1879600" y="4633913"/>
          <p14:tracePt t="43496" x="1892300" y="4633913"/>
          <p14:tracePt t="43503" x="1911350" y="4633913"/>
          <p14:tracePt t="43510" x="1936750" y="4633913"/>
          <p14:tracePt t="43518" x="1955800" y="4633913"/>
          <p14:tracePt t="43528" x="1974850" y="4633913"/>
          <p14:tracePt t="43534" x="1993900" y="4633913"/>
          <p14:tracePt t="43539" x="2019300" y="4633913"/>
          <p14:tracePt t="43550" x="2038350" y="4633913"/>
          <p14:tracePt t="43551" x="2065338" y="4633913"/>
          <p14:tracePt t="43559" x="2090738" y="4633913"/>
          <p14:tracePt t="43565" x="2116138" y="4633913"/>
          <p14:tracePt t="43577" x="2128838" y="4633913"/>
          <p14:tracePt t="43583" x="2154238" y="4633913"/>
          <p14:tracePt t="43585" x="2179638" y="4633913"/>
          <p14:tracePt t="43593" x="2205038" y="4633913"/>
          <p14:tracePt t="43599" x="2224088" y="4633913"/>
          <p14:tracePt t="43615" x="2249488" y="4633913"/>
          <p14:tracePt t="43619" x="2268538" y="4633913"/>
          <p14:tracePt t="43624" x="2281238" y="4627563"/>
          <p14:tracePt t="43628" x="2300288" y="4627563"/>
          <p14:tracePt t="43634" x="2312988" y="4627563"/>
          <p14:tracePt t="43643" x="2312988" y="4621213"/>
          <p14:tracePt t="43650" x="2325688" y="4621213"/>
          <p14:tracePt t="43664" x="2338388" y="4614863"/>
          <p14:tracePt t="43669" x="2344738" y="4614863"/>
          <p14:tracePt t="43676" x="2357438" y="4608513"/>
          <p14:tracePt t="43690" x="2363788" y="4608513"/>
          <p14:tracePt t="43965" x="2376488" y="4608513"/>
          <p14:tracePt t="43968" x="2401888" y="4608513"/>
          <p14:tracePt t="43975" x="2433638" y="4608513"/>
          <p14:tracePt t="43981" x="2471738" y="4608513"/>
          <p14:tracePt t="43991" x="2509838" y="4608513"/>
          <p14:tracePt t="43999" x="2568575" y="4614863"/>
          <p14:tracePt t="44004" x="2632075" y="4621213"/>
          <p14:tracePt t="44013" x="2708275" y="4633913"/>
          <p14:tracePt t="44016" x="2790825" y="4633913"/>
          <p14:tracePt t="44023" x="2886075" y="4640263"/>
          <p14:tracePt t="44029" x="2995613" y="4646613"/>
          <p14:tracePt t="44036" x="3071813" y="4659313"/>
          <p14:tracePt t="44043" x="3135313" y="4659313"/>
          <p14:tracePt t="44051" x="3179763" y="4659313"/>
          <p14:tracePt t="44058" x="3217863" y="4659313"/>
          <p14:tracePt t="44066" x="3249613" y="4659313"/>
          <p14:tracePt t="44074" x="3287713" y="4659313"/>
          <p14:tracePt t="44081" x="3300413" y="4659313"/>
          <p14:tracePt t="44085" x="3332163" y="4659313"/>
          <p14:tracePt t="44092" x="3357563" y="4659313"/>
          <p14:tracePt t="44099" x="3389313" y="4659313"/>
          <p14:tracePt t="44107" x="3414713" y="4659313"/>
          <p14:tracePt t="44113" x="3435350" y="4659313"/>
          <p14:tracePt t="44120" x="3460750" y="4659313"/>
          <p14:tracePt t="44127" x="3486150" y="4659313"/>
          <p14:tracePt t="44134" x="3511550" y="4659313"/>
          <p14:tracePt t="44145" x="3536950" y="4659313"/>
          <p14:tracePt t="44151" x="3549650" y="4659313"/>
          <p14:tracePt t="44156" x="3562350" y="4652963"/>
          <p14:tracePt t="44163" x="3581400" y="4652963"/>
          <p14:tracePt t="44169" x="3587750" y="4646613"/>
          <p14:tracePt t="44175" x="3606800" y="4646613"/>
          <p14:tracePt t="44184" x="3619500" y="4646613"/>
          <p14:tracePt t="44197" x="3644900" y="4646613"/>
          <p14:tracePt t="44203" x="3651250" y="4646613"/>
          <p14:tracePt t="44212" x="3663950" y="4646613"/>
          <p14:tracePt t="44220" x="3676650" y="4646613"/>
          <p14:tracePt t="44226" x="3689350" y="4646613"/>
          <p14:tracePt t="44231" x="3695700" y="4646613"/>
          <p14:tracePt t="44237" x="3702050" y="4646613"/>
          <p14:tracePt t="44244" x="3708400" y="4646613"/>
          <p14:tracePt t="44251" x="3714750" y="4640263"/>
          <p14:tracePt t="44258" x="3721100" y="4640263"/>
          <p14:tracePt t="44265" x="3727450" y="4640263"/>
          <p14:tracePt t="44274" x="3733800" y="4640263"/>
          <p14:tracePt t="44279" x="3740150" y="4640263"/>
          <p14:tracePt t="44285" x="3740150" y="4633913"/>
          <p14:tracePt t="44293" x="3746500" y="4633913"/>
          <p14:tracePt t="44308" x="3752850" y="4627563"/>
          <p14:tracePt t="44369" x="3746500" y="4627563"/>
          <p14:tracePt t="44383" x="3733800" y="4627563"/>
          <p14:tracePt t="44389" x="3708400" y="4627563"/>
          <p14:tracePt t="44396" x="3676650" y="4627563"/>
          <p14:tracePt t="44404" x="3606800" y="4627563"/>
          <p14:tracePt t="44410" x="3473450" y="4627563"/>
          <p14:tracePt t="44418" x="3319463" y="4627563"/>
          <p14:tracePt t="44424" x="3167063" y="4627563"/>
          <p14:tracePt t="44431" x="3052763" y="4627563"/>
          <p14:tracePt t="44439" x="2949575" y="4627563"/>
          <p14:tracePt t="44445" x="2854325" y="4627563"/>
          <p14:tracePt t="44452" x="2771775" y="4627563"/>
          <p14:tracePt t="44461" x="2676525" y="4633913"/>
          <p14:tracePt t="44467" x="2587625" y="4633913"/>
          <p14:tracePt t="44478" x="2517775" y="4633913"/>
          <p14:tracePt t="44483" x="2439988" y="4633913"/>
          <p14:tracePt t="44489" x="2376488" y="4633913"/>
          <p14:tracePt t="44496" x="2312988" y="4640263"/>
          <p14:tracePt t="44501" x="2249488" y="4640263"/>
          <p14:tracePt t="44507" x="2185988" y="4640263"/>
          <p14:tracePt t="44515" x="2128838" y="4640263"/>
          <p14:tracePt t="44521" x="2078038" y="4640263"/>
          <p14:tracePt t="44528" x="2044700" y="4640263"/>
          <p14:tracePt t="44538" x="2019300" y="4640263"/>
          <p14:tracePt t="44550" x="1981200" y="4640263"/>
          <p14:tracePt t="44558" x="1955800" y="4640263"/>
          <p14:tracePt t="44564" x="1936750" y="4640263"/>
          <p14:tracePt t="44570" x="1930400" y="4640263"/>
          <p14:tracePt t="44577" x="1917700" y="4640263"/>
          <p14:tracePt t="44584" x="1898650" y="4640263"/>
          <p14:tracePt t="44600" x="1892300" y="4640263"/>
          <p14:tracePt t="44609" x="1879600" y="4640263"/>
          <p14:tracePt t="44619" x="1873250" y="4640263"/>
          <p14:tracePt t="44633" x="1866900" y="4640263"/>
          <p14:tracePt t="44653" x="1860550" y="4640263"/>
          <p14:tracePt t="44752" x="1854200" y="4640263"/>
          <p14:tracePt t="44766" x="1847850" y="4640263"/>
          <p14:tracePt t="44801" x="1841500" y="4640263"/>
          <p14:tracePt t="44809" x="1835150" y="4640263"/>
          <p14:tracePt t="44816" x="1828800" y="4640263"/>
          <p14:tracePt t="44819" x="1816100" y="4640263"/>
          <p14:tracePt t="44826" x="1790700" y="4640263"/>
          <p14:tracePt t="44833" x="1771650" y="4640263"/>
          <p14:tracePt t="44840" x="1746250" y="4640263"/>
          <p14:tracePt t="44847" x="1720850" y="4633913"/>
          <p14:tracePt t="44856" x="1689100" y="4633913"/>
          <p14:tracePt t="44868" x="1657350" y="4633913"/>
          <p14:tracePt t="44870" x="1631950" y="4633913"/>
          <p14:tracePt t="44875" x="1606550" y="4633913"/>
          <p14:tracePt t="44881" x="1579563" y="4633913"/>
          <p14:tracePt t="44888" x="1573213" y="4633913"/>
          <p14:tracePt t="44895" x="1560513" y="4633913"/>
          <p14:tracePt t="44909" x="1554163" y="4633913"/>
          <p14:tracePt t="44916" x="1541463" y="4633913"/>
          <p14:tracePt t="44934" x="1535113" y="4633913"/>
          <p14:tracePt t="44936" x="1528763" y="4633913"/>
          <p14:tracePt t="44952" x="1522413" y="4633913"/>
          <p14:tracePt t="44985" x="1528763" y="4633913"/>
          <p14:tracePt t="45001" x="1535113" y="4627563"/>
          <p14:tracePt t="45007" x="1541463" y="4627563"/>
          <p14:tracePt t="45013" x="1547813" y="4621213"/>
          <p14:tracePt t="45020" x="1554163" y="4621213"/>
          <p14:tracePt t="45027" x="1566863" y="4621213"/>
          <p14:tracePt t="45036" x="1585913" y="4621213"/>
          <p14:tracePt t="45041" x="1606550" y="4621213"/>
          <p14:tracePt t="45047" x="1631950" y="4614863"/>
          <p14:tracePt t="45054" x="1676400" y="4614863"/>
          <p14:tracePt t="45062" x="1733550" y="4602163"/>
          <p14:tracePt t="45068" x="1797050" y="4602163"/>
          <p14:tracePt t="45076" x="1873250" y="4595813"/>
          <p14:tracePt t="45085" x="1968500" y="4589463"/>
          <p14:tracePt t="45094" x="2065338" y="4576763"/>
          <p14:tracePt t="45101" x="2166938" y="4564063"/>
          <p14:tracePt t="45103" x="2262188" y="4551363"/>
          <p14:tracePt t="45110" x="2370138" y="4545013"/>
          <p14:tracePt t="45116" x="2484438" y="4532313"/>
          <p14:tracePt t="45128" x="2593975" y="4519613"/>
          <p14:tracePt t="45134" x="2676525" y="4506913"/>
          <p14:tracePt t="45143" x="2752725" y="4506913"/>
          <p14:tracePt t="45147" x="2828925" y="4498975"/>
          <p14:tracePt t="45152" x="2892425" y="4492625"/>
          <p14:tracePt t="45160" x="2949575" y="4492625"/>
          <p14:tracePt t="45165" x="3014663" y="4492625"/>
          <p14:tracePt t="45177" x="3065463" y="4492625"/>
          <p14:tracePt t="45180" x="3109913" y="4486275"/>
          <p14:tracePt t="45188" x="3154363" y="4486275"/>
          <p14:tracePt t="45199" x="3211513" y="4486275"/>
          <p14:tracePt t="45210" x="3230563" y="4486275"/>
          <p14:tracePt t="45215" x="3255963" y="4486275"/>
          <p14:tracePt t="45220" x="3281363" y="4486275"/>
          <p14:tracePt t="45229" x="3294063" y="4486275"/>
          <p14:tracePt t="45236" x="3319463" y="4486275"/>
          <p14:tracePt t="45244" x="3338513" y="4486275"/>
          <p14:tracePt t="45247" x="3344863" y="4486275"/>
          <p14:tracePt t="45255" x="3363913" y="4479925"/>
          <p14:tracePt t="45261" x="3370263" y="4479925"/>
          <p14:tracePt t="45271" x="3376613" y="4479925"/>
          <p14:tracePt t="45319" x="3370263" y="4479925"/>
          <p14:tracePt t="45329" x="3351213" y="4479925"/>
          <p14:tracePt t="45334" x="3332163" y="4479925"/>
          <p14:tracePt t="45340" x="3255963" y="4486275"/>
          <p14:tracePt t="45344" x="3109913" y="4492625"/>
          <p14:tracePt t="45351" x="2778125" y="4513263"/>
          <p14:tracePt t="45359" x="2408238" y="4525963"/>
          <p14:tracePt t="45365" x="2078038" y="4551363"/>
          <p14:tracePt t="45374" x="1892300" y="4589463"/>
          <p14:tracePt t="45379" x="1720850" y="4621213"/>
          <p14:tracePt t="45386" x="1560513" y="4646613"/>
          <p14:tracePt t="45393" x="1408113" y="4691063"/>
          <p14:tracePt t="45400" x="1287463" y="4697413"/>
          <p14:tracePt t="45409" x="1192213" y="4722813"/>
          <p14:tracePt t="45413" x="1095375" y="4741863"/>
          <p14:tracePt t="45421" x="1038225" y="4754563"/>
          <p14:tracePt t="45430" x="1006475" y="4754563"/>
          <p14:tracePt t="45437" x="974725" y="4760913"/>
          <p14:tracePt t="45448" x="968375" y="4760913"/>
          <p14:tracePt t="45451" x="955675" y="4760913"/>
          <p14:tracePt t="45498" x="962025" y="4760913"/>
          <p14:tracePt t="45505" x="962025" y="4754563"/>
          <p14:tracePt t="45519" x="968375" y="4754563"/>
          <p14:tracePt t="45526" x="981075" y="4754563"/>
          <p14:tracePt t="45539" x="987425" y="4748213"/>
          <p14:tracePt t="45550" x="993775" y="4748213"/>
          <p14:tracePt t="45554" x="1000125" y="4741863"/>
          <p14:tracePt t="45564" x="1019175" y="4741863"/>
          <p14:tracePt t="45566" x="1044575" y="4735513"/>
          <p14:tracePt t="45573" x="1076325" y="4729163"/>
          <p14:tracePt t="45585" x="1173163" y="4729163"/>
          <p14:tracePt t="45591" x="1338263" y="4710113"/>
          <p14:tracePt t="45595" x="1606550" y="4684713"/>
          <p14:tracePt t="45600" x="1854200" y="4659313"/>
          <p14:tracePt t="45608" x="2032000" y="4646613"/>
          <p14:tracePt t="45617" x="2166938" y="4646613"/>
          <p14:tracePt t="45628" x="2249488" y="4646613"/>
          <p14:tracePt t="45632" x="2325688" y="4633913"/>
          <p14:tracePt t="45635" x="2420938" y="4640263"/>
          <p14:tracePt t="45645" x="2503488" y="4640263"/>
          <p14:tracePt t="45650" x="2562225" y="4640263"/>
          <p14:tracePt t="45657" x="2606675" y="4646613"/>
          <p14:tracePt t="45663" x="2644775" y="4646613"/>
          <p14:tracePt t="45670" x="2682875" y="4646613"/>
          <p14:tracePt t="45677" x="2701925" y="4646613"/>
          <p14:tracePt t="45684" x="2727325" y="4652963"/>
          <p14:tracePt t="45691" x="2746375" y="4652963"/>
          <p14:tracePt t="45698" x="2759075" y="4659313"/>
          <p14:tracePt t="45705" x="2765425" y="4659313"/>
          <p14:tracePt t="45711" x="2784475" y="4659313"/>
          <p14:tracePt t="45726" x="2797175" y="4659313"/>
          <p14:tracePt t="45740" x="2803525" y="4659313"/>
          <p14:tracePt t="45756" x="2809875" y="4659313"/>
          <p14:tracePt t="45764" x="2816225" y="4659313"/>
          <p14:tracePt t="45825" x="2809875" y="4659313"/>
          <p14:tracePt t="45839" x="2797175" y="4659313"/>
          <p14:tracePt t="45847" x="2790825" y="4659313"/>
          <p14:tracePt t="45850" x="2765425" y="4659313"/>
          <p14:tracePt t="45857" x="2740025" y="4659313"/>
          <p14:tracePt t="45864" x="2708275" y="4659313"/>
          <p14:tracePt t="45871" x="2676525" y="4659313"/>
          <p14:tracePt t="45880" x="2632075" y="4659313"/>
          <p14:tracePt t="45888" x="2581275" y="4665663"/>
          <p14:tracePt t="45897" x="2524125" y="4665663"/>
          <p14:tracePt t="45899" x="2490788" y="4665663"/>
          <p14:tracePt t="45905" x="2465388" y="4665663"/>
          <p14:tracePt t="45913" x="2446338" y="4665663"/>
          <p14:tracePt t="45920" x="2433638" y="4665663"/>
          <p14:tracePt t="45926" x="2420938" y="4665663"/>
          <p14:tracePt t="45940" x="2414588" y="4665663"/>
          <p14:tracePt t="45947" x="2408238" y="4665663"/>
          <p14:tracePt t="45976" x="2401888" y="4665663"/>
          <p14:tracePt t="46019" x="2408238" y="4665663"/>
          <p14:tracePt t="46027" x="2414588" y="4665663"/>
          <p14:tracePt t="46033" x="2420938" y="4665663"/>
          <p14:tracePt t="46040" x="2433638" y="4665663"/>
          <p14:tracePt t="46048" x="2446338" y="4665663"/>
          <p14:tracePt t="46050" x="2471738" y="4665663"/>
          <p14:tracePt t="46058" x="2497138" y="4665663"/>
          <p14:tracePt t="46064" x="2524125" y="4665663"/>
          <p14:tracePt t="46075" x="2562225" y="4665663"/>
          <p14:tracePt t="46081" x="2593975" y="4665663"/>
          <p14:tracePt t="46085" x="2638425" y="4659313"/>
          <p14:tracePt t="46092" x="2663825" y="4659313"/>
          <p14:tracePt t="46099" x="2689225" y="4652963"/>
          <p14:tracePt t="46107" x="2708275" y="4652963"/>
          <p14:tracePt t="46113" x="2714625" y="4652963"/>
          <p14:tracePt t="46120" x="2727325" y="4646613"/>
          <p14:tracePt t="46127" x="2733675" y="4646613"/>
          <p14:tracePt t="46141" x="2746375" y="4646613"/>
          <p14:tracePt t="46164" x="2752725" y="4646613"/>
          <p14:tracePt t="46170" x="2759075" y="4646613"/>
          <p14:tracePt t="46187" x="2765425" y="4646613"/>
          <p14:tracePt t="46462" x="2784475" y="4646613"/>
          <p14:tracePt t="46470" x="2816225" y="4640263"/>
          <p14:tracePt t="46476" x="2873375" y="4633913"/>
          <p14:tracePt t="46484" x="2917825" y="4614863"/>
          <p14:tracePt t="46489" x="2982913" y="4608513"/>
          <p14:tracePt t="46494" x="3040063" y="4595813"/>
          <p14:tracePt t="46501" x="3103563" y="4557713"/>
          <p14:tracePt t="46509" x="3173413" y="4532313"/>
          <p14:tracePt t="46515" x="3230563" y="4498975"/>
          <p14:tracePt t="46523" x="3300413" y="4467225"/>
          <p14:tracePt t="46529" x="3363913" y="4422775"/>
          <p14:tracePt t="46535" x="3435350" y="4391025"/>
          <p14:tracePt t="46543" x="3492500" y="4346575"/>
          <p14:tracePt t="46550" x="3543300" y="4308475"/>
          <p14:tracePt t="46561" x="3568700" y="4276725"/>
          <p14:tracePt t="46570" x="3638550" y="4219575"/>
          <p14:tracePt t="46578" x="3657600" y="4200525"/>
          <p14:tracePt t="46584" x="3670300" y="4181475"/>
          <p14:tracePt t="46592" x="3683000" y="4168775"/>
          <p14:tracePt t="46601" x="3695700" y="4149725"/>
          <p14:tracePt t="46609" x="3708400" y="4130675"/>
          <p14:tracePt t="46620" x="3740150" y="4086225"/>
          <p14:tracePt t="46626" x="3759200" y="4059238"/>
          <p14:tracePt t="46633" x="3771900" y="4040188"/>
          <p14:tracePt t="46641" x="3784600" y="4021138"/>
          <p14:tracePt t="46647" x="3797300" y="4002088"/>
          <p14:tracePt t="46654" x="3810000" y="3989388"/>
          <p14:tracePt t="46660" x="3816350" y="3970338"/>
          <p14:tracePt t="46668" x="3829050" y="3951288"/>
          <p14:tracePt t="46675" x="3835400" y="3932238"/>
          <p14:tracePt t="46681" x="3841750" y="3913188"/>
          <p14:tracePt t="46694" x="3848100" y="3906838"/>
          <p14:tracePt t="46700" x="3854450" y="3894138"/>
          <p14:tracePt t="46706" x="3860800" y="3881438"/>
          <p14:tracePt t="46710" x="3867150" y="3868738"/>
          <p14:tracePt t="46715" x="3867150" y="3862388"/>
          <p14:tracePt t="46724" x="3867150" y="3849688"/>
          <p14:tracePt t="46730" x="3867150" y="3843338"/>
          <p14:tracePt t="46739" x="3867150" y="3836988"/>
          <p14:tracePt t="46752" x="3867150" y="3817938"/>
          <p14:tracePt t="46758" x="3867150" y="3805238"/>
          <p14:tracePt t="46766" x="3867150" y="3798888"/>
          <p14:tracePt t="46771" x="3860800" y="3786188"/>
          <p14:tracePt t="46778" x="3854450" y="3773488"/>
          <p14:tracePt t="46786" x="3841750" y="3754438"/>
          <p14:tracePt t="46792" x="3835400" y="3741738"/>
          <p14:tracePt t="46799" x="3822700" y="3722688"/>
          <p14:tracePt t="46807" x="3803650" y="3703638"/>
          <p14:tracePt t="46815" x="3784600" y="3690938"/>
          <p14:tracePt t="46820" x="3759200" y="3671888"/>
          <p14:tracePt t="46827" x="3740150" y="3659188"/>
          <p14:tracePt t="46834" x="3714750" y="3646488"/>
          <p14:tracePt t="46841" x="3676650" y="3625850"/>
          <p14:tracePt t="46848" x="3644900" y="3606800"/>
          <p14:tracePt t="46855" x="3606800" y="3587750"/>
          <p14:tracePt t="46862" x="3568700" y="3575050"/>
          <p14:tracePt t="46868" x="3536950" y="3568700"/>
          <p14:tracePt t="46877" x="3498850" y="3549650"/>
          <p14:tracePt t="46883" x="3460750" y="3536950"/>
          <p14:tracePt t="46894" x="3427413" y="3524250"/>
          <p14:tracePt t="46900" x="3402013" y="3511550"/>
          <p14:tracePt t="46903" x="3363913" y="3505200"/>
          <p14:tracePt t="46911" x="3332163" y="3498850"/>
          <p14:tracePt t="46916" x="3306763" y="3479800"/>
          <p14:tracePt t="46926" x="3287713" y="3479800"/>
          <p14:tracePt t="46931" x="3268663" y="3473450"/>
          <p14:tracePt t="46938" x="3262313" y="3473450"/>
          <p14:tracePt t="46945" x="3249613" y="3467100"/>
          <p14:tracePt t="46952" x="3243263" y="3467100"/>
          <p14:tracePt t="46974" x="3236913" y="3467100"/>
          <p14:tracePt t="48845" x="3236913" y="3460750"/>
          <p14:tracePt t="48848" x="3236913" y="3441700"/>
          <p14:tracePt t="48855" x="3211513" y="3403600"/>
          <p14:tracePt t="48863" x="3167063" y="3333750"/>
          <p14:tracePt t="48872" x="3078163" y="3211513"/>
          <p14:tracePt t="48878" x="2892425" y="3021013"/>
          <p14:tracePt t="48885" x="2695575" y="2817813"/>
          <p14:tracePt t="48892" x="2509838" y="2644775"/>
          <p14:tracePt t="48897" x="2332038" y="2505075"/>
          <p14:tracePt t="48905" x="2236788" y="2428875"/>
          <p14:tracePt t="48910" x="2173288" y="2390775"/>
          <p14:tracePt t="48918" x="2084388" y="2365375"/>
          <p14:tracePt t="48925" x="2019300" y="2338388"/>
          <p14:tracePt t="48933" x="1949450" y="2312988"/>
          <p14:tracePt t="48944" x="1885950" y="2293938"/>
          <p14:tracePt t="48950" x="1822450" y="2287588"/>
          <p14:tracePt t="48952" x="1752600" y="2274888"/>
          <p14:tracePt t="48963" x="1701800" y="2268538"/>
          <p14:tracePt t="48967" x="1657350" y="2262188"/>
          <p14:tracePt t="48974" x="1612900" y="2262188"/>
          <p14:tracePt t="48980" x="1585913" y="2262188"/>
          <p14:tracePt t="48989" x="1566863" y="2262188"/>
          <p14:tracePt t="48996" x="1554163" y="2268538"/>
          <p14:tracePt t="49001" x="1535113" y="2274888"/>
          <p14:tracePt t="49009" x="1522413" y="2281238"/>
          <p14:tracePt t="49015" x="1503363" y="2287588"/>
          <p14:tracePt t="49024" x="1490663" y="2300288"/>
          <p14:tracePt t="49035" x="1458913" y="2306638"/>
          <p14:tracePt t="49043" x="1446213" y="2312988"/>
          <p14:tracePt t="49049" x="1439863" y="2325688"/>
          <p14:tracePt t="49057" x="1433513" y="2332038"/>
          <p14:tracePt t="49063" x="1427163" y="2332038"/>
          <p14:tracePt t="49070" x="1420813" y="2332038"/>
          <p14:tracePt t="49077" x="1414463" y="2338388"/>
          <p14:tracePt t="49084" x="1408113" y="2344738"/>
          <p14:tracePt t="49091" x="1401763" y="2351088"/>
          <p14:tracePt t="49098" x="1395413" y="2365375"/>
          <p14:tracePt t="49104" x="1370013" y="2403475"/>
          <p14:tracePt t="49112" x="1350963" y="2435225"/>
          <p14:tracePt t="49121" x="1319213" y="2505075"/>
          <p14:tracePt t="49129" x="1281113" y="2581275"/>
          <p14:tracePt t="49134" x="1249363" y="2657475"/>
          <p14:tracePt t="49142" x="1211263" y="2746375"/>
          <p14:tracePt t="49146" x="1185863" y="2843213"/>
          <p14:tracePt t="49153" x="1160463" y="2925763"/>
          <p14:tracePt t="49160" x="1147763" y="2989263"/>
          <p14:tracePt t="49167" x="1133475" y="3033713"/>
          <p14:tracePt t="49174" x="1133475" y="3052763"/>
          <p14:tracePt t="49181" x="1133475" y="3059113"/>
          <p14:tracePt t="49188" x="1133475" y="3071813"/>
          <p14:tracePt t="49195" x="1133475" y="3078163"/>
          <p14:tracePt t="49223" x="1133475" y="3084513"/>
          <p14:tracePt t="49236" x="1133475" y="3090863"/>
          <p14:tracePt t="49258" x="1133475" y="3103563"/>
          <p14:tracePt t="49263" x="1133475" y="3116263"/>
          <p14:tracePt t="49270" x="1133475" y="3128963"/>
          <p14:tracePt t="49277" x="1133475" y="3154363"/>
          <p14:tracePt t="49284" x="1133475" y="3179763"/>
          <p14:tracePt t="49292" x="1133475" y="3198813"/>
          <p14:tracePt t="49298" x="1133475" y="3225800"/>
          <p14:tracePt t="49306" x="1133475" y="3257550"/>
          <p14:tracePt t="49312" x="1133475" y="3282950"/>
          <p14:tracePt t="49319" x="1133475" y="3308350"/>
          <p14:tracePt t="49326" x="1133475" y="3321050"/>
          <p14:tracePt t="49332" x="1133475" y="3340100"/>
          <p14:tracePt t="49339" x="1133475" y="3352800"/>
          <p14:tracePt t="49356" x="1133475" y="3365500"/>
          <p14:tracePt t="49361" x="1133475" y="3359150"/>
          <p14:tracePt t="49620" x="1120775" y="3346450"/>
          <p14:tracePt t="49627" x="1108075" y="3340100"/>
          <p14:tracePt t="49632" x="1082675" y="3327400"/>
          <p14:tracePt t="49637" x="1063625" y="3314700"/>
          <p14:tracePt t="49645" x="1044575" y="3302000"/>
          <p14:tracePt t="49652" x="1025525" y="3302000"/>
          <p14:tracePt t="49659" x="1012825" y="3295650"/>
          <p14:tracePt t="49667" x="1000125" y="3295650"/>
          <p14:tracePt t="49678" x="987425" y="3295650"/>
          <p14:tracePt t="49683" x="981075" y="3295650"/>
          <p14:tracePt t="49689" x="962025" y="3295650"/>
          <p14:tracePt t="49696" x="949325" y="3295650"/>
          <p14:tracePt t="49701" x="942975" y="3295650"/>
          <p14:tracePt t="49707" x="923925" y="3302000"/>
          <p14:tracePt t="49716" x="911225" y="3308350"/>
          <p14:tracePt t="49723" x="892175" y="3321050"/>
          <p14:tracePt t="49732" x="879475" y="3340100"/>
          <p14:tracePt t="49737" x="860425" y="3359150"/>
          <p14:tracePt t="49743" x="841375" y="3397250"/>
          <p14:tracePt t="49749" x="822325" y="3435350"/>
          <p14:tracePt t="49765" x="790575" y="3511550"/>
          <p14:tracePt t="49770" x="777875" y="3549650"/>
          <p14:tracePt t="49776" x="771525" y="3606800"/>
          <p14:tracePt t="49785" x="758825" y="3659188"/>
          <p14:tracePt t="49791" x="752475" y="3748088"/>
          <p14:tracePt t="49800" x="746125" y="3875088"/>
          <p14:tracePt t="49809" x="746125" y="3983038"/>
          <p14:tracePt t="49815" x="746125" y="4059238"/>
          <p14:tracePt t="49818" x="746125" y="4111625"/>
          <p14:tracePt t="49825" x="746125" y="4143375"/>
          <p14:tracePt t="49831" x="752475" y="4168775"/>
          <p14:tracePt t="49843" x="758825" y="4194175"/>
          <p14:tracePt t="49848" x="765175" y="4206875"/>
          <p14:tracePt t="49854" x="765175" y="4225925"/>
          <p14:tracePt t="49867" x="771525" y="4238625"/>
          <p14:tracePt t="49877" x="777875" y="4244975"/>
          <p14:tracePt t="49887" x="784225" y="4257675"/>
          <p14:tracePt t="49894" x="790575" y="4257675"/>
          <p14:tracePt t="49901" x="796925" y="4264025"/>
          <p14:tracePt t="49908" x="809625" y="4264025"/>
          <p14:tracePt t="49915" x="822325" y="4270375"/>
          <p14:tracePt t="49923" x="828675" y="4276725"/>
          <p14:tracePt t="49936" x="841375" y="4283075"/>
          <p14:tracePt t="49943" x="847725" y="4283075"/>
          <p14:tracePt t="49952" x="847725" y="4289425"/>
          <p14:tracePt t="49961" x="854075" y="4289425"/>
          <p14:tracePt t="49967" x="866775" y="4289425"/>
          <p14:tracePt t="49970" x="873125" y="4289425"/>
          <p14:tracePt t="49977" x="892175" y="4289425"/>
          <p14:tracePt t="49984" x="911225" y="4295775"/>
          <p14:tracePt t="49991" x="930275" y="4295775"/>
          <p14:tracePt t="49998" x="962025" y="4302125"/>
          <p14:tracePt t="50005" x="1000125" y="4302125"/>
          <p14:tracePt t="50012" x="1019175" y="4302125"/>
          <p14:tracePt t="50019" x="1044575" y="4302125"/>
          <p14:tracePt t="50026" x="1063625" y="4302125"/>
          <p14:tracePt t="50032" x="1076325" y="4302125"/>
          <p14:tracePt t="50040" x="1089025" y="4302125"/>
          <p14:tracePt t="50046" x="1095375" y="4302125"/>
          <p14:tracePt t="50061" x="1101725" y="4302125"/>
          <p14:tracePt t="50067" x="1108075" y="4302125"/>
          <p14:tracePt t="50074" x="1114425" y="4302125"/>
          <p14:tracePt t="50088" x="1120775" y="4302125"/>
          <p14:tracePt t="50101" x="1127125" y="4302125"/>
          <p14:tracePt t="50139" x="1127125" y="4308475"/>
          <p14:tracePt t="50176" x="1120775" y="4308475"/>
          <p14:tracePt t="50182" x="1114425" y="4308475"/>
          <p14:tracePt t="50192" x="1095375" y="4308475"/>
          <p14:tracePt t="50195" x="1076325" y="4314825"/>
          <p14:tracePt t="50198" x="1044575" y="4314825"/>
          <p14:tracePt t="50206" x="1006475" y="4314825"/>
          <p14:tracePt t="50213" x="968375" y="4314825"/>
          <p14:tracePt t="50222" x="930275" y="4314825"/>
          <p14:tracePt t="50228" x="885825" y="4314825"/>
          <p14:tracePt t="50237" x="847725" y="4308475"/>
          <p14:tracePt t="50239" x="815975" y="4302125"/>
          <p14:tracePt t="50248" x="777875" y="4283075"/>
          <p14:tracePt t="50255" x="752475" y="4270375"/>
          <p14:tracePt t="50261" x="733425" y="4257675"/>
          <p14:tracePt t="50269" x="714375" y="4244975"/>
          <p14:tracePt t="50275" x="708025" y="4232275"/>
          <p14:tracePt t="50282" x="695325" y="4219575"/>
          <p14:tracePt t="50290" x="688975" y="4213225"/>
          <p14:tracePt t="50296" x="681038" y="4206875"/>
          <p14:tracePt t="50303" x="674688" y="4194175"/>
          <p14:tracePt t="50310" x="674688" y="4175125"/>
          <p14:tracePt t="50317" x="674688" y="4156075"/>
          <p14:tracePt t="50326" x="668338" y="4137025"/>
          <p14:tracePt t="50333" x="668338" y="4098925"/>
          <p14:tracePt t="50337" x="661988" y="4065588"/>
          <p14:tracePt t="50347" x="661988" y="4014788"/>
          <p14:tracePt t="50353" x="661988" y="3970338"/>
          <p14:tracePt t="50362" x="661988" y="3938588"/>
          <p14:tracePt t="50367" x="661988" y="3894138"/>
          <p14:tracePt t="50376" x="668338" y="3868738"/>
          <p14:tracePt t="50381" x="668338" y="3843338"/>
          <p14:tracePt t="50386" x="674688" y="3824288"/>
          <p14:tracePt t="50395" x="674688" y="3811588"/>
          <p14:tracePt t="50403" x="674688" y="3792538"/>
          <p14:tracePt t="50409" x="681038" y="3773488"/>
          <p14:tracePt t="50414" x="681038" y="3767138"/>
          <p14:tracePt t="50422" x="688975" y="3748088"/>
          <p14:tracePt t="50430" x="688975" y="3729038"/>
          <p14:tracePt t="50434" x="695325" y="3709988"/>
          <p14:tracePt t="50441" x="708025" y="3678238"/>
          <p14:tracePt t="50448" x="714375" y="3652838"/>
          <p14:tracePt t="50464" x="746125" y="3568700"/>
          <p14:tracePt t="50469" x="765175" y="3536950"/>
          <p14:tracePt t="50477" x="784225" y="3505200"/>
          <p14:tracePt t="50483" x="803275" y="3479800"/>
          <p14:tracePt t="50490" x="822325" y="3460750"/>
          <p14:tracePt t="50497" x="841375" y="3441700"/>
          <p14:tracePt t="50504" x="860425" y="3416300"/>
          <p14:tracePt t="50510" x="885825" y="3397250"/>
          <p14:tracePt t="50517" x="904875" y="3378200"/>
          <p14:tracePt t="50525" x="936625" y="3346450"/>
          <p14:tracePt t="50531" x="949325" y="3327400"/>
          <p14:tracePt t="50538" x="981075" y="3308350"/>
          <p14:tracePt t="50547" x="1000125" y="3295650"/>
          <p14:tracePt t="50555" x="1012825" y="3282950"/>
          <p14:tracePt t="50560" x="1031875" y="3276600"/>
          <p14:tracePt t="50567" x="1044575" y="3263900"/>
          <p14:tracePt t="50572" x="1063625" y="3257550"/>
          <p14:tracePt t="50580" x="1076325" y="3244850"/>
          <p14:tracePt t="50587" x="1076325" y="3238500"/>
          <p14:tracePt t="50596" x="1089025" y="3238500"/>
          <p14:tracePt t="50603" x="1095375" y="3232150"/>
          <p14:tracePt t="50611" x="1101725" y="3232150"/>
          <p14:tracePt t="50619" x="1108075" y="3225800"/>
          <p14:tracePt t="50620" x="1108075" y="3219450"/>
          <p14:tracePt t="50628" x="1120775" y="3219450"/>
          <p14:tracePt t="50638" x="1127125" y="3211513"/>
          <p14:tracePt t="50650" x="1133475" y="3205163"/>
          <p14:tracePt t="50657" x="1139825" y="3205163"/>
          <p14:tracePt t="50663" x="1147763" y="3205163"/>
          <p14:tracePt t="50670" x="1147763" y="3198813"/>
          <p14:tracePt t="50684" x="1147763" y="3192463"/>
          <p14:tracePt t="50690" x="1154113" y="3186113"/>
          <p14:tracePt t="50714" x="1154113" y="3179763"/>
          <p14:tracePt t="50726" x="1154113" y="3173413"/>
          <p14:tracePt t="50749" x="1154113" y="3167063"/>
          <p14:tracePt t="50762" x="1154113" y="3160713"/>
          <p14:tracePt t="50771" x="1154113" y="3154363"/>
          <p14:tracePt t="50784" x="1147763" y="3148013"/>
          <p14:tracePt t="50789" x="1139825" y="3141663"/>
          <p14:tracePt t="50801" x="1133475" y="3141663"/>
          <p14:tracePt t="50809" x="1127125" y="3135313"/>
          <p14:tracePt t="50814" x="1127125" y="3128963"/>
          <p14:tracePt t="50823" x="1114425" y="3122613"/>
          <p14:tracePt t="50836" x="1108075" y="3116263"/>
          <p14:tracePt t="50843" x="1101725" y="3109913"/>
          <p14:tracePt t="50850" x="1095375" y="3103563"/>
          <p14:tracePt t="50864" x="1089025" y="3103563"/>
          <p14:tracePt t="50871" x="1082675" y="3103563"/>
          <p14:tracePt t="50884" x="1082675" y="3097213"/>
          <p14:tracePt t="50899" x="1082675" y="3090863"/>
          <p14:tracePt t="50906" x="1076325" y="3090863"/>
          <p14:tracePt t="50918" x="1069975" y="3090863"/>
          <p14:tracePt t="50995" x="1069975" y="3097213"/>
          <p14:tracePt t="51060" x="1069975" y="3103563"/>
          <p14:tracePt t="51080" x="1069975" y="3109913"/>
          <p14:tracePt t="51099" x="1069975" y="3116263"/>
          <p14:tracePt t="51133" x="1069975" y="3122613"/>
          <p14:tracePt t="51147" x="1069975" y="3128963"/>
          <p14:tracePt t="51182" x="1063625" y="3128963"/>
          <p14:tracePt t="51198" x="1063625" y="3135313"/>
          <p14:tracePt t="51212" x="1057275" y="3135313"/>
          <p14:tracePt t="51219" x="1057275" y="3141663"/>
          <p14:tracePt t="51234" x="1050925" y="3148013"/>
          <p14:tracePt t="51245" x="1044575" y="3148013"/>
          <p14:tracePt t="51252" x="1038225" y="3148013"/>
          <p14:tracePt t="51265" x="1031875" y="3154363"/>
          <p14:tracePt t="51275" x="1025525" y="3160713"/>
          <p14:tracePt t="51286" x="1019175" y="3160713"/>
          <p14:tracePt t="51288" x="1012825" y="3167063"/>
          <p14:tracePt t="51292" x="1000125" y="3173413"/>
          <p14:tracePt t="51300" x="993775" y="3179763"/>
          <p14:tracePt t="51307" x="987425" y="3192463"/>
          <p14:tracePt t="51313" x="974725" y="3192463"/>
          <p14:tracePt t="51320" x="962025" y="3205163"/>
          <p14:tracePt t="51327" x="955675" y="3211513"/>
          <p14:tracePt t="51334" x="949325" y="3225800"/>
          <p14:tracePt t="51342" x="936625" y="3232150"/>
          <p14:tracePt t="51348" x="930275" y="3238500"/>
          <p14:tracePt t="51355" x="930275" y="3251200"/>
          <p14:tracePt t="51362" x="923925" y="3251200"/>
          <p14:tracePt t="51369" x="917575" y="3257550"/>
          <p14:tracePt t="51376" x="911225" y="3263900"/>
          <p14:tracePt t="51383" x="911225" y="3270250"/>
          <p14:tracePt t="51395" x="904875" y="3282950"/>
          <p14:tracePt t="51402" x="898525" y="3289300"/>
          <p14:tracePt t="51407" x="898525" y="3295650"/>
          <p14:tracePt t="51411" x="898525" y="3308350"/>
          <p14:tracePt t="51417" x="892175" y="3321050"/>
          <p14:tracePt t="51429" x="892175" y="3333750"/>
          <p14:tracePt t="51432" x="885825" y="3352800"/>
          <p14:tracePt t="51437" x="885825" y="3378200"/>
          <p14:tracePt t="51445" x="879475" y="3397250"/>
          <p14:tracePt t="51452" x="879475" y="3435350"/>
          <p14:tracePt t="51459" x="879475" y="3454400"/>
          <p14:tracePt t="51466" x="873125" y="3473450"/>
          <p14:tracePt t="51477" x="873125" y="3505200"/>
          <p14:tracePt t="51483" x="873125" y="3530600"/>
          <p14:tracePt t="51488" x="873125" y="3556000"/>
          <p14:tracePt t="51494" x="873125" y="3575050"/>
          <p14:tracePt t="51500" x="873125" y="3600450"/>
          <p14:tracePt t="51509" x="873125" y="3625850"/>
          <p14:tracePt t="51518" x="879475" y="3652838"/>
          <p14:tracePt t="51522" x="885825" y="3684588"/>
          <p14:tracePt t="51529" x="898525" y="3722688"/>
          <p14:tracePt t="51537" x="904875" y="3754438"/>
          <p14:tracePt t="51544" x="911225" y="3786188"/>
          <p14:tracePt t="51550" x="917575" y="3811588"/>
          <p14:tracePt t="51556" x="923925" y="3830638"/>
          <p14:tracePt t="51563" x="923925" y="3849688"/>
          <p14:tracePt t="51574" x="930275" y="3856038"/>
          <p14:tracePt t="51582" x="936625" y="3868738"/>
          <p14:tracePt t="51584" x="942975" y="3881438"/>
          <p14:tracePt t="51590" x="949325" y="3887788"/>
          <p14:tracePt t="51600" x="955675" y="3894138"/>
          <p14:tracePt t="51609" x="962025" y="3900488"/>
          <p14:tracePt t="51613" x="968375" y="3913188"/>
          <p14:tracePt t="51621" x="981075" y="3919538"/>
          <p14:tracePt t="51626" x="993775" y="3919538"/>
          <p14:tracePt t="51632" x="1000125" y="3932238"/>
          <p14:tracePt t="51641" x="1006475" y="3932238"/>
          <p14:tracePt t="51646" x="1012825" y="3938588"/>
          <p14:tracePt t="51653" x="1012825" y="3944938"/>
          <p14:tracePt t="51664" x="1025525" y="3944938"/>
          <p14:tracePt t="51668" x="1031875" y="3951288"/>
          <p14:tracePt t="51677" x="1031875" y="3957638"/>
          <p14:tracePt t="51681" x="1044575" y="3957638"/>
          <p14:tracePt t="51688" x="1050925" y="3963988"/>
          <p14:tracePt t="51702" x="1057275" y="3963988"/>
          <p14:tracePt t="51711" x="1063625" y="3963988"/>
          <p14:tracePt t="51738" x="1069975" y="3963988"/>
          <p14:tracePt t="51752" x="1076325" y="3963988"/>
          <p14:tracePt t="51779" x="1082675" y="3963988"/>
          <p14:tracePt t="52022" x="1089025" y="3963988"/>
          <p14:tracePt t="52033" x="1095375" y="3963988"/>
          <p14:tracePt t="52042" x="1101725" y="3963988"/>
          <p14:tracePt t="52049" x="1108075" y="3963988"/>
          <p14:tracePt t="52057" x="1114425" y="3963988"/>
          <p14:tracePt t="52070" x="1120775" y="3963988"/>
          <p14:tracePt t="52075" x="1133475" y="3963988"/>
          <p14:tracePt t="52091" x="1139825" y="3963988"/>
          <p14:tracePt t="52096" x="1147763" y="3963988"/>
          <p14:tracePt t="52117" x="1154113" y="3963988"/>
          <p14:tracePt t="52123" x="1160463" y="3963988"/>
          <p14:tracePt t="52161" x="1166813" y="3963988"/>
          <p14:tracePt t="52174" x="1173163" y="3963988"/>
          <p14:tracePt t="52187" x="1179513" y="396398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287020" y="840740"/>
            <a:ext cx="8975090" cy="4823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`timescale 1ns / 1ps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module finalRound(clock, rc, rin, finalKey, final_out);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    input clock;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    input [3:0] rc;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    input [127:0] rin, finalKey;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    output [127:0] final_out;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    wire [127:0] sb, shiftedRow, MixClm, out_key;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    KeyGeneration k(rc, finalKey, out_key);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    subbytes sub(rin, sb);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    shiftrow sft(sb, shiftedRow);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    assign final_out= shiftedRow ^ out_key;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nsolas" panose="020B0609020204030204" charset="0"/>
                <a:cs typeface="Consolas" panose="020B0609020204030204" charset="0"/>
              </a:rPr>
              <a:t>endmodule</a:t>
            </a: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5843905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RTL</a:t>
            </a:r>
            <a:r>
              <a:rPr lang="en-US" altLang="en-IN" sz="2300" dirty="0">
                <a:sym typeface="+mn-ea"/>
              </a:rPr>
              <a:t> </a:t>
            </a:r>
            <a:r>
              <a:rPr lang="en-IN" sz="2300" dirty="0">
                <a:sym typeface="+mn-ea"/>
              </a:rPr>
              <a:t>Verilog Code</a:t>
            </a:r>
            <a:endParaRPr lang="en-US" sz="230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5868035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287020" y="339725"/>
            <a:ext cx="17684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&gt; FINALROUND.V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65BBA2-DBCA-438D-BC13-240323C00F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49"/>
    </mc:Choice>
    <mc:Fallback xmlns="">
      <p:transition spd="slow" advTm="20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5" x="1179513" y="3951288"/>
          <p14:tracePt t="682" x="1173163" y="3938588"/>
          <p14:tracePt t="693" x="1166813" y="3919538"/>
          <p14:tracePt t="698" x="1160463" y="3894138"/>
          <p14:tracePt t="703" x="1154113" y="3862388"/>
          <p14:tracePt t="709" x="1147763" y="3792538"/>
          <p14:tracePt t="714" x="1127125" y="3659188"/>
          <p14:tracePt t="723" x="1114425" y="3416300"/>
          <p14:tracePt t="729" x="1089025" y="3167063"/>
          <p14:tracePt t="735" x="1076325" y="3008313"/>
          <p14:tracePt t="743" x="1057275" y="2868613"/>
          <p14:tracePt t="748" x="1044575" y="2625725"/>
          <p14:tracePt t="756" x="1019175" y="2403475"/>
          <p14:tracePt t="763" x="1006475" y="2262188"/>
          <p14:tracePt t="770" x="968375" y="2147888"/>
          <p14:tracePt t="777" x="962025" y="2014538"/>
          <p14:tracePt t="783" x="942975" y="1892300"/>
          <p14:tracePt t="793" x="923925" y="1803400"/>
          <p14:tracePt t="800" x="904875" y="1708150"/>
          <p14:tracePt t="807" x="892175" y="1619250"/>
          <p14:tracePt t="816" x="879475" y="1517650"/>
          <p14:tracePt t="821" x="873125" y="1395413"/>
          <p14:tracePt t="828" x="866775" y="1293813"/>
          <p14:tracePt t="833" x="866775" y="1211263"/>
          <p14:tracePt t="839" x="866775" y="1135063"/>
          <p14:tracePt t="848" x="866775" y="1050925"/>
          <p14:tracePt t="855" x="866775" y="987425"/>
          <p14:tracePt t="862" x="866775" y="911225"/>
          <p14:tracePt t="868" x="873125" y="847725"/>
          <p14:tracePt t="874" x="879475" y="809625"/>
          <p14:tracePt t="881" x="879475" y="777875"/>
          <p14:tracePt t="887" x="879475" y="752475"/>
          <p14:tracePt t="895" x="885825" y="733425"/>
          <p14:tracePt t="903" x="885825" y="727075"/>
          <p14:tracePt t="913" x="892175" y="708025"/>
          <p14:tracePt t="917" x="892175" y="682625"/>
          <p14:tracePt t="933" x="898525" y="636588"/>
          <p14:tracePt t="936" x="898525" y="604838"/>
          <p14:tracePt t="943" x="898525" y="579438"/>
          <p14:tracePt t="952" x="904875" y="554038"/>
          <p14:tracePt t="963" x="904875" y="541338"/>
          <p14:tracePt t="967" x="911225" y="522288"/>
          <p14:tracePt t="970" x="917575" y="503238"/>
          <p14:tracePt t="978" x="923925" y="484188"/>
          <p14:tracePt t="987" x="930275" y="477838"/>
          <p14:tracePt t="1283" x="930275" y="528638"/>
          <p14:tracePt t="1289" x="930275" y="579438"/>
          <p14:tracePt t="1297" x="917575" y="669925"/>
          <p14:tracePt t="1303" x="911225" y="720725"/>
          <p14:tracePt t="1310" x="911225" y="777875"/>
          <p14:tracePt t="1319" x="904875" y="809625"/>
          <p14:tracePt t="1329" x="904875" y="854075"/>
          <p14:tracePt t="1339" x="898525" y="930275"/>
          <p14:tracePt t="1344" x="898525" y="955675"/>
          <p14:tracePt t="1351" x="898525" y="974725"/>
          <p14:tracePt t="1367" x="898525" y="1000125"/>
          <p14:tracePt t="1373" x="898525" y="1012825"/>
          <p14:tracePt t="1387" x="898525" y="1019175"/>
          <p14:tracePt t="1393" x="898525" y="1025525"/>
          <p14:tracePt t="1408" x="898525" y="1031875"/>
          <p14:tracePt t="1413" x="898525" y="1038225"/>
          <p14:tracePt t="1421" x="898525" y="1044575"/>
          <p14:tracePt t="1442" x="898525" y="1050925"/>
          <p14:tracePt t="1462" x="898525" y="1057275"/>
          <p14:tracePt t="1542" x="904875" y="1057275"/>
          <p14:tracePt t="1565" x="911225" y="1057275"/>
          <p14:tracePt t="1602" x="917575" y="1057275"/>
          <p14:tracePt t="1608" x="923925" y="1057275"/>
          <p14:tracePt t="1615" x="930275" y="1057275"/>
          <p14:tracePt t="1622" x="936625" y="1057275"/>
          <p14:tracePt t="1629" x="949325" y="1063625"/>
          <p14:tracePt t="1636" x="955675" y="1063625"/>
          <p14:tracePt t="1642" x="968375" y="1069975"/>
          <p14:tracePt t="1649" x="974725" y="1077913"/>
          <p14:tracePt t="1657" x="981075" y="1077913"/>
          <p14:tracePt t="1663" x="993775" y="1084263"/>
          <p14:tracePt t="1670" x="1000125" y="1084263"/>
          <p14:tracePt t="1677" x="1006475" y="1090613"/>
          <p14:tracePt t="1684" x="1019175" y="1096963"/>
          <p14:tracePt t="1692" x="1025525" y="1096963"/>
          <p14:tracePt t="1697" x="1038225" y="1103313"/>
          <p14:tracePt t="1705" x="1050925" y="1109663"/>
          <p14:tracePt t="1712" x="1069975" y="1116013"/>
          <p14:tracePt t="1719" x="1076325" y="1116013"/>
          <p14:tracePt t="1727" x="1089025" y="1122363"/>
          <p14:tracePt t="1734" x="1108075" y="1128713"/>
          <p14:tracePt t="1743" x="1133475" y="1135063"/>
          <p14:tracePt t="1751" x="1166813" y="1141413"/>
          <p14:tracePt t="1756" x="1204913" y="1160463"/>
          <p14:tracePt t="1760" x="1249363" y="1173163"/>
          <p14:tracePt t="1769" x="1293813" y="1185863"/>
          <p14:tracePt t="1780" x="1331913" y="1204913"/>
          <p14:tracePt t="1784" x="1363663" y="1217613"/>
          <p14:tracePt t="1787" x="1395413" y="1230313"/>
          <p14:tracePt t="1799" x="1420813" y="1243013"/>
          <p14:tracePt t="1801" x="1433513" y="1249363"/>
          <p14:tracePt t="1817" x="1471613" y="1268413"/>
          <p14:tracePt t="1822" x="1490663" y="1274763"/>
          <p14:tracePt t="1829" x="1516063" y="1287463"/>
          <p14:tracePt t="1836" x="1522413" y="1287463"/>
          <p14:tracePt t="1846" x="1535113" y="1300163"/>
          <p14:tracePt t="1852" x="1547813" y="1306513"/>
          <p14:tracePt t="1859" x="1560513" y="1312863"/>
          <p14:tracePt t="1865" x="1560513" y="1325563"/>
          <p14:tracePt t="1871" x="1573213" y="1325563"/>
          <p14:tracePt t="1879" x="1585913" y="1331913"/>
          <p14:tracePt t="1885" x="1592263" y="1344613"/>
          <p14:tracePt t="1893" x="1592263" y="1350963"/>
          <p14:tracePt t="1899" x="1606550" y="1357313"/>
          <p14:tracePt t="1908" x="1612900" y="1363663"/>
          <p14:tracePt t="1916" x="1619250" y="1370013"/>
          <p14:tracePt t="1922" x="1619250" y="1376363"/>
          <p14:tracePt t="1926" x="1625600" y="1376363"/>
          <p14:tracePt t="1933" x="1631950" y="1376363"/>
          <p14:tracePt t="1941" x="1631950" y="1382713"/>
          <p14:tracePt t="1970" x="1631950" y="1395413"/>
          <p14:tracePt t="1978" x="1631950" y="1401763"/>
          <p14:tracePt t="1991" x="1631950" y="1408113"/>
          <p14:tracePt t="2024" x="1631950" y="1414463"/>
          <p14:tracePt t="2031" x="1625600" y="1414463"/>
          <p14:tracePt t="2038" x="1625600" y="1420813"/>
          <p14:tracePt t="2045" x="1619250" y="1427163"/>
          <p14:tracePt t="2051" x="1606550" y="1427163"/>
          <p14:tracePt t="2058" x="1598613" y="1427163"/>
          <p14:tracePt t="2065" x="1585913" y="1433513"/>
          <p14:tracePt t="2072" x="1573213" y="1439863"/>
          <p14:tracePt t="2081" x="1566863" y="1439863"/>
          <p14:tracePt t="2088" x="1554163" y="1446213"/>
          <p14:tracePt t="2097" x="1541463" y="1446213"/>
          <p14:tracePt t="2102" x="1535113" y="1452563"/>
          <p14:tracePt t="2108" x="1522413" y="1452563"/>
          <p14:tracePt t="2113" x="1503363" y="1458913"/>
          <p14:tracePt t="2127" x="1490663" y="1458913"/>
          <p14:tracePt t="2136" x="1477963" y="1458913"/>
          <p14:tracePt t="2151" x="1465263" y="1465263"/>
          <p14:tracePt t="2155" x="1458913" y="1465263"/>
          <p14:tracePt t="2162" x="1446213" y="1471613"/>
          <p14:tracePt t="2169" x="1439863" y="1471613"/>
          <p14:tracePt t="2176" x="1433513" y="1471613"/>
          <p14:tracePt t="2183" x="1427163" y="1471613"/>
          <p14:tracePt t="2199" x="1420813" y="1471613"/>
          <p14:tracePt t="2206" x="1414463" y="1471613"/>
          <p14:tracePt t="2212" x="1408113" y="1471613"/>
          <p14:tracePt t="2218" x="1401763" y="1471613"/>
          <p14:tracePt t="2234" x="1395413" y="1471613"/>
          <p14:tracePt t="2254" x="1389063" y="1471613"/>
          <p14:tracePt t="2279" x="1382713" y="1471613"/>
          <p14:tracePt t="3145" x="1370013" y="1484313"/>
          <p14:tracePt t="3167" x="1325563" y="1606550"/>
          <p14:tracePt t="3172" x="1312863" y="1651000"/>
          <p14:tracePt t="3180" x="1300163" y="1682750"/>
          <p14:tracePt t="3187" x="1293813" y="1727200"/>
          <p14:tracePt t="3194" x="1281113" y="1784350"/>
          <p14:tracePt t="3200" x="1268413" y="1841500"/>
          <p14:tracePt t="3207" x="1268413" y="1924050"/>
          <p14:tracePt t="3214" x="1262063" y="1989138"/>
          <p14:tracePt t="3221" x="1249363" y="2033588"/>
          <p14:tracePt t="3228" x="1249363" y="2090738"/>
          <p14:tracePt t="3235" x="1249363" y="2122488"/>
          <p14:tracePt t="3242" x="1249363" y="2154238"/>
          <p14:tracePt t="3248" x="1255713" y="2179638"/>
          <p14:tracePt t="3256" x="1255713" y="2198688"/>
          <p14:tracePt t="3263" x="1262063" y="2224088"/>
          <p14:tracePt t="3269" x="1268413" y="2230438"/>
          <p14:tracePt t="3277" x="1268413" y="2243138"/>
          <p14:tracePt t="3284" x="1274763" y="2262188"/>
          <p14:tracePt t="3291" x="1281113" y="2268538"/>
          <p14:tracePt t="3299" x="1287463" y="2281238"/>
          <p14:tracePt t="3306" x="1293813" y="2293938"/>
          <p14:tracePt t="3315" x="1300163" y="2306638"/>
          <p14:tracePt t="3325" x="1306513" y="2319338"/>
          <p14:tracePt t="3334" x="1312863" y="2332038"/>
          <p14:tracePt t="3341" x="1325563" y="2332038"/>
          <p14:tracePt t="3348" x="1331913" y="2344738"/>
          <p14:tracePt t="3353" x="1338263" y="2351088"/>
          <p14:tracePt t="3360" x="1344613" y="2359025"/>
          <p14:tracePt t="3367" x="1350963" y="2359025"/>
          <p14:tracePt t="3374" x="1357313" y="2365375"/>
          <p14:tracePt t="3381" x="1370013" y="2365375"/>
          <p14:tracePt t="3387" x="1376363" y="2371725"/>
          <p14:tracePt t="3394" x="1382713" y="2371725"/>
          <p14:tracePt t="3401" x="1395413" y="2378075"/>
          <p14:tracePt t="3409" x="1408113" y="2378075"/>
          <p14:tracePt t="3414" x="1433513" y="2384425"/>
          <p14:tracePt t="3422" x="1458913" y="2384425"/>
          <p14:tracePt t="3429" x="1484313" y="2384425"/>
          <p14:tracePt t="3436" x="1516063" y="2384425"/>
          <p14:tracePt t="3443" x="1547813" y="2384425"/>
          <p14:tracePt t="3449" x="1592263" y="2371725"/>
          <p14:tracePt t="3459" x="1638300" y="2359025"/>
          <p14:tracePt t="3466" x="1695450" y="2351088"/>
          <p14:tracePt t="3475" x="1727200" y="2338388"/>
          <p14:tracePt t="3481" x="1765300" y="2325688"/>
          <p14:tracePt t="3484" x="1790700" y="2325688"/>
          <p14:tracePt t="3496" x="1816100" y="2319338"/>
          <p14:tracePt t="3504" x="1841500" y="2306638"/>
          <p14:tracePt t="3504" x="1873250" y="2287588"/>
          <p14:tracePt t="3512" x="1905000" y="2274888"/>
          <p14:tracePt t="3519" x="1924050" y="2268538"/>
          <p14:tracePt t="3527" x="1962150" y="2255838"/>
          <p14:tracePt t="3532" x="1987550" y="2243138"/>
          <p14:tracePt t="3540" x="2012950" y="2230438"/>
          <p14:tracePt t="3547" x="2051050" y="2217738"/>
          <p14:tracePt t="3554" x="2078038" y="2205038"/>
          <p14:tracePt t="3561" x="2103438" y="2179638"/>
          <p14:tracePt t="3567" x="2141538" y="2160588"/>
          <p14:tracePt t="3576" x="2166938" y="2147888"/>
          <p14:tracePt t="3581" x="2198688" y="2122488"/>
          <p14:tracePt t="3588" x="2224088" y="2109788"/>
          <p14:tracePt t="3595" x="2249488" y="2084388"/>
          <p14:tracePt t="3602" x="2281238" y="2065338"/>
          <p14:tracePt t="3610" x="2306638" y="2039938"/>
          <p14:tracePt t="3618" x="2332038" y="2020888"/>
          <p14:tracePt t="3625" x="2363788" y="2001838"/>
          <p14:tracePt t="3632" x="2389188" y="1982788"/>
          <p14:tracePt t="3638" x="2414588" y="1957388"/>
          <p14:tracePt t="3647" x="2446338" y="1938338"/>
          <p14:tracePt t="3650" x="2465388" y="1917700"/>
          <p14:tracePt t="3660" x="2478088" y="1905000"/>
          <p14:tracePt t="3667" x="2490788" y="1898650"/>
          <p14:tracePt t="3674" x="2503488" y="1892300"/>
          <p14:tracePt t="3679" x="2517775" y="1885950"/>
          <p14:tracePt t="3685" x="2517775" y="1873250"/>
          <p14:tracePt t="3692" x="2524125" y="1866900"/>
          <p14:tracePt t="3701" x="2530475" y="1866900"/>
          <p14:tracePt t="3709" x="2536825" y="1866900"/>
          <p14:tracePt t="3719" x="2536825" y="1860550"/>
          <p14:tracePt t="3722" x="2536825" y="1854200"/>
          <p14:tracePt t="3727" x="2543175" y="1854200"/>
          <p14:tracePt t="3733" x="2543175" y="1847850"/>
          <p14:tracePt t="3741" x="2549525" y="1841500"/>
          <p14:tracePt t="4020" x="2497138" y="1879600"/>
          <p14:tracePt t="4028" x="2414588" y="1944688"/>
          <p14:tracePt t="4033" x="2351088" y="1982788"/>
          <p14:tracePt t="4041" x="2306638" y="2027238"/>
          <p14:tracePt t="4045" x="2274888" y="2046288"/>
          <p14:tracePt t="4052" x="2255838" y="2058988"/>
          <p14:tracePt t="4060" x="2243138" y="2071688"/>
          <p14:tracePt t="4066" x="2224088" y="2090738"/>
          <p14:tracePt t="4073" x="2211388" y="2097088"/>
          <p14:tracePt t="4080" x="2198688" y="2109788"/>
          <p14:tracePt t="4087" x="2179638" y="2128838"/>
          <p14:tracePt t="4094" x="2154238" y="2154238"/>
          <p14:tracePt t="4101" x="2135188" y="2185988"/>
          <p14:tracePt t="4109" x="2116138" y="2211388"/>
          <p14:tracePt t="4117" x="2084388" y="2249488"/>
          <p14:tracePt t="4125" x="2058988" y="2306638"/>
          <p14:tracePt t="4131" x="2025650" y="2344738"/>
          <p14:tracePt t="4135" x="2006600" y="2384425"/>
          <p14:tracePt t="4143" x="1993900" y="2403475"/>
          <p14:tracePt t="4149" x="1974850" y="2428875"/>
          <p14:tracePt t="4156" x="1968500" y="2447925"/>
          <p14:tracePt t="4163" x="1955800" y="2460625"/>
          <p14:tracePt t="4170" x="1949450" y="2473325"/>
          <p14:tracePt t="4177" x="1936750" y="2492375"/>
          <p14:tracePt t="4186" x="1936750" y="2511425"/>
          <p14:tracePt t="4195" x="1930400" y="2524125"/>
          <p14:tracePt t="4201" x="1924050" y="2536825"/>
          <p14:tracePt t="4208" x="1917700" y="2555875"/>
          <p14:tracePt t="4214" x="1911350" y="2574925"/>
          <p14:tracePt t="4217" x="1905000" y="2587625"/>
          <p14:tracePt t="4225" x="1905000" y="2606675"/>
          <p14:tracePt t="4232" x="1898650" y="2625725"/>
          <p14:tracePt t="4241" x="1898650" y="2638425"/>
          <p14:tracePt t="4249" x="1898650" y="2651125"/>
          <p14:tracePt t="4252" x="1898650" y="2663825"/>
          <p14:tracePt t="4260" x="1898650" y="2670175"/>
          <p14:tracePt t="4268" x="1898650" y="2682875"/>
          <p14:tracePt t="4274" x="1898650" y="2689225"/>
          <p14:tracePt t="4283" x="1898650" y="2695575"/>
          <p14:tracePt t="4292" x="1898650" y="2701925"/>
          <p14:tracePt t="4298" x="1898650" y="2708275"/>
          <p14:tracePt t="4312" x="1898650" y="2714625"/>
          <p14:tracePt t="4319" x="1898650" y="2720975"/>
          <p14:tracePt t="4350" x="1898650" y="2727325"/>
          <p14:tracePt t="4357" x="1905000" y="2727325"/>
          <p14:tracePt t="4423" x="1905000" y="2733675"/>
          <p14:tracePt t="4435" x="1905000" y="2740025"/>
          <p14:tracePt t="4470" x="1905000" y="2746375"/>
          <p14:tracePt t="4478" x="1898650" y="2752725"/>
          <p14:tracePt t="4486" x="1892300" y="2752725"/>
          <p14:tracePt t="4492" x="1885950" y="2765425"/>
          <p14:tracePt t="4499" x="1866900" y="2778125"/>
          <p14:tracePt t="4502" x="1841500" y="2798763"/>
          <p14:tracePt t="4509" x="1803400" y="2836863"/>
          <p14:tracePt t="4516" x="1739900" y="2906713"/>
          <p14:tracePt t="4528" x="1625600" y="3033713"/>
          <p14:tracePt t="4538" x="1376363" y="3333750"/>
          <p14:tracePt t="4544" x="1325563" y="3390900"/>
          <p14:tracePt t="4553" x="1293813" y="3429000"/>
          <p14:tracePt t="4563" x="1281113" y="3448050"/>
          <p14:tracePt t="4568" x="1268413" y="3467100"/>
          <p14:tracePt t="4571" x="1255713" y="3473450"/>
          <p14:tracePt t="4579" x="1255713" y="3486150"/>
          <p14:tracePt t="4587" x="1249363" y="3492500"/>
          <p14:tracePt t="4600" x="1243013" y="3492500"/>
          <p14:tracePt t="4611" x="1243013" y="3498850"/>
          <p14:tracePt t="4613" x="1236663" y="3498850"/>
          <p14:tracePt t="4620" x="1236663" y="3505200"/>
          <p14:tracePt t="4656" x="1243013" y="3505200"/>
          <p14:tracePt t="4916" x="1230313" y="3511550"/>
          <p14:tracePt t="4924" x="1217613" y="3517900"/>
          <p14:tracePt t="4928" x="1198563" y="3517900"/>
          <p14:tracePt t="4935" x="1192213" y="3524250"/>
          <p14:tracePt t="4938" x="1179513" y="3530600"/>
          <p14:tracePt t="4945" x="1166813" y="3536950"/>
          <p14:tracePt t="4955" x="1160463" y="3536950"/>
          <p14:tracePt t="4964" x="1147763" y="3543300"/>
          <p14:tracePt t="4967" x="1133475" y="3543300"/>
          <p14:tracePt t="4973" x="1127125" y="3549650"/>
          <p14:tracePt t="4980" x="1114425" y="3549650"/>
          <p14:tracePt t="4995" x="1089025" y="3556000"/>
          <p14:tracePt t="5001" x="1076325" y="3556000"/>
          <p14:tracePt t="5009" x="1063625" y="3556000"/>
          <p14:tracePt t="5017" x="1044575" y="3562350"/>
          <p14:tracePt t="5026" x="1038225" y="3562350"/>
          <p14:tracePt t="5032" x="1025525" y="3568700"/>
          <p14:tracePt t="5035" x="1019175" y="3568700"/>
          <p14:tracePt t="5044" x="1006475" y="3575050"/>
          <p14:tracePt t="5050" x="993775" y="3575050"/>
          <p14:tracePt t="5056" x="993775" y="3581400"/>
          <p14:tracePt t="5063" x="981075" y="3581400"/>
          <p14:tracePt t="5070" x="968375" y="3581400"/>
          <p14:tracePt t="5078" x="962025" y="3581400"/>
          <p14:tracePt t="5084" x="955675" y="3581400"/>
          <p14:tracePt t="5093" x="949325" y="3581400"/>
          <p14:tracePt t="5098" x="942975" y="3581400"/>
          <p14:tracePt t="5105" x="930275" y="3581400"/>
          <p14:tracePt t="5119" x="923925" y="3581400"/>
          <p14:tracePt t="5130" x="917575" y="3581400"/>
          <p14:tracePt t="5140" x="911225" y="3581400"/>
          <p14:tracePt t="5146" x="904875" y="3581400"/>
          <p14:tracePt t="5160" x="898525" y="3581400"/>
          <p14:tracePt t="5195" x="892175" y="3581400"/>
          <p14:tracePt t="5348" x="898525" y="3581400"/>
          <p14:tracePt t="5354" x="904875" y="3581400"/>
          <p14:tracePt t="5368" x="911225" y="3581400"/>
          <p14:tracePt t="5398" x="917575" y="3581400"/>
          <p14:tracePt t="5405" x="923925" y="3581400"/>
          <p14:tracePt t="5419" x="930275" y="3581400"/>
          <p14:tracePt t="5423" x="936625" y="3581400"/>
          <p14:tracePt t="5430" x="942975" y="3581400"/>
          <p14:tracePt t="5446" x="949325" y="3581400"/>
          <p14:tracePt t="5454" x="955675" y="3581400"/>
          <p14:tracePt t="5469" x="962025" y="3581400"/>
          <p14:tracePt t="5475" x="968375" y="3581400"/>
          <p14:tracePt t="5486" x="974725" y="3581400"/>
          <p14:tracePt t="5502" x="981075" y="3581400"/>
          <p14:tracePt t="5509" x="987425" y="3581400"/>
          <p14:tracePt t="5523" x="993775" y="3581400"/>
          <p14:tracePt t="5542" x="1000125" y="3581400"/>
          <p14:tracePt t="5548" x="1000125" y="3575050"/>
          <p14:tracePt t="5569" x="1006475" y="3575050"/>
          <p14:tracePt t="5576" x="1006475" y="3568700"/>
          <p14:tracePt t="5596" x="1006475" y="3562350"/>
          <p14:tracePt t="5627" x="1006475" y="3556000"/>
          <p14:tracePt t="5641" x="1006475" y="3549650"/>
          <p14:tracePt t="5660" x="1006475" y="3543300"/>
          <p14:tracePt t="5667" x="1000125" y="3543300"/>
          <p14:tracePt t="5680" x="1000125" y="3536950"/>
          <p14:tracePt t="5687" x="993775" y="3530600"/>
          <p14:tracePt t="5701" x="987425" y="3524250"/>
          <p14:tracePt t="5714" x="981075" y="3524250"/>
          <p14:tracePt t="5724" x="981075" y="3517900"/>
          <p14:tracePt t="5732" x="981075" y="3511550"/>
          <p14:tracePt t="5750" x="974725" y="3498850"/>
          <p14:tracePt t="5763" x="968375" y="3498850"/>
          <p14:tracePt t="5779" x="968375" y="3492500"/>
          <p14:tracePt t="5795" x="968375" y="3486150"/>
          <p14:tracePt t="5805" x="968375" y="3479800"/>
          <p14:tracePt t="5862" x="968375" y="3473450"/>
          <p14:tracePt t="5952" x="974725" y="3473450"/>
          <p14:tracePt t="6097" x="968375" y="3473450"/>
          <p14:tracePt t="6109" x="962025" y="3473450"/>
          <p14:tracePt t="6132" x="955675" y="3473450"/>
          <p14:tracePt t="6136" x="949325" y="3473450"/>
          <p14:tracePt t="6158" x="942975" y="3473450"/>
          <p14:tracePt t="6165" x="936625" y="3473450"/>
          <p14:tracePt t="6171" x="930275" y="3473450"/>
          <p14:tracePt t="6178" x="923925" y="3473450"/>
          <p14:tracePt t="6184" x="917575" y="3473450"/>
          <p14:tracePt t="6195" x="911225" y="3473450"/>
          <p14:tracePt t="6208" x="904875" y="3473450"/>
          <p14:tracePt t="6216" x="898525" y="3473450"/>
          <p14:tracePt t="6227" x="892175" y="3473450"/>
          <p14:tracePt t="6235" x="885825" y="3473450"/>
          <p14:tracePt t="6251" x="879475" y="3473450"/>
          <p14:tracePt t="6262" x="873125" y="3473450"/>
          <p14:tracePt t="6270" x="866775" y="3479800"/>
          <p14:tracePt t="6278" x="866775" y="3486150"/>
          <p14:tracePt t="6282" x="860425" y="3492500"/>
          <p14:tracePt t="6289" x="854075" y="3492500"/>
          <p14:tracePt t="6295" x="854075" y="3498850"/>
          <p14:tracePt t="6302" x="854075" y="3505200"/>
          <p14:tracePt t="6314" x="847725" y="3505200"/>
          <p14:tracePt t="6320" x="841375" y="3505200"/>
          <p14:tracePt t="6323" x="835025" y="3511550"/>
          <p14:tracePt t="6331" x="835025" y="3517900"/>
          <p14:tracePt t="6349" x="835025" y="3524250"/>
          <p14:tracePt t="6353" x="828675" y="3524250"/>
          <p14:tracePt t="6359" x="828675" y="3530600"/>
          <p14:tracePt t="6366" x="828675" y="3536950"/>
          <p14:tracePt t="6372" x="822325" y="3536950"/>
          <p14:tracePt t="6386" x="822325" y="3543300"/>
          <p14:tracePt t="6394" x="822325" y="3549650"/>
          <p14:tracePt t="6400" x="815975" y="3556000"/>
          <p14:tracePt t="6414" x="815975" y="3562350"/>
          <p14:tracePt t="6421" x="809625" y="3562350"/>
          <p14:tracePt t="6428" x="809625" y="3568700"/>
          <p14:tracePt t="6435" x="803275" y="3575050"/>
          <p14:tracePt t="6443" x="803275" y="3581400"/>
          <p14:tracePt t="6448" x="803275" y="3587750"/>
          <p14:tracePt t="6456" x="803275" y="3594100"/>
          <p14:tracePt t="6465" x="803275" y="3600450"/>
          <p14:tracePt t="6471" x="796925" y="3606800"/>
          <p14:tracePt t="6477" x="796925" y="3619500"/>
          <p14:tracePt t="6486" x="790575" y="3632200"/>
          <p14:tracePt t="6498" x="790575" y="3638550"/>
          <p14:tracePt t="6502" x="784225" y="3659188"/>
          <p14:tracePt t="6504" x="777875" y="3678238"/>
          <p14:tracePt t="6511" x="777875" y="3697288"/>
          <p14:tracePt t="6518" x="777875" y="3709988"/>
          <p14:tracePt t="6526" x="771525" y="3729038"/>
          <p14:tracePt t="6534" x="771525" y="3741738"/>
          <p14:tracePt t="6541" x="765175" y="3748088"/>
          <p14:tracePt t="6549" x="765175" y="3760788"/>
          <p14:tracePt t="6553" x="765175" y="3767138"/>
          <p14:tracePt t="6560" x="765175" y="3779838"/>
          <p14:tracePt t="6566" x="765175" y="3792538"/>
          <p14:tracePt t="6581" x="765175" y="3811588"/>
          <p14:tracePt t="6587" x="765175" y="3817938"/>
          <p14:tracePt t="6595" x="765175" y="3830638"/>
          <p14:tracePt t="6601" x="765175" y="3843338"/>
          <p14:tracePt t="6608" x="765175" y="3849688"/>
          <p14:tracePt t="6617" x="765175" y="3868738"/>
          <p14:tracePt t="6625" x="765175" y="3875088"/>
          <p14:tracePt t="6635" x="771525" y="3881438"/>
          <p14:tracePt t="6638" x="771525" y="3894138"/>
          <p14:tracePt t="6643" x="777875" y="3894138"/>
          <p14:tracePt t="6652" x="784225" y="3906838"/>
          <p14:tracePt t="6661" x="784225" y="3919538"/>
          <p14:tracePt t="6666" x="790575" y="3919538"/>
          <p14:tracePt t="6671" x="790575" y="3932238"/>
          <p14:tracePt t="6678" x="803275" y="3938588"/>
          <p14:tracePt t="6687" x="809625" y="3944938"/>
          <p14:tracePt t="6701" x="822325" y="3944938"/>
          <p14:tracePt t="6706" x="828675" y="3944938"/>
          <p14:tracePt t="6713" x="841375" y="3951288"/>
          <p14:tracePt t="6720" x="860425" y="3951288"/>
          <p14:tracePt t="6726" x="879475" y="3951288"/>
          <p14:tracePt t="6733" x="904875" y="3951288"/>
          <p14:tracePt t="6745" x="923925" y="3951288"/>
          <p14:tracePt t="6754" x="962025" y="3951288"/>
          <p14:tracePt t="6761" x="981075" y="3951288"/>
          <p14:tracePt t="6768" x="1006475" y="3951288"/>
          <p14:tracePt t="6779" x="1038225" y="3944938"/>
          <p14:tracePt t="6786" x="1063625" y="3938588"/>
          <p14:tracePt t="6789" x="1089025" y="3932238"/>
          <p14:tracePt t="6795" x="1120775" y="3932238"/>
          <p14:tracePt t="6802" x="1133475" y="3932238"/>
          <p14:tracePt t="6810" x="1154113" y="3932238"/>
          <p14:tracePt t="6821" x="1173163" y="3932238"/>
          <p14:tracePt t="6823" x="1179513" y="3932238"/>
          <p14:tracePt t="6830" x="1192213" y="3932238"/>
          <p14:tracePt t="6837" x="1198563" y="3932238"/>
          <p14:tracePt t="6844" x="1204913" y="3932238"/>
          <p14:tracePt t="6850" x="1211263" y="3932238"/>
          <p14:tracePt t="6859" x="1217613" y="3932238"/>
          <p14:tracePt t="6871" x="1223963" y="3932238"/>
          <p14:tracePt t="6887" x="1223963" y="3938588"/>
          <p14:tracePt t="6899" x="1230313" y="3938588"/>
          <p14:tracePt t="6908" x="1230313" y="3951288"/>
          <p14:tracePt t="6918" x="1230313" y="3963988"/>
          <p14:tracePt t="6921" x="1223963" y="3970338"/>
          <p14:tracePt t="6927" x="1211263" y="3983038"/>
          <p14:tracePt t="6936" x="1192213" y="4008438"/>
          <p14:tracePt t="6948" x="1166813" y="4040188"/>
          <p14:tracePt t="6950" x="1114425" y="4073525"/>
          <p14:tracePt t="6954" x="1069975" y="4105275"/>
          <p14:tracePt t="6961" x="1012825" y="4130675"/>
          <p14:tracePt t="6968" x="955675" y="4143375"/>
          <p14:tracePt t="6975" x="898525" y="4149725"/>
          <p14:tracePt t="6993" x="803275" y="4149725"/>
          <p14:tracePt t="6996" x="758825" y="4149725"/>
          <p14:tracePt t="7003" x="714375" y="4143375"/>
          <p14:tracePt t="7010" x="681038" y="4130675"/>
          <p14:tracePt t="7016" x="630238" y="4111625"/>
          <p14:tracePt t="7024" x="617538" y="4098925"/>
          <p14:tracePt t="7030" x="592138" y="4086225"/>
          <p14:tracePt t="7040" x="579438" y="4073525"/>
          <p14:tracePt t="7046" x="566738" y="4052888"/>
          <p14:tracePt t="7052" x="554038" y="4040188"/>
          <p14:tracePt t="7058" x="541338" y="4021138"/>
          <p14:tracePt t="7065" x="534988" y="4008438"/>
          <p14:tracePt t="7077" x="534988" y="3995738"/>
          <p14:tracePt t="7082" x="528638" y="3976688"/>
          <p14:tracePt t="7087" x="528638" y="3963988"/>
          <p14:tracePt t="7094" x="528638" y="3944938"/>
          <p14:tracePt t="7102" x="528638" y="3919538"/>
          <p14:tracePt t="7115" x="541338" y="3849688"/>
          <p14:tracePt t="7122" x="560388" y="3805238"/>
          <p14:tracePt t="7128" x="573088" y="3767138"/>
          <p14:tracePt t="7134" x="598488" y="3729038"/>
          <p14:tracePt t="7143" x="630238" y="3684588"/>
          <p14:tracePt t="7148" x="649288" y="3646488"/>
          <p14:tracePt t="7156" x="688975" y="3606800"/>
          <p14:tracePt t="7166" x="739775" y="3562350"/>
          <p14:tracePt t="7169" x="790575" y="3524250"/>
          <p14:tracePt t="7177" x="854075" y="3492500"/>
          <p14:tracePt t="7184" x="936625" y="3448050"/>
          <p14:tracePt t="7190" x="1019175" y="3403600"/>
          <p14:tracePt t="7197" x="1101725" y="3371850"/>
          <p14:tracePt t="7204" x="1179513" y="3346450"/>
          <p14:tracePt t="7211" x="1243013" y="3327400"/>
          <p14:tracePt t="7218" x="1293813" y="3327400"/>
          <p14:tracePt t="7225" x="1338263" y="3321050"/>
          <p14:tracePt t="7232" x="1363663" y="3314700"/>
          <p14:tracePt t="7238" x="1376363" y="3314700"/>
          <p14:tracePt t="7245" x="1389063" y="3314700"/>
          <p14:tracePt t="7253" x="1401763" y="3314700"/>
          <p14:tracePt t="7262" x="1414463" y="3314700"/>
          <p14:tracePt t="7270" x="1427163" y="3314700"/>
          <p14:tracePt t="7273" x="1433513" y="3321050"/>
          <p14:tracePt t="7280" x="1446213" y="3321050"/>
          <p14:tracePt t="7287" x="1452563" y="3321050"/>
          <p14:tracePt t="7294" x="1458913" y="3321050"/>
          <p14:tracePt t="7301" x="1471613" y="3321050"/>
          <p14:tracePt t="7315" x="1484313" y="3327400"/>
          <p14:tracePt t="7321" x="1497013" y="3333750"/>
          <p14:tracePt t="7331" x="1497013" y="3340100"/>
          <p14:tracePt t="7338" x="1509713" y="3340100"/>
          <p14:tracePt t="7342" x="1522413" y="3340100"/>
          <p14:tracePt t="7351" x="1528763" y="3346450"/>
          <p14:tracePt t="7365" x="1560513" y="3359150"/>
          <p14:tracePt t="7372" x="1566863" y="3365500"/>
          <p14:tracePt t="7377" x="1585913" y="3371850"/>
          <p14:tracePt t="7384" x="1592263" y="3371850"/>
          <p14:tracePt t="7393" x="1598613" y="3371850"/>
          <p14:tracePt t="7400" x="1606550" y="3378200"/>
          <p14:tracePt t="7408" x="1619250" y="3378200"/>
          <p14:tracePt t="7421" x="1625600" y="3378200"/>
          <p14:tracePt t="7433" x="1631950" y="3384550"/>
          <p14:tracePt t="7439" x="1631950" y="3390900"/>
          <p14:tracePt t="7453" x="1638300" y="3390900"/>
          <p14:tracePt t="7502" x="1631950" y="3390900"/>
          <p14:tracePt t="7509" x="1625600" y="3390900"/>
          <p14:tracePt t="7516" x="1619250" y="3390900"/>
          <p14:tracePt t="7522" x="1606550" y="3390900"/>
          <p14:tracePt t="7529" x="1592263" y="3390900"/>
          <p14:tracePt t="7536" x="1566863" y="3390900"/>
          <p14:tracePt t="7544" x="1541463" y="3390900"/>
          <p14:tracePt t="7552" x="1516063" y="3390900"/>
          <p14:tracePt t="7562" x="1490663" y="3384550"/>
          <p14:tracePt t="7568" x="1471613" y="3384550"/>
          <p14:tracePt t="7570" x="1446213" y="3378200"/>
          <p14:tracePt t="7578" x="1420813" y="3378200"/>
          <p14:tracePt t="7588" x="1395413" y="3371850"/>
          <p14:tracePt t="7596" x="1376363" y="3371850"/>
          <p14:tracePt t="7603" x="1357313" y="3371850"/>
          <p14:tracePt t="7605" x="1331913" y="3365500"/>
          <p14:tracePt t="7612" x="1306513" y="3365500"/>
          <p14:tracePt t="7620" x="1293813" y="3359150"/>
          <p14:tracePt t="7626" x="1274763" y="3359150"/>
          <p14:tracePt t="7633" x="1255713" y="3359150"/>
          <p14:tracePt t="7641" x="1243013" y="3359150"/>
          <p14:tracePt t="7647" x="1223963" y="3359150"/>
          <p14:tracePt t="7654" x="1211263" y="3359150"/>
          <p14:tracePt t="7661" x="1192213" y="3365500"/>
          <p14:tracePt t="7668" x="1185863" y="3365500"/>
          <p14:tracePt t="7675" x="1173163" y="3365500"/>
          <p14:tracePt t="7682" x="1166813" y="3371850"/>
          <p14:tracePt t="7689" x="1154113" y="3371850"/>
          <p14:tracePt t="7695" x="1147763" y="3371850"/>
          <p14:tracePt t="7703" x="1139825" y="3371850"/>
          <p14:tracePt t="7711" x="1133475" y="3378200"/>
          <p14:tracePt t="7716" x="1127125" y="3378200"/>
          <p14:tracePt t="7724" x="1127125" y="3384550"/>
          <p14:tracePt t="7730" x="1120775" y="3384550"/>
          <p14:tracePt t="7745" x="1114425" y="3390900"/>
          <p14:tracePt t="7754" x="1108075" y="3390900"/>
          <p14:tracePt t="7783" x="1101725" y="3390900"/>
          <p14:tracePt t="7793" x="1095375" y="3390900"/>
          <p14:tracePt t="7828" x="1089025" y="3390900"/>
          <p14:tracePt t="7834" x="1082675" y="3390900"/>
          <p14:tracePt t="7843" x="1076325" y="3390900"/>
          <p14:tracePt t="7855" x="1069975" y="3390900"/>
          <p14:tracePt t="7862" x="1063625" y="3390900"/>
          <p14:tracePt t="7869" x="1057275" y="3390900"/>
          <p14:tracePt t="7875" x="1044575" y="3384550"/>
          <p14:tracePt t="7883" x="1031875" y="3378200"/>
          <p14:tracePt t="7890" x="1031875" y="3371850"/>
          <p14:tracePt t="7896" x="1019175" y="3371850"/>
          <p14:tracePt t="7903" x="1012825" y="3371850"/>
          <p14:tracePt t="7911" x="1000125" y="3365500"/>
          <p14:tracePt t="7917" x="993775" y="3359150"/>
          <p14:tracePt t="7924" x="987425" y="3352800"/>
          <p14:tracePt t="7931" x="974725" y="3352800"/>
          <p14:tracePt t="7938" x="968375" y="3352800"/>
          <p14:tracePt t="7952" x="955675" y="3346450"/>
          <p14:tracePt t="7960" x="949325" y="3340100"/>
          <p14:tracePt t="7973" x="936625" y="3333750"/>
          <p14:tracePt t="7987" x="930275" y="3333750"/>
          <p14:tracePt t="7994" x="930275" y="3327400"/>
          <p14:tracePt t="8000" x="923925" y="3327400"/>
          <p14:tracePt t="8013" x="917575" y="3321050"/>
          <p14:tracePt t="8018" x="911225" y="3321050"/>
          <p14:tracePt t="8049" x="904875" y="3314700"/>
          <p14:tracePt t="8058" x="898525" y="3314700"/>
          <p14:tracePt t="8084" x="892175" y="3314700"/>
          <p14:tracePt t="8104" x="885825" y="3314700"/>
          <p14:tracePt t="8111" x="879475" y="3308350"/>
          <p14:tracePt t="8132" x="873125" y="3308350"/>
          <p14:tracePt t="8142" x="866775" y="3302000"/>
          <p14:tracePt t="8155" x="860425" y="3302000"/>
          <p14:tracePt t="8167" x="854075" y="3295650"/>
          <p14:tracePt t="8174" x="847725" y="3295650"/>
          <p14:tracePt t="8195" x="847725" y="3289300"/>
          <p14:tracePt t="8212" x="841375" y="3289300"/>
          <p14:tracePt t="8224" x="835025" y="3289300"/>
          <p14:tracePt t="8319" x="841375" y="3289300"/>
          <p14:tracePt t="8349" x="847725" y="3289300"/>
          <p14:tracePt t="8356" x="854075" y="3289300"/>
          <p14:tracePt t="8364" x="860425" y="3289300"/>
          <p14:tracePt t="8382" x="866775" y="3289300"/>
          <p14:tracePt t="8388" x="873125" y="3289300"/>
          <p14:tracePt t="8405" x="885825" y="3289300"/>
          <p14:tracePt t="8409" x="892175" y="3289300"/>
          <p14:tracePt t="8416" x="904875" y="3289300"/>
          <p14:tracePt t="8429" x="917575" y="3289300"/>
          <p14:tracePt t="8435" x="923925" y="3289300"/>
          <p14:tracePt t="8445" x="955675" y="3289300"/>
          <p14:tracePt t="8450" x="968375" y="3289300"/>
          <p14:tracePt t="8462" x="987425" y="3282950"/>
          <p14:tracePt t="8467" x="1006475" y="3282950"/>
          <p14:tracePt t="8472" x="1019175" y="3276600"/>
          <p14:tracePt t="8478" x="1038225" y="3276600"/>
          <p14:tracePt t="8485" x="1057275" y="3270250"/>
          <p14:tracePt t="8494" x="1069975" y="3270250"/>
          <p14:tracePt t="8498" x="1089025" y="3270250"/>
          <p14:tracePt t="8506" x="1114425" y="3270250"/>
          <p14:tracePt t="8513" x="1139825" y="3270250"/>
          <p14:tracePt t="8520" x="1173163" y="3270250"/>
          <p14:tracePt t="8527" x="1192213" y="3270250"/>
          <p14:tracePt t="8533" x="1217613" y="3270250"/>
          <p14:tracePt t="8541" x="1243013" y="3270250"/>
          <p14:tracePt t="8547" x="1268413" y="3270250"/>
          <p14:tracePt t="8554" x="1287463" y="3270250"/>
          <p14:tracePt t="8561" x="1312863" y="3270250"/>
          <p14:tracePt t="8571" x="1338263" y="3270250"/>
          <p14:tracePt t="8580" x="1357313" y="3270250"/>
          <p14:tracePt t="8585" x="1376363" y="3276600"/>
          <p14:tracePt t="8589" x="1395413" y="3276600"/>
          <p14:tracePt t="8596" x="1414463" y="3276600"/>
          <p14:tracePt t="8611" x="1433513" y="3282950"/>
          <p14:tracePt t="8618" x="1452563" y="3282950"/>
          <p14:tracePt t="8629" x="1458913" y="3289300"/>
          <p14:tracePt t="8634" x="1477963" y="3289300"/>
          <p14:tracePt t="8639" x="1497013" y="3289300"/>
          <p14:tracePt t="8648" x="1503363" y="3295650"/>
          <p14:tracePt t="8652" x="1522413" y="3295650"/>
          <p14:tracePt t="8660" x="1541463" y="3302000"/>
          <p14:tracePt t="8665" x="1547813" y="3302000"/>
          <p14:tracePt t="8676" x="1560513" y="3302000"/>
          <p14:tracePt t="8683" x="1573213" y="3308350"/>
          <p14:tracePt t="8688" x="1585913" y="3308350"/>
          <p14:tracePt t="8693" x="1592263" y="3308350"/>
          <p14:tracePt t="8702" x="1598613" y="3308350"/>
          <p14:tracePt t="8712" x="1612900" y="3308350"/>
          <p14:tracePt t="8719" x="1625600" y="3308350"/>
          <p14:tracePt t="8722" x="1631950" y="3308350"/>
          <p14:tracePt t="8730" x="1638300" y="3314700"/>
          <p14:tracePt t="8737" x="1651000" y="3314700"/>
          <p14:tracePt t="8747" x="1651000" y="3321050"/>
          <p14:tracePt t="8750" x="1670050" y="3321050"/>
          <p14:tracePt t="8755" x="1676400" y="3321050"/>
          <p14:tracePt t="8762" x="1682750" y="3321050"/>
          <p14:tracePt t="8771" x="1695450" y="3321050"/>
          <p14:tracePt t="8779" x="1701800" y="3327400"/>
          <p14:tracePt t="8786" x="1708150" y="3327400"/>
          <p14:tracePt t="8789" x="1720850" y="3327400"/>
          <p14:tracePt t="8797" x="1727200" y="3327400"/>
          <p14:tracePt t="8808" x="1733550" y="3327400"/>
          <p14:tracePt t="8814" x="1739900" y="3327400"/>
          <p14:tracePt t="8817" x="1752600" y="3333750"/>
          <p14:tracePt t="8826" x="1765300" y="3333750"/>
          <p14:tracePt t="8841" x="1778000" y="3333750"/>
          <p14:tracePt t="8853" x="1784350" y="3333750"/>
          <p14:tracePt t="8860" x="1790700" y="3333750"/>
          <p14:tracePt t="8866" x="1803400" y="3333750"/>
          <p14:tracePt t="8880" x="1809750" y="3333750"/>
          <p14:tracePt t="8895" x="1816100" y="3333750"/>
          <p14:tracePt t="8920" x="1822450" y="3333750"/>
          <p14:tracePt t="8957" x="1822450" y="3340100"/>
          <p14:tracePt t="8999" x="1816100" y="3340100"/>
          <p14:tracePt t="9004" x="1816100" y="3346450"/>
          <p14:tracePt t="9012" x="1809750" y="3346450"/>
          <p14:tracePt t="9022" x="1803400" y="3352800"/>
          <p14:tracePt t="9029" x="1790700" y="3352800"/>
          <p14:tracePt t="9035" x="1778000" y="3352800"/>
          <p14:tracePt t="9042" x="1765300" y="3359150"/>
          <p14:tracePt t="9048" x="1739900" y="3365500"/>
          <p14:tracePt t="9053" x="1701800" y="3371850"/>
          <p14:tracePt t="9060" x="1670050" y="3378200"/>
          <p14:tracePt t="9069" x="1638300" y="3390900"/>
          <p14:tracePt t="9077" x="1585913" y="3403600"/>
          <p14:tracePt t="9083" x="1541463" y="3409950"/>
          <p14:tracePt t="9089" x="1509713" y="3416300"/>
          <p14:tracePt t="9095" x="1465263" y="3422650"/>
          <p14:tracePt t="9102" x="1427163" y="3441700"/>
          <p14:tracePt t="9114" x="1382713" y="3448050"/>
          <p14:tracePt t="9118" x="1338263" y="3460750"/>
          <p14:tracePt t="9123" x="1306513" y="3467100"/>
          <p14:tracePt t="9129" x="1268413" y="3473450"/>
          <p14:tracePt t="9136" x="1243013" y="3486150"/>
          <p14:tracePt t="9144" x="1211263" y="3498850"/>
          <p14:tracePt t="9150" x="1185863" y="3498850"/>
          <p14:tracePt t="9157" x="1147763" y="3517900"/>
          <p14:tracePt t="9164" x="1114425" y="3517900"/>
          <p14:tracePt t="9171" x="1082675" y="3524250"/>
          <p14:tracePt t="9178" x="1050925" y="3536950"/>
          <p14:tracePt t="9185" x="1031875" y="3543300"/>
          <p14:tracePt t="9193" x="993775" y="3549650"/>
          <p14:tracePt t="9198" x="968375" y="3556000"/>
          <p14:tracePt t="9208" x="942975" y="3562350"/>
          <p14:tracePt t="9220" x="923925" y="3562350"/>
          <p14:tracePt t="9224" x="904875" y="3568700"/>
          <p14:tracePt t="9227" x="885825" y="3568700"/>
          <p14:tracePt t="9233" x="866775" y="3575050"/>
          <p14:tracePt t="9246" x="854075" y="3575050"/>
          <p14:tracePt t="9248" x="828675" y="3581400"/>
          <p14:tracePt t="9254" x="809625" y="3581400"/>
          <p14:tracePt t="9261" x="796925" y="3581400"/>
          <p14:tracePt t="9268" x="784225" y="3587750"/>
          <p14:tracePt t="9275" x="771525" y="3587750"/>
          <p14:tracePt t="9282" x="758825" y="3587750"/>
          <p14:tracePt t="9289" x="746125" y="3587750"/>
          <p14:tracePt t="9295" x="739775" y="3587750"/>
          <p14:tracePt t="9303" x="733425" y="3587750"/>
          <p14:tracePt t="9310" x="720725" y="3587750"/>
          <p14:tracePt t="9332" x="708025" y="3587750"/>
          <p14:tracePt t="9339" x="701675" y="3587750"/>
          <p14:tracePt t="9352" x="695325" y="3587750"/>
          <p14:tracePt t="9366" x="688975" y="3587750"/>
          <p14:tracePt t="9434" x="695325" y="3587750"/>
          <p14:tracePt t="9463" x="701675" y="3587750"/>
          <p14:tracePt t="9468" x="708025" y="3587750"/>
          <p14:tracePt t="9483" x="714375" y="3587750"/>
          <p14:tracePt t="9497" x="720725" y="3587750"/>
          <p14:tracePt t="9503" x="727075" y="3587750"/>
          <p14:tracePt t="9511" x="733425" y="3587750"/>
          <p14:tracePt t="9518" x="752475" y="3587750"/>
          <p14:tracePt t="9526" x="771525" y="3594100"/>
          <p14:tracePt t="9530" x="790575" y="3600450"/>
          <p14:tracePt t="9538" x="809625" y="3606800"/>
          <p14:tracePt t="9545" x="835025" y="3619500"/>
          <p14:tracePt t="9554" x="860425" y="3625850"/>
          <p14:tracePt t="9563" x="885825" y="3632200"/>
          <p14:tracePt t="9572" x="936625" y="3652838"/>
          <p14:tracePt t="9579" x="955675" y="3659188"/>
          <p14:tracePt t="9587" x="968375" y="3665538"/>
          <p14:tracePt t="9594" x="987425" y="3671888"/>
          <p14:tracePt t="9600" x="1006475" y="3678238"/>
          <p14:tracePt t="9612" x="1019175" y="3684588"/>
          <p14:tracePt t="9619" x="1031875" y="3690938"/>
          <p14:tracePt t="9625" x="1044575" y="3690938"/>
          <p14:tracePt t="9628" x="1057275" y="3690938"/>
          <p14:tracePt t="9635" x="1063625" y="3690938"/>
          <p14:tracePt t="9641" x="1082675" y="3697288"/>
          <p14:tracePt t="9650" x="1089025" y="3697288"/>
          <p14:tracePt t="9657" x="1095375" y="3703638"/>
          <p14:tracePt t="9662" x="1108075" y="3703638"/>
          <p14:tracePt t="9670" x="1120775" y="3703638"/>
          <p14:tracePt t="9677" x="1120775" y="3709988"/>
          <p14:tracePt t="9684" x="1133475" y="3709988"/>
          <p14:tracePt t="9691" x="1139825" y="3716338"/>
          <p14:tracePt t="9700" x="1147763" y="3716338"/>
          <p14:tracePt t="9708" x="1160463" y="3722688"/>
          <p14:tracePt t="9720" x="1166813" y="3722688"/>
          <p14:tracePt t="9731" x="1179513" y="3722688"/>
          <p14:tracePt t="9739" x="1185863" y="3722688"/>
          <p14:tracePt t="9746" x="1192213" y="3722688"/>
          <p14:tracePt t="9766" x="1198563" y="3722688"/>
          <p14:tracePt t="9774" x="1204913" y="3722688"/>
          <p14:tracePt t="9789" x="1211263" y="3722688"/>
          <p14:tracePt t="9804" x="1211263" y="3729038"/>
          <p14:tracePt t="9817" x="1211263" y="3735388"/>
          <p14:tracePt t="9852" x="1204913" y="3741738"/>
          <p14:tracePt t="9856" x="1198563" y="3741738"/>
          <p14:tracePt t="9863" x="1198563" y="3748088"/>
          <p14:tracePt t="9878" x="1185863" y="3754438"/>
          <p14:tracePt t="9884" x="1166813" y="3754438"/>
          <p14:tracePt t="9893" x="1154113" y="3767138"/>
          <p14:tracePt t="9898" x="1133475" y="3773488"/>
          <p14:tracePt t="9907" x="1108075" y="3786188"/>
          <p14:tracePt t="9914" x="1082675" y="3798888"/>
          <p14:tracePt t="9920" x="1057275" y="3811588"/>
          <p14:tracePt t="9926" x="1031875" y="3824288"/>
          <p14:tracePt t="9941" x="955675" y="3862388"/>
          <p14:tracePt t="9950" x="917575" y="3887788"/>
          <p14:tracePt t="9954" x="885825" y="3900488"/>
          <p14:tracePt t="9961" x="866775" y="3913188"/>
          <p14:tracePt t="9967" x="847725" y="3925888"/>
          <p14:tracePt t="9976" x="828675" y="3932238"/>
          <p14:tracePt t="9981" x="815975" y="3938588"/>
          <p14:tracePt t="9988" x="815975" y="3951288"/>
          <p14:tracePt t="9995" x="803275" y="3951288"/>
          <p14:tracePt t="10002" x="796925" y="3957638"/>
          <p14:tracePt t="10016" x="790575" y="3963988"/>
          <p14:tracePt t="10023" x="784225" y="3963988"/>
          <p14:tracePt t="10030" x="784225" y="3970338"/>
          <p14:tracePt t="10037" x="777875" y="3970338"/>
          <p14:tracePt t="10044" x="777875" y="3976688"/>
          <p14:tracePt t="10114" x="784225" y="3976688"/>
          <p14:tracePt t="10120" x="790575" y="3976688"/>
          <p14:tracePt t="10128" x="803275" y="3983038"/>
          <p14:tracePt t="10134" x="822325" y="3989388"/>
          <p14:tracePt t="10142" x="847725" y="3995738"/>
          <p14:tracePt t="10148" x="866775" y="4002088"/>
          <p14:tracePt t="10154" x="904875" y="4014788"/>
          <p14:tracePt t="10161" x="942975" y="4021138"/>
          <p14:tracePt t="10170" x="987425" y="4040188"/>
          <p14:tracePt t="10180" x="1019175" y="4046538"/>
          <p14:tracePt t="10184" x="1057275" y="4052888"/>
          <p14:tracePt t="10189" x="1076325" y="4059238"/>
          <p14:tracePt t="10196" x="1095375" y="4065588"/>
          <p14:tracePt t="10203" x="1108075" y="4065588"/>
          <p14:tracePt t="10211" x="1127125" y="4073525"/>
          <p14:tracePt t="10229" x="1133475" y="4073525"/>
          <p14:tracePt t="10232" x="1139825" y="4073525"/>
          <p14:tracePt t="10238" x="1147763" y="4073525"/>
          <p14:tracePt t="10245" x="1154113" y="4073525"/>
          <p14:tracePt t="10251" x="1160463" y="4073525"/>
          <p14:tracePt t="10271" x="1166813" y="4073525"/>
          <p14:tracePt t="10279" x="1173163" y="4073525"/>
          <p14:tracePt t="10307" x="1179513" y="4073525"/>
          <p14:tracePt t="10375" x="1179513" y="4079875"/>
          <p14:tracePt t="10386" x="1179513" y="4086225"/>
          <p14:tracePt t="10403" x="1173163" y="4086225"/>
          <p14:tracePt t="10404" x="1166813" y="4092575"/>
          <p14:tracePt t="10411" x="1160463" y="4098925"/>
          <p14:tracePt t="10417" x="1147763" y="4105275"/>
          <p14:tracePt t="10426" x="1127125" y="4117975"/>
          <p14:tracePt t="10431" x="1108075" y="4137025"/>
          <p14:tracePt t="10439" x="1089025" y="4156075"/>
          <p14:tracePt t="10445" x="1057275" y="4175125"/>
          <p14:tracePt t="10453" x="1025525" y="4213225"/>
          <p14:tracePt t="10461" x="993775" y="4244975"/>
          <p14:tracePt t="10469" x="955675" y="4270375"/>
          <p14:tracePt t="10482" x="898525" y="4340225"/>
          <p14:tracePt t="10489" x="873125" y="4359275"/>
          <p14:tracePt t="10497" x="854075" y="4378325"/>
          <p14:tracePt t="10500" x="841375" y="4397375"/>
          <p14:tracePt t="10509" x="828675" y="4410075"/>
          <p14:tracePt t="10515" x="822325" y="4416425"/>
          <p14:tracePt t="10521" x="815975" y="4422775"/>
          <p14:tracePt t="10531" x="815975" y="4429125"/>
          <p14:tracePt t="10538" x="809625" y="4435475"/>
          <p14:tracePt t="10544" x="803275" y="4435475"/>
          <p14:tracePt t="10551" x="796925" y="4441825"/>
          <p14:tracePt t="10565" x="796925" y="4454525"/>
          <p14:tracePt t="10602" x="796925" y="4460875"/>
          <p14:tracePt t="10616" x="796925" y="4467225"/>
          <p14:tracePt t="10649" x="796925" y="4473575"/>
          <p14:tracePt t="10657" x="809625" y="4473575"/>
          <p14:tracePt t="10662" x="809625" y="4479925"/>
          <p14:tracePt t="10668" x="822325" y="4486275"/>
          <p14:tracePt t="10674" x="847725" y="4492625"/>
          <p14:tracePt t="10683" x="879475" y="4492625"/>
          <p14:tracePt t="10691" x="917575" y="4506913"/>
          <p14:tracePt t="10694" x="968375" y="4513263"/>
          <p14:tracePt t="10701" x="1031875" y="4519613"/>
          <p14:tracePt t="10716" x="1154113" y="4538663"/>
          <p14:tracePt t="10722" x="1211263" y="4545013"/>
          <p14:tracePt t="10729" x="1255713" y="4545013"/>
          <p14:tracePt t="10736" x="1287463" y="4545013"/>
          <p14:tracePt t="10744" x="1319213" y="4545013"/>
          <p14:tracePt t="10750" x="1344613" y="4545013"/>
          <p14:tracePt t="10757" x="1363663" y="4545013"/>
          <p14:tracePt t="10764" x="1382713" y="4545013"/>
          <p14:tracePt t="10773" x="1395413" y="4545013"/>
          <p14:tracePt t="10780" x="1401763" y="4545013"/>
          <p14:tracePt t="10786" x="1408113" y="4545013"/>
          <p14:tracePt t="10791" x="1414463" y="4545013"/>
          <p14:tracePt t="10812" x="1420813" y="4545013"/>
          <p14:tracePt t="10826" x="1427163" y="4545013"/>
          <p14:tracePt t="11135" x="1528763" y="4545013"/>
          <p14:tracePt t="11142" x="1644650" y="4557713"/>
          <p14:tracePt t="11145" x="1708150" y="4564063"/>
          <p14:tracePt t="11152" x="1765300" y="4570413"/>
          <p14:tracePt t="11160" x="1803400" y="4570413"/>
          <p14:tracePt t="11166" x="1866900" y="4570413"/>
          <p14:tracePt t="11176" x="1911350" y="4576763"/>
          <p14:tracePt t="11185" x="1981200" y="4576763"/>
          <p14:tracePt t="11192" x="2051050" y="4589463"/>
          <p14:tracePt t="11196" x="2116138" y="4589463"/>
          <p14:tracePt t="11201" x="2192338" y="4589463"/>
          <p14:tracePt t="11208" x="2268538" y="4589463"/>
          <p14:tracePt t="11215" x="2351088" y="4589463"/>
          <p14:tracePt t="11222" x="2446338" y="4583113"/>
          <p14:tracePt t="11228" x="2530475" y="4576763"/>
          <p14:tracePt t="11235" x="2593975" y="4576763"/>
          <p14:tracePt t="11243" x="2657475" y="4576763"/>
          <p14:tracePt t="11248" x="2727325" y="4570413"/>
          <p14:tracePt t="11259" x="2765425" y="4570413"/>
          <p14:tracePt t="11265" x="2809875" y="4564063"/>
          <p14:tracePt t="11271" x="2847975" y="4551363"/>
          <p14:tracePt t="11279" x="2879725" y="4551363"/>
          <p14:tracePt t="11283" x="2905125" y="4551363"/>
          <p14:tracePt t="11292" x="2924175" y="4551363"/>
          <p14:tracePt t="11297" x="2936875" y="4551363"/>
          <p14:tracePt t="11305" x="2955925" y="4545013"/>
          <p14:tracePt t="11311" x="2976563" y="4538663"/>
          <p14:tracePt t="11318" x="2989263" y="4532313"/>
          <p14:tracePt t="11325" x="3008313" y="4532313"/>
          <p14:tracePt t="11332" x="3027363" y="4519613"/>
          <p14:tracePt t="11339" x="3046413" y="4513263"/>
          <p14:tracePt t="11348" x="3052763" y="4506913"/>
          <p14:tracePt t="11355" x="3065463" y="4498975"/>
          <p14:tracePt t="11368" x="3097213" y="4492625"/>
          <p14:tracePt t="11375" x="3103563" y="4486275"/>
          <p14:tracePt t="11381" x="3122613" y="4473575"/>
          <p14:tracePt t="11388" x="3128963" y="4467225"/>
          <p14:tracePt t="11394" x="3135313" y="4460875"/>
          <p14:tracePt t="11401" x="3148013" y="4454525"/>
          <p14:tracePt t="11408" x="3154363" y="4448175"/>
          <p14:tracePt t="11417" x="3167063" y="4441825"/>
          <p14:tracePt t="11426" x="3167063" y="4435475"/>
          <p14:tracePt t="11432" x="3173413" y="4429125"/>
          <p14:tracePt t="11435" x="3179763" y="4429125"/>
          <p14:tracePt t="11443" x="3179763" y="4422775"/>
          <p14:tracePt t="11450" x="3179763" y="4416425"/>
          <p14:tracePt t="11464" x="3179763" y="4410075"/>
          <p14:tracePt t="11478" x="3179763" y="4397375"/>
          <p14:tracePt t="11484" x="3179763" y="4391025"/>
          <p14:tracePt t="11492" x="3179763" y="4384675"/>
          <p14:tracePt t="11498" x="3179763" y="4371975"/>
          <p14:tracePt t="11505" x="3167063" y="4359275"/>
          <p14:tracePt t="11512" x="3148013" y="4340225"/>
          <p14:tracePt t="11519" x="3128963" y="4314825"/>
          <p14:tracePt t="11527" x="3090863" y="4289425"/>
          <p14:tracePt t="11533" x="3065463" y="4264025"/>
          <p14:tracePt t="11540" x="3027363" y="4238625"/>
          <p14:tracePt t="11547" x="2989263" y="4219575"/>
          <p14:tracePt t="11553" x="2949575" y="4194175"/>
          <p14:tracePt t="11561" x="2924175" y="4181475"/>
          <p14:tracePt t="11567" x="2879725" y="4156075"/>
          <p14:tracePt t="11575" x="2841625" y="4143375"/>
          <p14:tracePt t="11581" x="2809875" y="4137025"/>
          <p14:tracePt t="11588" x="2759075" y="4124325"/>
          <p14:tracePt t="11595" x="2695575" y="4105275"/>
          <p14:tracePt t="11602" x="2638425" y="4092575"/>
          <p14:tracePt t="11611" x="2587625" y="4079875"/>
          <p14:tracePt t="11616" x="2530475" y="4065588"/>
          <p14:tracePt t="11623" x="2484438" y="4059238"/>
          <p14:tracePt t="11632" x="2439988" y="4046538"/>
          <p14:tracePt t="11639" x="2408238" y="4046538"/>
          <p14:tracePt t="11649" x="2382838" y="4040188"/>
          <p14:tracePt t="11652" x="2357438" y="4040188"/>
          <p14:tracePt t="11658" x="2332038" y="4040188"/>
          <p14:tracePt t="11664" x="2312988" y="4040188"/>
          <p14:tracePt t="11671" x="2287588" y="4040188"/>
          <p14:tracePt t="11678" x="2268538" y="4040188"/>
          <p14:tracePt t="11686" x="2243138" y="4040188"/>
          <p14:tracePt t="11693" x="2224088" y="4040188"/>
          <p14:tracePt t="11702" x="2198688" y="4040188"/>
          <p14:tracePt t="11708" x="2173288" y="4040188"/>
          <p14:tracePt t="11715" x="2128838" y="4040188"/>
          <p14:tracePt t="11719" x="2084388" y="4046538"/>
          <p14:tracePt t="11727" x="2006600" y="4046538"/>
          <p14:tracePt t="11734" x="1949450" y="4052888"/>
          <p14:tracePt t="11742" x="1885950" y="4059238"/>
          <p14:tracePt t="11747" x="1828800" y="4065588"/>
          <p14:tracePt t="11755" x="1784350" y="4079875"/>
          <p14:tracePt t="11761" x="1746250" y="4079875"/>
          <p14:tracePt t="11769" x="1708150" y="4086225"/>
          <p14:tracePt t="11777" x="1676400" y="4092575"/>
          <p14:tracePt t="11782" x="1651000" y="4098925"/>
          <p14:tracePt t="11789" x="1619250" y="4098925"/>
          <p14:tracePt t="11800" x="1592263" y="4105275"/>
          <p14:tracePt t="11805" x="1560513" y="4111625"/>
          <p14:tracePt t="11811" x="1528763" y="4124325"/>
          <p14:tracePt t="11819" x="1516063" y="4130675"/>
          <p14:tracePt t="11828" x="1490663" y="4137025"/>
          <p14:tracePt t="11832" x="1471613" y="4149725"/>
          <p14:tracePt t="11839" x="1452563" y="4156075"/>
          <p14:tracePt t="11845" x="1433513" y="4162425"/>
          <p14:tracePt t="11854" x="1427163" y="4175125"/>
          <p14:tracePt t="11867" x="1401763" y="4200525"/>
          <p14:tracePt t="11872" x="1389063" y="4206875"/>
          <p14:tracePt t="11882" x="1389063" y="4213225"/>
          <p14:tracePt t="11890" x="1382713" y="4225925"/>
          <p14:tracePt t="11897" x="1370013" y="4238625"/>
          <p14:tracePt t="11901" x="1363663" y="4238625"/>
          <p14:tracePt t="11907" x="1357313" y="4251325"/>
          <p14:tracePt t="11914" x="1357313" y="4264025"/>
          <p14:tracePt t="11921" x="1350963" y="4270375"/>
          <p14:tracePt t="11928" x="1344613" y="4283075"/>
          <p14:tracePt t="11935" x="1338263" y="4295775"/>
          <p14:tracePt t="11942" x="1338263" y="4302125"/>
          <p14:tracePt t="11948" x="1331913" y="4314825"/>
          <p14:tracePt t="11956" x="1331913" y="4327525"/>
          <p14:tracePt t="11962" x="1331913" y="4333875"/>
          <p14:tracePt t="11969" x="1331913" y="4346575"/>
          <p14:tracePt t="11977" x="1331913" y="4365625"/>
          <p14:tracePt t="11983" x="1331913" y="4371975"/>
          <p14:tracePt t="11993" x="1338263" y="4391025"/>
          <p14:tracePt t="12001" x="1350963" y="4410075"/>
          <p14:tracePt t="12007" x="1357313" y="4429125"/>
          <p14:tracePt t="12012" x="1376363" y="4454525"/>
          <p14:tracePt t="12017" x="1389063" y="4473575"/>
          <p14:tracePt t="12025" x="1408113" y="4486275"/>
          <p14:tracePt t="12032" x="1433513" y="4513263"/>
          <p14:tracePt t="12041" x="1458913" y="4532313"/>
          <p14:tracePt t="12051" x="1497013" y="4564063"/>
          <p14:tracePt t="12055" x="1528763" y="4583113"/>
          <p14:tracePt t="12059" x="1554163" y="4602163"/>
          <p14:tracePt t="12068" x="1579563" y="4614863"/>
          <p14:tracePt t="12079" x="1598613" y="4621213"/>
          <p14:tracePt t="12083" x="1619250" y="4633913"/>
          <p14:tracePt t="12087" x="1631950" y="4640263"/>
          <p14:tracePt t="12094" x="1651000" y="4646613"/>
          <p14:tracePt t="12100" x="1670050" y="4652963"/>
          <p14:tracePt t="12113" x="1689100" y="4659313"/>
          <p14:tracePt t="12119" x="1701800" y="4659313"/>
          <p14:tracePt t="12121" x="1720850" y="4665663"/>
          <p14:tracePt t="12129" x="1746250" y="4665663"/>
          <p14:tracePt t="12135" x="1778000" y="4665663"/>
          <p14:tracePt t="12143" x="1822450" y="4672013"/>
          <p14:tracePt t="12149" x="1873250" y="4672013"/>
          <p14:tracePt t="12156" x="1955800" y="4672013"/>
          <p14:tracePt t="12178" x="2166938" y="4652963"/>
          <p14:tracePt t="12186" x="2217738" y="4646613"/>
          <p14:tracePt t="12196" x="2274888" y="4633913"/>
          <p14:tracePt t="12201" x="2338388" y="4621213"/>
          <p14:tracePt t="12205" x="2395538" y="4614863"/>
          <p14:tracePt t="12211" x="2459038" y="4595813"/>
          <p14:tracePt t="12219" x="2503488" y="4583113"/>
          <p14:tracePt t="12227" x="2543175" y="4564063"/>
          <p14:tracePt t="12232" x="2568575" y="4557713"/>
          <p14:tracePt t="12241" x="2593975" y="4551363"/>
          <p14:tracePt t="12248" x="2606675" y="4551363"/>
          <p14:tracePt t="12252" x="2625725" y="4545013"/>
          <p14:tracePt t="12260" x="2638425" y="4538663"/>
          <p14:tracePt t="12267" x="2657475" y="4532313"/>
          <p14:tracePt t="12274" x="2663825" y="4525963"/>
          <p14:tracePt t="12283" x="2676525" y="4525963"/>
          <p14:tracePt t="12290" x="2689225" y="4519613"/>
          <p14:tracePt t="12299" x="2689225" y="4513263"/>
          <p14:tracePt t="12303" x="2701925" y="4513263"/>
          <p14:tracePt t="12308" x="2714625" y="4506913"/>
          <p14:tracePt t="12317" x="2720975" y="4506913"/>
          <p14:tracePt t="12323" x="2727325" y="4506913"/>
          <p14:tracePt t="12329" x="2740025" y="4506913"/>
          <p14:tracePt t="12336" x="2746375" y="4498975"/>
          <p14:tracePt t="12344" x="2752725" y="4498975"/>
          <p14:tracePt t="12350" x="2765425" y="4492625"/>
          <p14:tracePt t="12364" x="2778125" y="4486275"/>
          <p14:tracePt t="12371" x="2784475" y="4486275"/>
          <p14:tracePt t="12378" x="2797175" y="4486275"/>
          <p14:tracePt t="12385" x="2803525" y="4486275"/>
          <p14:tracePt t="12398" x="2809875" y="4479925"/>
          <p14:tracePt t="12403" x="2822575" y="4473575"/>
          <p14:tracePt t="12409" x="2835275" y="4473575"/>
          <p14:tracePt t="12420" x="2847975" y="4467225"/>
          <p14:tracePt t="12426" x="2860675" y="4467225"/>
          <p14:tracePt t="12432" x="2867025" y="4460875"/>
          <p14:tracePt t="12440" x="2873375" y="4460875"/>
          <p14:tracePt t="12446" x="2879725" y="4460875"/>
          <p14:tracePt t="12461" x="2892425" y="4454525"/>
          <p14:tracePt t="12467" x="2898775" y="4454525"/>
          <p14:tracePt t="12481" x="2911475" y="4448175"/>
          <p14:tracePt t="12488" x="2917825" y="4448175"/>
          <p14:tracePt t="12495" x="2917825" y="4441825"/>
          <p14:tracePt t="12502" x="2924175" y="4441825"/>
          <p14:tracePt t="12510" x="2936875" y="4435475"/>
          <p14:tracePt t="12523" x="2943225" y="4435475"/>
          <p14:tracePt t="12529" x="2949575" y="4435475"/>
          <p14:tracePt t="12544" x="2955925" y="4429125"/>
          <p14:tracePt t="12550" x="2962275" y="4429125"/>
          <p14:tracePt t="12557" x="2968625" y="4429125"/>
          <p14:tracePt t="12578" x="2976563" y="4429125"/>
          <p14:tracePt t="12594" x="2982913" y="4429125"/>
          <p14:tracePt t="12629" x="2989263" y="4429125"/>
          <p14:tracePt t="12787" x="2982913" y="4429125"/>
          <p14:tracePt t="12800" x="2976563" y="4429125"/>
          <p14:tracePt t="12828" x="2962275" y="4429125"/>
          <p14:tracePt t="12835" x="2955925" y="4429125"/>
          <p14:tracePt t="12842" x="2949575" y="4429125"/>
          <p14:tracePt t="12848" x="2930525" y="4429125"/>
          <p14:tracePt t="12855" x="2905125" y="4422775"/>
          <p14:tracePt t="12862" x="2886075" y="4422775"/>
          <p14:tracePt t="12869" x="2854325" y="4422775"/>
          <p14:tracePt t="12881" x="2790825" y="4422775"/>
          <p14:tracePt t="12885" x="2701925" y="4416425"/>
          <p14:tracePt t="12890" x="2606675" y="4416425"/>
          <p14:tracePt t="12897" x="2503488" y="4416425"/>
          <p14:tracePt t="12904" x="2414588" y="4403725"/>
          <p14:tracePt t="12911" x="2344738" y="4403725"/>
          <p14:tracePt t="12927" x="2217738" y="4397375"/>
          <p14:tracePt t="12931" x="2141538" y="4397375"/>
          <p14:tracePt t="12938" x="2078038" y="4397375"/>
          <p14:tracePt t="12945" x="2012950" y="4397375"/>
          <p14:tracePt t="12952" x="1949450" y="4397375"/>
          <p14:tracePt t="12959" x="1892300" y="4397375"/>
          <p14:tracePt t="12966" x="1828800" y="4397375"/>
          <p14:tracePt t="12973" x="1778000" y="4397375"/>
          <p14:tracePt t="12980" x="1733550" y="4397375"/>
          <p14:tracePt t="12989" x="1701800" y="4397375"/>
          <p14:tracePt t="13002" x="1651000" y="4397375"/>
          <p14:tracePt t="13008" x="1644650" y="4397375"/>
          <p14:tracePt t="13014" x="1619250" y="4403725"/>
          <p14:tracePt t="13023" x="1606550" y="4403725"/>
          <p14:tracePt t="13033" x="1592263" y="4403725"/>
          <p14:tracePt t="13038" x="1579563" y="4403725"/>
          <p14:tracePt t="13043" x="1566863" y="4403725"/>
          <p14:tracePt t="13049" x="1566863" y="4410075"/>
          <p14:tracePt t="13056" x="1554163" y="4410075"/>
          <p14:tracePt t="13070" x="1547813" y="4410075"/>
          <p14:tracePt t="13077" x="1535113" y="4410075"/>
          <p14:tracePt t="13103" x="1528763" y="4416425"/>
          <p14:tracePt t="13104" x="1522413" y="4422775"/>
          <p14:tracePt t="13111" x="1516063" y="4422775"/>
          <p14:tracePt t="13134" x="1509713" y="4422775"/>
          <p14:tracePt t="13141" x="1509713" y="4429125"/>
          <p14:tracePt t="13153" x="1503363" y="4435475"/>
          <p14:tracePt t="13245" x="1509713" y="4435475"/>
          <p14:tracePt t="13268" x="1516063" y="4435475"/>
          <p14:tracePt t="13272" x="1522413" y="4435475"/>
          <p14:tracePt t="13278" x="1528763" y="4435475"/>
          <p14:tracePt t="13299" x="1541463" y="4435475"/>
          <p14:tracePt t="13305" x="1554163" y="4429125"/>
          <p14:tracePt t="13312" x="1566863" y="4429125"/>
          <p14:tracePt t="13319" x="1598613" y="4422775"/>
          <p14:tracePt t="13327" x="1644650" y="4416425"/>
          <p14:tracePt t="13333" x="1714500" y="4410075"/>
          <p14:tracePt t="13340" x="1809750" y="4397375"/>
          <p14:tracePt t="13347" x="1911350" y="4378325"/>
          <p14:tracePt t="13354" x="2006600" y="4365625"/>
          <p14:tracePt t="13361" x="2097088" y="4352925"/>
          <p14:tracePt t="13368" x="2160588" y="4346575"/>
          <p14:tracePt t="13386" x="2268538" y="4333875"/>
          <p14:tracePt t="13388" x="2312988" y="4321175"/>
          <p14:tracePt t="13398" x="2357438" y="4314825"/>
          <p14:tracePt t="13407" x="2401888" y="4314825"/>
          <p14:tracePt t="13414" x="2446338" y="4308475"/>
          <p14:tracePt t="13417" x="2484438" y="4302125"/>
          <p14:tracePt t="13423" x="2503488" y="4302125"/>
          <p14:tracePt t="13433" x="2530475" y="4295775"/>
          <p14:tracePt t="13438" x="2555875" y="4295775"/>
          <p14:tracePt t="13445" x="2574925" y="4295775"/>
          <p14:tracePt t="13453" x="2593975" y="4289425"/>
          <p14:tracePt t="13461" x="2619375" y="4289425"/>
          <p14:tracePt t="13465" x="2644775" y="4283075"/>
          <p14:tracePt t="13471" x="2670175" y="4283075"/>
          <p14:tracePt t="13478" x="2682875" y="4276725"/>
          <p14:tracePt t="13487" x="2701925" y="4276725"/>
          <p14:tracePt t="13496" x="2727325" y="4270375"/>
          <p14:tracePt t="13504" x="2740025" y="4270375"/>
          <p14:tracePt t="13508" x="2752725" y="4270375"/>
          <p14:tracePt t="13513" x="2765425" y="4264025"/>
          <p14:tracePt t="13520" x="2784475" y="4264025"/>
          <p14:tracePt t="13527" x="2790825" y="4264025"/>
          <p14:tracePt t="13536" x="2816225" y="4257675"/>
          <p14:tracePt t="13546" x="2835275" y="4257675"/>
          <p14:tracePt t="13552" x="2847975" y="4257675"/>
          <p14:tracePt t="13555" x="2860675" y="4257675"/>
          <p14:tracePt t="13561" x="2879725" y="4257675"/>
          <p14:tracePt t="13569" x="2886075" y="4257675"/>
          <p14:tracePt t="13580" x="2905125" y="4257675"/>
          <p14:tracePt t="13584" x="2917825" y="4257675"/>
          <p14:tracePt t="13593" x="2930525" y="4257675"/>
          <p14:tracePt t="13599" x="2936875" y="4257675"/>
          <p14:tracePt t="13603" x="2943225" y="4257675"/>
          <p14:tracePt t="13612" x="2955925" y="4257675"/>
          <p14:tracePt t="13618" x="2962275" y="4257675"/>
          <p14:tracePt t="13630" x="2968625" y="4257675"/>
          <p14:tracePt t="13633" x="2976563" y="4257675"/>
          <p14:tracePt t="13639" x="2982913" y="4257675"/>
          <p14:tracePt t="13654" x="2995613" y="4257675"/>
          <p14:tracePt t="13659" x="3001963" y="4257675"/>
          <p14:tracePt t="13677" x="3008313" y="4257675"/>
          <p14:tracePt t="13683" x="3014663" y="4257675"/>
          <p14:tracePt t="13688" x="3021013" y="4257675"/>
          <p14:tracePt t="13707" x="3027363" y="4257675"/>
          <p14:tracePt t="13714" x="3033713" y="4257675"/>
          <p14:tracePt t="13743" x="3040063" y="4257675"/>
          <p14:tracePt t="13762" x="3046413" y="4257675"/>
          <p14:tracePt t="13791" x="3052763" y="4257675"/>
          <p14:tracePt t="14478" x="3046413" y="4257675"/>
          <p14:tracePt t="14500" x="3040063" y="4251325"/>
          <p14:tracePt t="14513" x="3040063" y="4244975"/>
          <p14:tracePt t="14526" x="3040063" y="4238625"/>
          <p14:tracePt t="14532" x="3033713" y="4238625"/>
          <p14:tracePt t="14560" x="3033713" y="4232275"/>
          <p14:tracePt t="14565" x="3027363" y="4225925"/>
          <p14:tracePt t="14583" x="3021013" y="4206875"/>
          <p14:tracePt t="14589" x="3014663" y="4187825"/>
          <p14:tracePt t="14597" x="3001963" y="4162425"/>
          <p14:tracePt t="14601" x="2968625" y="4124325"/>
          <p14:tracePt t="14609" x="2936875" y="4086225"/>
          <p14:tracePt t="14614" x="2898775" y="4040188"/>
          <p14:tracePt t="14622" x="2854325" y="3970338"/>
          <p14:tracePt t="14629" x="2809875" y="3919538"/>
          <p14:tracePt t="14635" x="2778125" y="3875088"/>
          <p14:tracePt t="14644" x="2740025" y="3824288"/>
          <p14:tracePt t="14648" x="2701925" y="3779838"/>
          <p14:tracePt t="14657" x="2676525" y="3729038"/>
          <p14:tracePt t="14663" x="2644775" y="3690938"/>
          <p14:tracePt t="14672" x="2613025" y="3652838"/>
          <p14:tracePt t="14678" x="2593975" y="3613150"/>
          <p14:tracePt t="14685" x="2574925" y="3587750"/>
          <p14:tracePt t="14699" x="2536825" y="3530600"/>
          <p14:tracePt t="14704" x="2517775" y="3517900"/>
          <p14:tracePt t="14711" x="2497138" y="3479800"/>
          <p14:tracePt t="14718" x="2471738" y="3441700"/>
          <p14:tracePt t="14726" x="2452688" y="3403600"/>
          <p14:tracePt t="14734" x="2439988" y="3359150"/>
          <p14:tracePt t="14742" x="2414588" y="3302000"/>
          <p14:tracePt t="14748" x="2395538" y="3244850"/>
          <p14:tracePt t="14753" x="2382838" y="3186113"/>
          <p14:tracePt t="14760" x="2376488" y="3154363"/>
          <p14:tracePt t="14767" x="2370138" y="3128963"/>
          <p14:tracePt t="14775" x="2357438" y="3103563"/>
          <p14:tracePt t="14781" x="2344738" y="3071813"/>
          <p14:tracePt t="14790" x="2344738" y="3046413"/>
          <p14:tracePt t="14798" x="2338388" y="3021013"/>
          <p14:tracePt t="14805" x="2338388" y="2995613"/>
          <p14:tracePt t="14811" x="2332038" y="2970213"/>
          <p14:tracePt t="14815" x="2325688" y="2957513"/>
          <p14:tracePt t="14826" x="2319338" y="2938463"/>
          <p14:tracePt t="14831" x="2319338" y="2925763"/>
          <p14:tracePt t="14838" x="2312988" y="2913063"/>
          <p14:tracePt t="14843" x="2312988" y="2906713"/>
          <p14:tracePt t="14850" x="2312988" y="2894013"/>
          <p14:tracePt t="14861" x="2306638" y="2887663"/>
          <p14:tracePt t="14867" x="2306638" y="2881313"/>
          <p14:tracePt t="14872" x="2300288" y="2868613"/>
          <p14:tracePt t="14885" x="2300288" y="2862263"/>
          <p14:tracePt t="14892" x="2300288" y="2855913"/>
          <p14:tracePt t="14902" x="2300288" y="2849563"/>
          <p14:tracePt t="14931" x="2300288" y="2836863"/>
          <p14:tracePt t="14968" x="2300288" y="2843213"/>
          <p14:tracePt t="15280" x="2312988" y="2855913"/>
          <p14:tracePt t="15286" x="2338388" y="2868613"/>
          <p14:tracePt t="15294" x="2370138" y="2887663"/>
          <p14:tracePt t="15300" x="2395538" y="2900363"/>
          <p14:tracePt t="15312" x="2414588" y="2919413"/>
          <p14:tracePt t="15319" x="2439988" y="2938463"/>
          <p14:tracePt t="15324" x="2459038" y="2951163"/>
          <p14:tracePt t="15331" x="2478088" y="2963863"/>
          <p14:tracePt t="15335" x="2490788" y="2970213"/>
          <p14:tracePt t="15352" x="2524125" y="2989263"/>
          <p14:tracePt t="15357" x="2536825" y="2989263"/>
          <p14:tracePt t="15365" x="2543175" y="2995613"/>
          <p14:tracePt t="15370" x="2555875" y="2995613"/>
          <p14:tracePt t="15377" x="2562225" y="3001963"/>
          <p14:tracePt t="15392" x="2574925" y="3008313"/>
          <p14:tracePt t="15397" x="2581275" y="3008313"/>
          <p14:tracePt t="15405" x="2581275" y="3014663"/>
          <p14:tracePt t="15415" x="2587625" y="3014663"/>
          <p14:tracePt t="15418" x="2593975" y="3014663"/>
          <p14:tracePt t="15432" x="2600325" y="3014663"/>
          <p14:tracePt t="15439" x="2606675" y="3021013"/>
          <p14:tracePt t="15453" x="2606675" y="3027363"/>
          <p14:tracePt t="15459" x="2613025" y="3027363"/>
          <p14:tracePt t="15566" x="2606675" y="3027363"/>
          <p14:tracePt t="15573" x="2600325" y="3021013"/>
          <p14:tracePt t="15582" x="2587625" y="3021013"/>
          <p14:tracePt t="15591" x="2555875" y="3008313"/>
          <p14:tracePt t="15598" x="2536825" y="2995613"/>
          <p14:tracePt t="15608" x="2497138" y="2989263"/>
          <p14:tracePt t="15617" x="2471738" y="2982913"/>
          <p14:tracePt t="15619" x="2439988" y="2976563"/>
          <p14:tracePt t="15627" x="2414588" y="2970213"/>
          <p14:tracePt t="15632" x="2382838" y="2963863"/>
          <p14:tracePt t="15640" x="2344738" y="2957513"/>
          <p14:tracePt t="15647" x="2319338" y="2951163"/>
          <p14:tracePt t="15654" x="2293938" y="2944813"/>
          <p14:tracePt t="15661" x="2274888" y="2944813"/>
          <p14:tracePt t="15670" x="2262188" y="2938463"/>
          <p14:tracePt t="15680" x="2243138" y="2938463"/>
          <p14:tracePt t="15686" x="2224088" y="2932113"/>
          <p14:tracePt t="15688" x="2211388" y="2932113"/>
          <p14:tracePt t="15696" x="2192338" y="2932113"/>
          <p14:tracePt t="15703" x="2173288" y="2932113"/>
          <p14:tracePt t="15709" x="2166938" y="2932113"/>
          <p14:tracePt t="15717" x="2147888" y="2925763"/>
          <p14:tracePt t="15727" x="2128838" y="2925763"/>
          <p14:tracePt t="15734" x="2116138" y="2925763"/>
          <p14:tracePt t="15739" x="2103438" y="2925763"/>
          <p14:tracePt t="15747" x="2097088" y="2925763"/>
          <p14:tracePt t="15751" x="2084388" y="2925763"/>
          <p14:tracePt t="15758" x="2071688" y="2925763"/>
          <p14:tracePt t="15771" x="2065338" y="2925763"/>
          <p14:tracePt t="15772" x="2058988" y="2925763"/>
          <p14:tracePt t="15778" x="2051050" y="2925763"/>
          <p14:tracePt t="15785" x="2044700" y="2925763"/>
          <p14:tracePt t="15792" x="2038350" y="2925763"/>
          <p14:tracePt t="15801" x="2032000" y="2925763"/>
          <p14:tracePt t="15808" x="2025650" y="2925763"/>
          <p14:tracePt t="15818" x="2019300" y="2925763"/>
          <p14:tracePt t="15821" x="2012950" y="2925763"/>
          <p14:tracePt t="15835" x="2006600" y="2925763"/>
          <p14:tracePt t="15849" x="2000250" y="2925763"/>
          <p14:tracePt t="15869" x="1993900" y="2925763"/>
          <p14:tracePt t="15948" x="2000250" y="2925763"/>
          <p14:tracePt t="15969" x="2006600" y="2925763"/>
          <p14:tracePt t="15981" x="2012950" y="2925763"/>
          <p14:tracePt t="15986" x="2019300" y="2925763"/>
          <p14:tracePt t="15993" x="2025650" y="2925763"/>
          <p14:tracePt t="16002" x="2051050" y="2925763"/>
          <p14:tracePt t="16008" x="2084388" y="2919413"/>
          <p14:tracePt t="16016" x="2128838" y="2919413"/>
          <p14:tracePt t="16020" x="2192338" y="2913063"/>
          <p14:tracePt t="16028" x="2300288" y="2913063"/>
          <p14:tracePt t="16034" x="2433638" y="2900363"/>
          <p14:tracePt t="16047" x="2549525" y="2894013"/>
          <p14:tracePt t="16052" x="2663825" y="2887663"/>
          <p14:tracePt t="16056" x="2778125" y="2874963"/>
          <p14:tracePt t="16062" x="2873375" y="2855913"/>
          <p14:tracePt t="16069" x="2962275" y="2849563"/>
          <p14:tracePt t="16076" x="3040063" y="2830513"/>
          <p14:tracePt t="16087" x="3103563" y="2824163"/>
          <p14:tracePt t="16092" x="3167063" y="2817813"/>
          <p14:tracePt t="16102" x="3243263" y="2798763"/>
          <p14:tracePt t="16105" x="3287713" y="2798763"/>
          <p14:tracePt t="16111" x="3332163" y="2798763"/>
          <p14:tracePt t="16119" x="3376613" y="2798763"/>
          <p14:tracePt t="16130" x="3389313" y="2798763"/>
          <p14:tracePt t="16133" x="3414713" y="2798763"/>
          <p14:tracePt t="16139" x="3427413" y="2798763"/>
          <p14:tracePt t="16145" x="3441700" y="2798763"/>
          <p14:tracePt t="16152" x="3454400" y="2798763"/>
          <p14:tracePt t="16160" x="3460750" y="2798763"/>
          <p14:tracePt t="16166" x="3473450" y="2798763"/>
          <p14:tracePt t="16173" x="3479800" y="2798763"/>
          <p14:tracePt t="16187" x="3486150" y="2798763"/>
          <p14:tracePt t="16194" x="3492500" y="2798763"/>
          <p14:tracePt t="16201" x="3498850" y="2798763"/>
          <p14:tracePt t="16222" x="3505200" y="2798763"/>
          <p14:tracePt t="16246" x="3511550" y="2798763"/>
          <p14:tracePt t="16272" x="3517900" y="2798763"/>
          <p14:tracePt t="16286" x="3524250" y="2798763"/>
          <p14:tracePt t="16307" x="3530600" y="2798763"/>
          <p14:tracePt t="16321" x="3536950" y="2805113"/>
          <p14:tracePt t="16332" x="3543300" y="2805113"/>
          <p14:tracePt t="16342" x="3549650" y="2805113"/>
          <p14:tracePt t="16353" x="3556000" y="2811463"/>
          <p14:tracePt t="16360" x="3562350" y="2811463"/>
          <p14:tracePt t="16367" x="3568700" y="2811463"/>
          <p14:tracePt t="16374" x="3575050" y="2817813"/>
          <p14:tracePt t="16387" x="3587750" y="2824163"/>
          <p14:tracePt t="16394" x="3600450" y="2824163"/>
          <p14:tracePt t="16404" x="3606800" y="2824163"/>
          <p14:tracePt t="16412" x="3613150" y="2824163"/>
          <p14:tracePt t="16419" x="3619500" y="2824163"/>
          <p14:tracePt t="16424" x="3632200" y="2830513"/>
          <p14:tracePt t="16429" x="3644900" y="2830513"/>
          <p14:tracePt t="16435" x="3644900" y="2836863"/>
          <p14:tracePt t="16444" x="3657600" y="2836863"/>
          <p14:tracePt t="16451" x="3670300" y="2836863"/>
          <p14:tracePt t="16457" x="3676650" y="2843213"/>
          <p14:tracePt t="16464" x="3689350" y="2843213"/>
          <p14:tracePt t="16471" x="3695700" y="2843213"/>
          <p14:tracePt t="16477" x="3702050" y="2843213"/>
          <p14:tracePt t="16484" x="3714750" y="2843213"/>
          <p14:tracePt t="16498" x="3721100" y="2843213"/>
          <p14:tracePt t="16508" x="3733800" y="2843213"/>
          <p14:tracePt t="16523" x="3740150" y="2843213"/>
          <p14:tracePt t="16526" x="3752850" y="2843213"/>
          <p14:tracePt t="16540" x="3759200" y="2843213"/>
          <p14:tracePt t="16546" x="3765550" y="2843213"/>
          <p14:tracePt t="16562" x="3771900" y="2843213"/>
          <p14:tracePt t="16567" x="3778250" y="2843213"/>
          <p14:tracePt t="16582" x="3784600" y="2843213"/>
          <p14:tracePt t="16595" x="3790950" y="2843213"/>
          <p14:tracePt t="16608" x="3797300" y="2849563"/>
          <p14:tracePt t="16639" x="3803650" y="2849563"/>
          <p14:tracePt t="16652" x="3810000" y="2849563"/>
          <p14:tracePt t="16672" x="3816350" y="2849563"/>
          <p14:tracePt t="16708" x="3822700" y="2855913"/>
          <p14:tracePt t="16721" x="3829050" y="2855913"/>
          <p14:tracePt t="16747" x="3835400" y="2855913"/>
          <p14:tracePt t="16768" x="3841750" y="2855913"/>
          <p14:tracePt t="16782" x="3848100" y="2855913"/>
          <p14:tracePt t="16810" x="3848100" y="2862263"/>
          <p14:tracePt t="16816" x="3854450" y="2862263"/>
          <p14:tracePt t="16831" x="3860800" y="2862263"/>
          <p14:tracePt t="16865" x="3867150" y="2862263"/>
          <p14:tracePt t="16879" x="3873500" y="2862263"/>
          <p14:tracePt t="16893" x="3879850" y="2862263"/>
          <p14:tracePt t="16907" x="3879850" y="2868613"/>
          <p14:tracePt t="16928" x="3887788" y="2868613"/>
          <p14:tracePt t="16941" x="3894138" y="2868613"/>
          <p14:tracePt t="17048" x="3894138" y="2874963"/>
          <p14:tracePt t="17069" x="3887788" y="2874963"/>
          <p14:tracePt t="17103" x="3879850" y="2874963"/>
          <p14:tracePt t="17112" x="3873500" y="2874963"/>
          <p14:tracePt t="17115" x="3867150" y="2874963"/>
          <p14:tracePt t="17140" x="3860800" y="2874963"/>
          <p14:tracePt t="17146" x="3854450" y="2874963"/>
          <p14:tracePt t="17150" x="3848100" y="2874963"/>
          <p14:tracePt t="17156" x="3841750" y="2874963"/>
          <p14:tracePt t="17163" x="3835400" y="2874963"/>
          <p14:tracePt t="17173" x="3822700" y="2874963"/>
          <p14:tracePt t="17177" x="3810000" y="2874963"/>
          <p14:tracePt t="17183" x="3797300" y="2874963"/>
          <p14:tracePt t="17194" x="3778250" y="2874963"/>
          <p14:tracePt t="17200" x="3752850" y="2881313"/>
          <p14:tracePt t="17211" x="3708400" y="2887663"/>
          <p14:tracePt t="17218" x="3683000" y="2887663"/>
          <p14:tracePt t="17225" x="3657600" y="2894013"/>
          <p14:tracePt t="17232" x="3625850" y="2894013"/>
          <p14:tracePt t="17238" x="3600450" y="2894013"/>
          <p14:tracePt t="17246" x="3568700" y="2900363"/>
          <p14:tracePt t="17253" x="3536950" y="2900363"/>
          <p14:tracePt t="17261" x="3492500" y="2900363"/>
          <p14:tracePt t="17267" x="3467100" y="2906713"/>
          <p14:tracePt t="17274" x="3435350" y="2906713"/>
          <p14:tracePt t="17280" x="3402013" y="2906713"/>
          <p14:tracePt t="17287" x="3370263" y="2906713"/>
          <p14:tracePt t="17294" x="3344863" y="2906713"/>
          <p14:tracePt t="17304" x="3313113" y="2906713"/>
          <p14:tracePt t="17317" x="3249613" y="2906713"/>
          <p14:tracePt t="17322" x="3224213" y="2906713"/>
          <p14:tracePt t="17329" x="3192463" y="2906713"/>
          <p14:tracePt t="17338" x="3160713" y="2906713"/>
          <p14:tracePt t="17346" x="3128963" y="2906713"/>
          <p14:tracePt t="17354" x="3084513" y="2906713"/>
          <p14:tracePt t="17358" x="3040063" y="2906713"/>
          <p14:tracePt t="17364" x="2989263" y="2906713"/>
          <p14:tracePt t="17371" x="2930525" y="2906713"/>
          <p14:tracePt t="17378" x="2886075" y="2906713"/>
          <p14:tracePt t="17384" x="2835275" y="2906713"/>
          <p14:tracePt t="17392" x="2790825" y="2906713"/>
          <p14:tracePt t="17398" x="2740025" y="2900363"/>
          <p14:tracePt t="17411" x="2695575" y="2900363"/>
          <p14:tracePt t="17413" x="2651125" y="2900363"/>
          <p14:tracePt t="17419" x="2606675" y="2894013"/>
          <p14:tracePt t="17427" x="2574925" y="2894013"/>
          <p14:tracePt t="17433" x="2543175" y="2894013"/>
          <p14:tracePt t="17442" x="2509838" y="2894013"/>
          <p14:tracePt t="17448" x="2484438" y="2887663"/>
          <p14:tracePt t="17453" x="2452688" y="2887663"/>
          <p14:tracePt t="17461" x="2427288" y="2887663"/>
          <p14:tracePt t="17467" x="2414588" y="2887663"/>
          <p14:tracePt t="17476" x="2401888" y="2887663"/>
          <p14:tracePt t="17482" x="2389188" y="2887663"/>
          <p14:tracePt t="17488" x="2376488" y="2887663"/>
          <p14:tracePt t="17495" x="2370138" y="2887663"/>
          <p14:tracePt t="17502" x="2363788" y="2887663"/>
          <p14:tracePt t="17509" x="2357438" y="2887663"/>
          <p14:tracePt t="17516" x="2351088" y="2887663"/>
          <p14:tracePt t="17523" x="2344738" y="2887663"/>
          <p14:tracePt t="17533" x="2338388" y="2887663"/>
          <p14:tracePt t="17545" x="2332038" y="2887663"/>
          <p14:tracePt t="17563" x="2325688" y="2887663"/>
          <p14:tracePt t="17622" x="2332038" y="2887663"/>
          <p14:tracePt t="17647" x="2338388" y="2887663"/>
          <p14:tracePt t="17654" x="2344738" y="2887663"/>
          <p14:tracePt t="17658" x="2351088" y="2887663"/>
          <p14:tracePt t="17663" x="2363788" y="2887663"/>
          <p14:tracePt t="17668" x="2382838" y="2887663"/>
          <p14:tracePt t="17676" x="2401888" y="2887663"/>
          <p14:tracePt t="17682" x="2433638" y="2887663"/>
          <p14:tracePt t="17689" x="2503488" y="2887663"/>
          <p14:tracePt t="17696" x="2587625" y="2887663"/>
          <p14:tracePt t="17703" x="2682875" y="2894013"/>
          <p14:tracePt t="17710" x="2784475" y="2894013"/>
          <p14:tracePt t="17717" x="2892425" y="2894013"/>
          <p14:tracePt t="17724" x="2995613" y="2894013"/>
          <p14:tracePt t="17731" x="3090863" y="2894013"/>
          <p14:tracePt t="17738" x="3167063" y="2894013"/>
          <p14:tracePt t="17747" x="3243263" y="2894013"/>
          <p14:tracePt t="17753" x="3294063" y="2894013"/>
          <p14:tracePt t="17762" x="3351213" y="2894013"/>
          <p14:tracePt t="17767" x="3395663" y="2894013"/>
          <p14:tracePt t="17772" x="3427413" y="2887663"/>
          <p14:tracePt t="17780" x="3460750" y="2887663"/>
          <p14:tracePt t="17786" x="3486150" y="2887663"/>
          <p14:tracePt t="17794" x="3498850" y="2887663"/>
          <p14:tracePt t="17800" x="3517900" y="2887663"/>
          <p14:tracePt t="17812" x="3530600" y="2887663"/>
          <p14:tracePt t="17824" x="3543300" y="2887663"/>
          <p14:tracePt t="17827" x="3549650" y="2887663"/>
          <p14:tracePt t="17844" x="3556000" y="2887663"/>
          <p14:tracePt t="17848" x="3562350" y="2887663"/>
          <p14:tracePt t="17858" x="3568700" y="2887663"/>
          <p14:tracePt t="17882" x="3575050" y="2887663"/>
          <p14:tracePt t="17887" x="3581400" y="2887663"/>
          <p14:tracePt t="17941" x="3587750" y="288766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71755" y="665480"/>
            <a:ext cx="6028690" cy="42360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`timescale 1ns / 1ps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module KeyGeneration(rc, in_key, out_key);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input [3:0] rc;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input [127:0] in_key;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output [127:0] out_key;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wire [31:0] word0, word1, word2, word3, temp;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assign word0 = in_key[127:96];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assign word1 = in_key[95:64];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assign word2 = in_key[63:32];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assign word3 = in_key[31:0];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sbox a1(.inputByte(word3[23:16]), .substitutedByte(temp[31:24]));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sbox a2(.inputByte(word3[15:8]), .substitutedByte(temp[23:16]));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sbox a3(.inputByte(word3[7:0]), .substitutedByte(temp[15:8]));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sbox a4(.inputByte(word3[31:24]), .substitutedByte(temp[7:0]));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>
              <a:latin typeface="Consolas" panose="020B0609020204030204" charset="0"/>
              <a:cs typeface="Consolas" panose="020B0609020204030204" charset="0"/>
              <a:sym typeface="+mn-e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  <a:sym typeface="+mn-ea"/>
              </a:rPr>
              <a:t>       assign  out_key[127:96] = word0 ^ temp ^ rcon(rc);</a:t>
            </a:r>
            <a:endParaRPr lang="en-US" sz="105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  <a:sym typeface="+mn-ea"/>
              </a:rPr>
              <a:t>       assign  out_key[95:64] = word0 ^ word1 ^ temp ^ rcon(rc);</a:t>
            </a:r>
            <a:endParaRPr lang="en-US" sz="105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  <a:sym typeface="+mn-ea"/>
              </a:rPr>
              <a:t>       assign  out_key[63:32] = word0 ^ word1 ^ word2 ^ temp ^ rcon(rc);</a:t>
            </a:r>
            <a:endParaRPr lang="en-US" sz="105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  <a:sym typeface="+mn-ea"/>
              </a:rPr>
              <a:t>       assign  out_key[31:0]  = word0 ^ word1 ^ word2 ^ word3 ^ temp ^ rcon(rc);</a:t>
            </a:r>
            <a:endParaRPr lang="en-US" sz="105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5843905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RTL</a:t>
            </a:r>
            <a:r>
              <a:rPr lang="en-US" altLang="en-IN" sz="2300" dirty="0">
                <a:sym typeface="+mn-ea"/>
              </a:rPr>
              <a:t> </a:t>
            </a:r>
            <a:r>
              <a:rPr lang="en-IN" sz="2300" dirty="0">
                <a:sym typeface="+mn-ea"/>
              </a:rPr>
              <a:t>Verilog Code</a:t>
            </a:r>
            <a:endParaRPr lang="en-US" sz="230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5868035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Box 3"/>
          <p:cNvSpPr txBox="1"/>
          <p:nvPr/>
        </p:nvSpPr>
        <p:spPr>
          <a:xfrm>
            <a:off x="143510" y="339725"/>
            <a:ext cx="17684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&gt; KEYGENERATION.V</a:t>
            </a:r>
          </a:p>
        </p:txBody>
      </p:sp>
      <p:sp>
        <p:nvSpPr>
          <p:cNvPr id="3" name="Google Shape;263;p24"/>
          <p:cNvSpPr txBox="1"/>
          <p:nvPr/>
        </p:nvSpPr>
        <p:spPr>
          <a:xfrm>
            <a:off x="5843905" y="771525"/>
            <a:ext cx="4361815" cy="398907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Light" panose="02000000000000000000"/>
              <a:buNone/>
              <a:defRPr sz="11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 b="0" i="0" u="none" strike="noStrike" cap="none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 b="0" i="0" u="none" strike="noStrike" cap="none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 b="0" i="0" u="none" strike="noStrike" cap="none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 b="0" i="0" u="none" strike="noStrike" cap="none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 b="0" i="0" u="none" strike="noStrike" cap="none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 b="0" i="0" u="none" strike="noStrike" cap="none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 b="0" i="0" u="none" strike="noStrike" cap="none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 panose="00000009000000000000"/>
              <a:buNone/>
              <a:defRPr sz="1200" b="0" i="0" u="none" strike="noStrike" cap="none">
                <a:solidFill>
                  <a:srgbClr val="FFFFFF"/>
                </a:solidFill>
                <a:latin typeface="Roboto Mono Regular" panose="00000009000000000000"/>
                <a:ea typeface="Roboto Mono Regular" panose="00000009000000000000"/>
                <a:cs typeface="Roboto Mono Regular" panose="00000009000000000000"/>
                <a:sym typeface="Roboto Mono Regular" panose="00000009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function [31:0]	rcon;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input	[3:0]	rc;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case(rc)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4'h1: rcon=32'h01_00_00_00;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4'h2: rcon=32'h02_00_00_00;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4'h3: rcon=32'h04_00_00_00;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4'h4: rcon=32'h08_00_00_00;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4'h5: rcon=32'h10_00_00_00;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4'h6: rcon=32'h20_00_00_00;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4'h7: rcon=32'h40_00_00_00;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4'h8: rcon=32'h80_00_00_00;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4'h9: rcon=32'h1b_00_00_00;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4'ha: rcon=32'h36_00_00_00;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  default: rcon=32'h00_00_00_00;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  endcase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  endfunction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latin typeface="Consolas" panose="020B0609020204030204" charset="0"/>
                <a:cs typeface="Consolas" panose="020B0609020204030204" charset="0"/>
              </a:rPr>
              <a:t>   endmodule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D22A9F5-962F-4E9A-8084-BC2A514C3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49"/>
    </mc:Choice>
    <mc:Fallback xmlns="">
      <p:transition spd="slow" advTm="126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8" x="3587750" y="2881313"/>
          <p14:tracePt t="937" x="3587750" y="2874963"/>
          <p14:tracePt t="939" x="3587750" y="2855913"/>
          <p14:tracePt t="947" x="3587750" y="2836863"/>
          <p14:tracePt t="953" x="3587750" y="2817813"/>
          <p14:tracePt t="960" x="3587750" y="2798763"/>
          <p14:tracePt t="967" x="3587750" y="2771775"/>
          <p14:tracePt t="974" x="3575050" y="2727325"/>
          <p14:tracePt t="981" x="3556000" y="2682875"/>
          <p14:tracePt t="988" x="3530600" y="2606675"/>
          <p14:tracePt t="995" x="3505200" y="2524125"/>
          <p14:tracePt t="1001" x="3467100" y="2447925"/>
          <p14:tracePt t="1010" x="3427413" y="2371725"/>
          <p14:tracePt t="1015" x="3395663" y="2312988"/>
          <p14:tracePt t="1023" x="3370263" y="2255838"/>
          <p14:tracePt t="1029" x="3338513" y="2205038"/>
          <p14:tracePt t="1036" x="3306763" y="2166938"/>
          <p14:tracePt t="1044" x="3287713" y="2135188"/>
          <p14:tracePt t="1052" x="3255963" y="2103438"/>
          <p14:tracePt t="1058" x="3224213" y="2065338"/>
          <p14:tracePt t="1063" x="3198813" y="2046288"/>
          <p14:tracePt t="1071" x="3173413" y="2014538"/>
          <p14:tracePt t="1078" x="3154363" y="1995488"/>
          <p14:tracePt t="1085" x="3116263" y="1970088"/>
          <p14:tracePt t="1097" x="3084513" y="1944688"/>
          <p14:tracePt t="1103" x="3059113" y="1917700"/>
          <p14:tracePt t="1108" x="3027363" y="1898650"/>
          <p14:tracePt t="1115" x="2989263" y="1854200"/>
          <p14:tracePt t="1119" x="2968625" y="1828800"/>
          <p14:tracePt t="1126" x="2943225" y="1809750"/>
          <p14:tracePt t="1135" x="2924175" y="1790700"/>
          <p14:tracePt t="1144" x="2905125" y="1771650"/>
          <p14:tracePt t="1148" x="2886075" y="1752600"/>
          <p14:tracePt t="1154" x="2867025" y="1739900"/>
          <p14:tracePt t="1161" x="2860675" y="1733550"/>
          <p14:tracePt t="1168" x="2854325" y="1727200"/>
          <p14:tracePt t="1176" x="2847975" y="1720850"/>
          <p14:tracePt t="1182" x="2841625" y="1714500"/>
          <p14:tracePt t="1196" x="2841625" y="1708150"/>
          <p14:tracePt t="1204" x="2841625" y="1701800"/>
          <p14:tracePt t="1599" x="2822575" y="1701800"/>
          <p14:tracePt t="1606" x="2797175" y="1689100"/>
          <p14:tracePt t="1613" x="2759075" y="1676400"/>
          <p14:tracePt t="1618" x="2733675" y="1663700"/>
          <p14:tracePt t="1625" x="2708275" y="1651000"/>
          <p14:tracePt t="1632" x="2676525" y="1631950"/>
          <p14:tracePt t="1639" x="2644775" y="1619250"/>
          <p14:tracePt t="1646" x="2619375" y="1600200"/>
          <p14:tracePt t="1654" x="2581275" y="1587500"/>
          <p14:tracePt t="1659" x="2555875" y="1574800"/>
          <p14:tracePt t="1671" x="2524125" y="1549400"/>
          <p14:tracePt t="1677" x="2484438" y="1530350"/>
          <p14:tracePt t="1684" x="2446338" y="1504950"/>
          <p14:tracePt t="1687" x="2408238" y="1484313"/>
          <p14:tracePt t="1694" x="2370138" y="1452563"/>
          <p14:tracePt t="1701" x="2332038" y="1427163"/>
          <p14:tracePt t="1709" x="2287588" y="1395413"/>
          <p14:tracePt t="1715" x="2249488" y="1370013"/>
          <p14:tracePt t="1724" x="2211388" y="1344613"/>
          <p14:tracePt t="1734" x="2173288" y="1312863"/>
          <p14:tracePt t="1739" x="2135188" y="1293813"/>
          <p14:tracePt t="1744" x="2097088" y="1262063"/>
          <p14:tracePt t="1749" x="2058988" y="1243013"/>
          <p14:tracePt t="1757" x="2019300" y="1217613"/>
          <p14:tracePt t="1764" x="1981200" y="1192213"/>
          <p14:tracePt t="1771" x="1949450" y="1173163"/>
          <p14:tracePt t="1777" x="1911350" y="1160463"/>
          <p14:tracePt t="1784" x="1873250" y="1135063"/>
          <p14:tracePt t="1792" x="1835150" y="1116013"/>
          <p14:tracePt t="1798" x="1797050" y="1090613"/>
          <p14:tracePt t="1806" x="1765300" y="1069975"/>
          <p14:tracePt t="1814" x="1714500" y="1044575"/>
          <p14:tracePt t="1821" x="1689100" y="1025525"/>
          <p14:tracePt t="1836" x="1612900" y="981075"/>
          <p14:tracePt t="1839" x="1585913" y="968375"/>
          <p14:tracePt t="1846" x="1560513" y="942975"/>
          <p14:tracePt t="1854" x="1535113" y="930275"/>
          <p14:tracePt t="1860" x="1516063" y="923925"/>
          <p14:tracePt t="1867" x="1503363" y="911225"/>
          <p14:tracePt t="1878" x="1490663" y="904875"/>
          <p14:tracePt t="1895" x="1471613" y="892175"/>
          <p14:tracePt t="1901" x="1458913" y="885825"/>
          <p14:tracePt t="1901" x="1452563" y="885825"/>
          <p14:tracePt t="1909" x="1446213" y="879475"/>
          <p14:tracePt t="1916" x="1433513" y="873125"/>
          <p14:tracePt t="1928" x="1433513" y="866775"/>
          <p14:tracePt t="1934" x="1420813" y="866775"/>
          <p14:tracePt t="1936" x="1414463" y="866775"/>
          <p14:tracePt t="1943" x="1414463" y="860425"/>
          <p14:tracePt t="1951" x="1401763" y="860425"/>
          <p14:tracePt t="1957" x="1395413" y="854075"/>
          <p14:tracePt t="1971" x="1389063" y="854075"/>
          <p14:tracePt t="1978" x="1376363" y="854075"/>
          <p14:tracePt t="1993" x="1370013" y="847725"/>
          <p14:tracePt t="2000" x="1363663" y="841375"/>
          <p14:tracePt t="2010" x="1363663" y="835025"/>
          <p14:tracePt t="2017" x="1357313" y="835025"/>
          <p14:tracePt t="2032" x="1350963" y="828675"/>
          <p14:tracePt t="2033" x="1344613" y="822325"/>
          <p14:tracePt t="2048" x="1338263" y="822325"/>
          <p14:tracePt t="2054" x="1331913" y="822325"/>
          <p14:tracePt t="2061" x="1331913" y="815975"/>
          <p14:tracePt t="2068" x="1331913" y="809625"/>
          <p14:tracePt t="2076" x="1325563" y="809625"/>
          <p14:tracePt t="2082" x="1319213" y="803275"/>
          <p14:tracePt t="2095" x="1312863" y="803275"/>
          <p14:tracePt t="2105" x="1306513" y="803275"/>
          <p14:tracePt t="2111" x="1300163" y="803275"/>
          <p14:tracePt t="2120" x="1300163" y="796925"/>
          <p14:tracePt t="2131" x="1293813" y="790575"/>
          <p14:tracePt t="2139" x="1287463" y="790575"/>
          <p14:tracePt t="2152" x="1281113" y="790575"/>
          <p14:tracePt t="2159" x="1274763" y="790575"/>
          <p14:tracePt t="2167" x="1274763" y="784225"/>
          <p14:tracePt t="2175" x="1268413" y="784225"/>
          <p14:tracePt t="2183" x="1268413" y="777875"/>
          <p14:tracePt t="2197" x="1268413" y="771525"/>
          <p14:tracePt t="4541" x="1268413" y="784225"/>
          <p14:tracePt t="4548" x="1268413" y="790575"/>
          <p14:tracePt t="4557" x="1262063" y="809625"/>
          <p14:tracePt t="4567" x="1262063" y="822325"/>
          <p14:tracePt t="4571" x="1262063" y="835025"/>
          <p14:tracePt t="4579" x="1262063" y="854075"/>
          <p14:tracePt t="4583" x="1262063" y="866775"/>
          <p14:tracePt t="4590" x="1262063" y="879475"/>
          <p14:tracePt t="4596" x="1262063" y="898525"/>
          <p14:tracePt t="4605" x="1262063" y="923925"/>
          <p14:tracePt t="4617" x="1262063" y="962025"/>
          <p14:tracePt t="4624" x="1262063" y="981075"/>
          <p14:tracePt t="4631" x="1262063" y="993775"/>
          <p14:tracePt t="4638" x="1262063" y="1012825"/>
          <p14:tracePt t="4645" x="1262063" y="1031875"/>
          <p14:tracePt t="4652" x="1262063" y="1038225"/>
          <p14:tracePt t="4659" x="1268413" y="1057275"/>
          <p14:tracePt t="4665" x="1268413" y="1069975"/>
          <p14:tracePt t="4676" x="1274763" y="1090613"/>
          <p14:tracePt t="4685" x="1287463" y="1103313"/>
          <p14:tracePt t="4689" x="1293813" y="1116013"/>
          <p14:tracePt t="4697" x="1300163" y="1135063"/>
          <p14:tracePt t="4700" x="1306513" y="1154113"/>
          <p14:tracePt t="4708" x="1312863" y="1166813"/>
          <p14:tracePt t="4714" x="1319213" y="1185863"/>
          <p14:tracePt t="4721" x="1325563" y="1198563"/>
          <p14:tracePt t="4728" x="1325563" y="1211263"/>
          <p14:tracePt t="4735" x="1325563" y="1217613"/>
          <p14:tracePt t="4743" x="1325563" y="1223963"/>
          <p14:tracePt t="4748" x="1331913" y="1230313"/>
          <p14:tracePt t="4756" x="1331913" y="1236663"/>
          <p14:tracePt t="4764" x="1338263" y="1249363"/>
          <p14:tracePt t="4780" x="1344613" y="1255713"/>
          <p14:tracePt t="4785" x="1344613" y="1262063"/>
          <p14:tracePt t="4795" x="1344613" y="1268413"/>
          <p14:tracePt t="4805" x="1344613" y="1274763"/>
          <p14:tracePt t="4812" x="1350963" y="1274763"/>
          <p14:tracePt t="4819" x="1350963" y="1281113"/>
          <p14:tracePt t="4828" x="1357313" y="1281113"/>
          <p14:tracePt t="4847" x="1363663" y="1281113"/>
          <p14:tracePt t="4852" x="1363663" y="1287463"/>
          <p14:tracePt t="4866" x="1363663" y="1293813"/>
          <p14:tracePt t="4904" x="1363663" y="1300163"/>
          <p14:tracePt t="5166" x="1370013" y="1300163"/>
          <p14:tracePt t="5181" x="1376363" y="1300163"/>
          <p14:tracePt t="5205" x="1389063" y="1306513"/>
          <p14:tracePt t="5215" x="1395413" y="1306513"/>
          <p14:tracePt t="5222" x="1401763" y="1312863"/>
          <p14:tracePt t="5228" x="1408113" y="1312863"/>
          <p14:tracePt t="5233" x="1414463" y="1312863"/>
          <p14:tracePt t="5247" x="1427163" y="1319213"/>
          <p14:tracePt t="5257" x="1433513" y="1319213"/>
          <p14:tracePt t="5270" x="1446213" y="1319213"/>
          <p14:tracePt t="5275" x="1452563" y="1319213"/>
          <p14:tracePt t="5284" x="1458913" y="1319213"/>
          <p14:tracePt t="5294" x="1471613" y="1319213"/>
          <p14:tracePt t="5299" x="1477963" y="1319213"/>
          <p14:tracePt t="5302" x="1490663" y="1319213"/>
          <p14:tracePt t="5319" x="1503363" y="1319213"/>
          <p14:tracePt t="5327" x="1516063" y="1319213"/>
          <p14:tracePt t="5338" x="1522413" y="1319213"/>
          <p14:tracePt t="5344" x="1535113" y="1319213"/>
          <p14:tracePt t="5358" x="1541463" y="1319213"/>
          <p14:tracePt t="5365" x="1547813" y="1319213"/>
          <p14:tracePt t="5372" x="1554163" y="1319213"/>
          <p14:tracePt t="5379" x="1560513" y="1319213"/>
          <p14:tracePt t="5386" x="1566863" y="1319213"/>
          <p14:tracePt t="5393" x="1573213" y="1319213"/>
          <p14:tracePt t="5399" x="1579563" y="1319213"/>
          <p14:tracePt t="5407" x="1585913" y="1319213"/>
          <p14:tracePt t="5413" x="1592263" y="1319213"/>
          <p14:tracePt t="5420" x="1598613" y="1319213"/>
          <p14:tracePt t="5434" x="1612900" y="1319213"/>
          <p14:tracePt t="5441" x="1619250" y="1319213"/>
          <p14:tracePt t="5457" x="1625600" y="1319213"/>
          <p14:tracePt t="5465" x="1631950" y="1319213"/>
          <p14:tracePt t="5470" x="1638300" y="1319213"/>
          <p14:tracePt t="5491" x="1644650" y="1319213"/>
          <p14:tracePt t="5496" x="1651000" y="1319213"/>
          <p14:tracePt t="5524" x="1657350" y="1319213"/>
          <p14:tracePt t="5545" x="1663700" y="1319213"/>
          <p14:tracePt t="5615" x="1663700" y="1312863"/>
          <p14:tracePt t="5637" x="1663700" y="1306513"/>
          <p14:tracePt t="6358" x="1689100" y="1306513"/>
          <p14:tracePt t="6365" x="1733550" y="1312863"/>
          <p14:tracePt t="6373" x="1797050" y="1325563"/>
          <p14:tracePt t="6381" x="1854200" y="1331913"/>
          <p14:tracePt t="6383" x="1911350" y="1338263"/>
          <p14:tracePt t="6392" x="1962150" y="1344613"/>
          <p14:tracePt t="6397" x="2006600" y="1350963"/>
          <p14:tracePt t="6404" x="2065338" y="1363663"/>
          <p14:tracePt t="6411" x="2097088" y="1370013"/>
          <p14:tracePt t="6420" x="2128838" y="1370013"/>
          <p14:tracePt t="6429" x="2154238" y="1376363"/>
          <p14:tracePt t="6434" x="2173288" y="1376363"/>
          <p14:tracePt t="6439" x="2179638" y="1376363"/>
          <p14:tracePt t="6446" x="2192338" y="1382713"/>
          <p14:tracePt t="6452" x="2205038" y="1382713"/>
          <p14:tracePt t="6466" x="2211388" y="1382713"/>
          <p14:tracePt t="6478" x="2224088" y="1382713"/>
          <p14:tracePt t="6488" x="2230438" y="1382713"/>
          <p14:tracePt t="6498" x="2243138" y="1382713"/>
          <p14:tracePt t="6513" x="2249488" y="1382713"/>
          <p14:tracePt t="6519" x="2255838" y="1382713"/>
          <p14:tracePt t="6523" x="2262188" y="1382713"/>
          <p14:tracePt t="6538" x="2268538" y="1382713"/>
          <p14:tracePt t="6548" x="2274888" y="1382713"/>
          <p14:tracePt t="6573" x="2281238" y="1382713"/>
          <p14:tracePt t="6585" x="2287588" y="1382713"/>
          <p14:tracePt t="6655" x="2281238" y="1382713"/>
          <p14:tracePt t="6681" x="2281238" y="1376363"/>
          <p14:tracePt t="6691" x="2274888" y="1376363"/>
          <p14:tracePt t="6703" x="2268538" y="1376363"/>
          <p14:tracePt t="6709" x="2268538" y="1370013"/>
          <p14:tracePt t="6732" x="2262188" y="1370013"/>
          <p14:tracePt t="6741" x="2255838" y="1370013"/>
          <p14:tracePt t="6746" x="2249488" y="1370013"/>
          <p14:tracePt t="6760" x="2236788" y="1370013"/>
          <p14:tracePt t="6766" x="2230438" y="1363663"/>
          <p14:tracePt t="6778" x="2217738" y="1357313"/>
          <p14:tracePt t="6785" x="2211388" y="1357313"/>
          <p14:tracePt t="6792" x="2205038" y="1350963"/>
          <p14:tracePt t="6799" x="2192338" y="1350963"/>
          <p14:tracePt t="6806" x="2185988" y="1350963"/>
          <p14:tracePt t="6815" x="2173288" y="1350963"/>
          <p14:tracePt t="6823" x="2166938" y="1350963"/>
          <p14:tracePt t="6828" x="2160588" y="1344613"/>
          <p14:tracePt t="6834" x="2147888" y="1344613"/>
          <p14:tracePt t="6842" x="2141538" y="1338263"/>
          <p14:tracePt t="6847" x="2135188" y="1338263"/>
          <p14:tracePt t="6854" x="2122488" y="1338263"/>
          <p14:tracePt t="6868" x="2109788" y="1338263"/>
          <p14:tracePt t="6875" x="2103438" y="1331913"/>
          <p14:tracePt t="6891" x="2097088" y="1331913"/>
          <p14:tracePt t="6896" x="2090738" y="1331913"/>
          <p14:tracePt t="6911" x="2084388" y="1331913"/>
          <p14:tracePt t="6917" x="2078038" y="1331913"/>
          <p14:tracePt t="6924" x="2071688" y="1331913"/>
          <p14:tracePt t="6963" x="2065338" y="1331913"/>
          <p14:tracePt t="6975" x="2058988" y="1331913"/>
          <p14:tracePt t="7016" x="2051050" y="1331913"/>
          <p14:tracePt t="7032" x="2044700" y="1331913"/>
          <p14:tracePt t="7042" x="2038350" y="1331913"/>
          <p14:tracePt t="7055" x="2038350" y="1325563"/>
          <p14:tracePt t="7065" x="2032000" y="1325563"/>
          <p14:tracePt t="7070" x="2025650" y="1319213"/>
          <p14:tracePt t="7076" x="2019300" y="1319213"/>
          <p14:tracePt t="7083" x="2012950" y="1319213"/>
          <p14:tracePt t="7091" x="2006600" y="1319213"/>
          <p14:tracePt t="7096" x="2000250" y="1319213"/>
          <p14:tracePt t="7104" x="1987550" y="1312863"/>
          <p14:tracePt t="7111" x="1981200" y="1312863"/>
          <p14:tracePt t="7120" x="1974850" y="1312863"/>
          <p14:tracePt t="7129" x="1962150" y="1306513"/>
          <p14:tracePt t="7135" x="1955800" y="1306513"/>
          <p14:tracePt t="7138" x="1949450" y="1300163"/>
          <p14:tracePt t="7145" x="1936750" y="1300163"/>
          <p14:tracePt t="7153" x="1930400" y="1293813"/>
          <p14:tracePt t="7159" x="1924050" y="1293813"/>
          <p14:tracePt t="7166" x="1917700" y="1293813"/>
          <p14:tracePt t="7180" x="1911350" y="1293813"/>
          <p14:tracePt t="7190" x="1905000" y="1293813"/>
          <p14:tracePt t="7203" x="1898650" y="1293813"/>
          <p14:tracePt t="7209" x="1892300" y="1293813"/>
          <p14:tracePt t="7215" x="1885950" y="1293813"/>
          <p14:tracePt t="7244" x="1879600" y="1293813"/>
          <p14:tracePt t="7256" x="1873250" y="1293813"/>
          <p14:tracePt t="7284" x="1866900" y="1293813"/>
          <p14:tracePt t="7291" x="1860550" y="1293813"/>
          <p14:tracePt t="7300" x="1854200" y="1293813"/>
          <p14:tracePt t="7325" x="1847850" y="1293813"/>
          <p14:tracePt t="7356" x="1841500" y="1293813"/>
          <p14:tracePt t="7383" x="1835150" y="1293813"/>
          <p14:tracePt t="7942" x="1841500" y="1293813"/>
          <p14:tracePt t="7956" x="1847850" y="1293813"/>
          <p14:tracePt t="7994" x="1854200" y="1293813"/>
          <p14:tracePt t="8001" x="1860550" y="1293813"/>
          <p14:tracePt t="8013" x="1866900" y="1293813"/>
          <p14:tracePt t="8033" x="1879600" y="1293813"/>
          <p14:tracePt t="8043" x="1885950" y="1293813"/>
          <p14:tracePt t="8045" x="1905000" y="1293813"/>
          <p14:tracePt t="8054" x="1911350" y="1293813"/>
          <p14:tracePt t="8062" x="1936750" y="1293813"/>
          <p14:tracePt t="8067" x="1962150" y="1293813"/>
          <p14:tracePt t="8073" x="1981200" y="1293813"/>
          <p14:tracePt t="8080" x="2006600" y="1293813"/>
          <p14:tracePt t="8090" x="2044700" y="1293813"/>
          <p14:tracePt t="8096" x="2084388" y="1293813"/>
          <p14:tracePt t="8103" x="2128838" y="1306513"/>
          <p14:tracePt t="8107" x="2173288" y="1306513"/>
          <p14:tracePt t="8115" x="2217738" y="1306513"/>
          <p14:tracePt t="8122" x="2249488" y="1306513"/>
          <p14:tracePt t="8128" x="2274888" y="1306513"/>
          <p14:tracePt t="8136" x="2293938" y="1306513"/>
          <p14:tracePt t="8142" x="2306638" y="1306513"/>
          <p14:tracePt t="8151" x="2312988" y="1306513"/>
          <p14:tracePt t="8161" x="2319338" y="1306513"/>
          <p14:tracePt t="8167" x="2332038" y="1306513"/>
          <p14:tracePt t="8169" x="2338388" y="1306513"/>
          <p14:tracePt t="8177" x="2344738" y="1306513"/>
          <p14:tracePt t="8184" x="2351088" y="1306513"/>
          <p14:tracePt t="8191" x="2357438" y="1306513"/>
          <p14:tracePt t="8204" x="2363788" y="1306513"/>
          <p14:tracePt t="8212" x="2370138" y="1306513"/>
          <p14:tracePt t="8219" x="2376488" y="1306513"/>
          <p14:tracePt t="8256" x="2382838" y="1306513"/>
          <p14:tracePt t="8269" x="2389188" y="1306513"/>
          <p14:tracePt t="8600" x="2382838" y="1306513"/>
          <p14:tracePt t="8720" x="2389188" y="1306513"/>
          <p14:tracePt t="8752" x="2395538" y="1306513"/>
          <p14:tracePt t="8766" x="2401888" y="1306513"/>
          <p14:tracePt t="8780" x="2408238" y="1306513"/>
          <p14:tracePt t="8800" x="2414588" y="1306513"/>
          <p14:tracePt t="8807" x="2420938" y="1306513"/>
          <p14:tracePt t="8825" x="2433638" y="1306513"/>
          <p14:tracePt t="8831" x="2439988" y="1306513"/>
          <p14:tracePt t="8836" x="2459038" y="1306513"/>
          <p14:tracePt t="8843" x="2484438" y="1306513"/>
          <p14:tracePt t="8849" x="2503488" y="1306513"/>
          <p14:tracePt t="8856" x="2536825" y="1300163"/>
          <p14:tracePt t="8863" x="2568575" y="1300163"/>
          <p14:tracePt t="8870" x="2600325" y="1293813"/>
          <p14:tracePt t="8877" x="2632075" y="1293813"/>
          <p14:tracePt t="8893" x="2701925" y="1281113"/>
          <p14:tracePt t="8897" x="2746375" y="1268413"/>
          <p14:tracePt t="8907" x="2784475" y="1262063"/>
          <p14:tracePt t="8917" x="2809875" y="1255713"/>
          <p14:tracePt t="8922" x="2828925" y="1255713"/>
          <p14:tracePt t="8925" x="2847975" y="1255713"/>
          <p14:tracePt t="8932" x="2867025" y="1249363"/>
          <p14:tracePt t="8939" x="2873375" y="1249363"/>
          <p14:tracePt t="8946" x="2886075" y="1249363"/>
          <p14:tracePt t="8953" x="2892425" y="1249363"/>
          <p14:tracePt t="8959" x="2892425" y="1243013"/>
          <p14:tracePt t="8966" x="2905125" y="1243013"/>
          <p14:tracePt t="8974" x="2911475" y="1243013"/>
          <p14:tracePt t="8987" x="2911475" y="1236663"/>
          <p14:tracePt t="8994" x="2917825" y="1236663"/>
          <p14:tracePt t="9001" x="2924175" y="1236663"/>
          <p14:tracePt t="9022" x="2930525" y="1236663"/>
          <p14:tracePt t="9050" x="2936875" y="1236663"/>
          <p14:tracePt t="9420" x="2930525" y="1236663"/>
          <p14:tracePt t="9433" x="2924175" y="1236663"/>
          <p14:tracePt t="9447" x="2917825" y="1236663"/>
          <p14:tracePt t="9467" x="2911475" y="1236663"/>
          <p14:tracePt t="9483" x="2905125" y="1236663"/>
          <p14:tracePt t="9493" x="2892425" y="1236663"/>
          <p14:tracePt t="9500" x="2886075" y="1236663"/>
          <p14:tracePt t="9514" x="2879725" y="1236663"/>
          <p14:tracePt t="9521" x="2867025" y="1243013"/>
          <p14:tracePt t="9535" x="2860675" y="1243013"/>
          <p14:tracePt t="9552" x="2841625" y="1243013"/>
          <p14:tracePt t="9557" x="2835275" y="1243013"/>
          <p14:tracePt t="9562" x="2828925" y="1243013"/>
          <p14:tracePt t="9569" x="2816225" y="1249363"/>
          <p14:tracePt t="9577" x="2803525" y="1249363"/>
          <p14:tracePt t="9591" x="2790825" y="1249363"/>
          <p14:tracePt t="9597" x="2778125" y="1249363"/>
          <p14:tracePt t="9611" x="2771775" y="1249363"/>
          <p14:tracePt t="9618" x="2765425" y="1249363"/>
          <p14:tracePt t="9626" x="2759075" y="1249363"/>
          <p14:tracePt t="9634" x="2752725" y="1249363"/>
          <p14:tracePt t="9642" x="2746375" y="1249363"/>
          <p14:tracePt t="9653" x="2740025" y="1249363"/>
          <p14:tracePt t="9660" x="2733675" y="1249363"/>
          <p14:tracePt t="9681" x="2727325" y="1255713"/>
          <p14:tracePt t="9687" x="2720975" y="1255713"/>
          <p14:tracePt t="9694" x="2714625" y="1255713"/>
          <p14:tracePt t="9708" x="2708275" y="1255713"/>
          <p14:tracePt t="9714" x="2701925" y="1262063"/>
          <p14:tracePt t="9736" x="2695575" y="1262063"/>
          <p14:tracePt t="9750" x="2689225" y="1262063"/>
          <p14:tracePt t="9757" x="2682875" y="1262063"/>
          <p14:tracePt t="9766" x="2682875" y="1268413"/>
          <p14:tracePt t="9780" x="2676525" y="1274763"/>
          <p14:tracePt t="9785" x="2670175" y="1274763"/>
          <p14:tracePt t="9792" x="2670175" y="1281113"/>
          <p14:tracePt t="9800" x="2663825" y="1281113"/>
          <p14:tracePt t="9805" x="2657475" y="1281113"/>
          <p14:tracePt t="9826" x="2651125" y="1281113"/>
          <p14:tracePt t="9853" x="2644775" y="1281113"/>
          <p14:tracePt t="9867" x="2638425" y="1281113"/>
          <p14:tracePt t="9943" x="2638425" y="1287463"/>
          <p14:tracePt t="10162" x="2638425" y="1293813"/>
          <p14:tracePt t="10231" x="2632075" y="1293813"/>
          <p14:tracePt t="10238" x="2632075" y="1300163"/>
          <p14:tracePt t="10242" x="2619375" y="1306513"/>
          <p14:tracePt t="10249" x="2613025" y="1312863"/>
          <p14:tracePt t="10255" x="2593975" y="1325563"/>
          <p14:tracePt t="10265" x="2568575" y="1338263"/>
          <p14:tracePt t="10271" x="2530475" y="1357313"/>
          <p14:tracePt t="10276" x="2478088" y="1389063"/>
          <p14:tracePt t="10285" x="2401888" y="1427163"/>
          <p14:tracePt t="10298" x="2338388" y="1465263"/>
          <p14:tracePt t="10301" x="2249488" y="1504950"/>
          <p14:tracePt t="10305" x="2160588" y="1549400"/>
          <p14:tracePt t="10311" x="2090738" y="1581150"/>
          <p14:tracePt t="10317" x="2025650" y="1612900"/>
          <p14:tracePt t="10325" x="1974850" y="1631950"/>
          <p14:tracePt t="10332" x="1943100" y="1644650"/>
          <p14:tracePt t="10338" x="1917700" y="1651000"/>
          <p14:tracePt t="10345" x="1892300" y="1657350"/>
          <p14:tracePt t="10352" x="1866900" y="1657350"/>
          <p14:tracePt t="10359" x="1854200" y="1663700"/>
          <p14:tracePt t="10365" x="1835150" y="1663700"/>
          <p14:tracePt t="10372" x="1816100" y="1663700"/>
          <p14:tracePt t="10379" x="1803400" y="1670050"/>
          <p14:tracePt t="10387" x="1790700" y="1670050"/>
          <p14:tracePt t="10394" x="1778000" y="1670050"/>
          <p14:tracePt t="10408" x="1771650" y="1670050"/>
          <p14:tracePt t="10415" x="1765300" y="1670050"/>
          <p14:tracePt t="10422" x="1758950" y="1670050"/>
          <p14:tracePt t="10428" x="1752600" y="1670050"/>
          <p14:tracePt t="10443" x="1746250" y="1670050"/>
          <p14:tracePt t="10448" x="1739900" y="1670050"/>
          <p14:tracePt t="10465" x="1733550" y="1670050"/>
          <p14:tracePt t="10481" x="1727200" y="1670050"/>
          <p14:tracePt t="10505" x="1720850" y="1670050"/>
          <p14:tracePt t="10518" x="1714500" y="1670050"/>
          <p14:tracePt t="10532" x="1708150" y="1670050"/>
          <p14:tracePt t="10571" x="1701800" y="1670050"/>
          <p14:tracePt t="10581" x="1695450" y="1670050"/>
          <p14:tracePt t="10928" x="1689100" y="1670050"/>
          <p14:tracePt t="10941" x="1682750" y="1670050"/>
          <p14:tracePt t="10955" x="1676400" y="1670050"/>
          <p14:tracePt t="10969" x="1670050" y="1676400"/>
          <p14:tracePt t="10976" x="1663700" y="1682750"/>
          <p14:tracePt t="10985" x="1663700" y="1689100"/>
          <p14:tracePt t="10995" x="1651000" y="1689100"/>
          <p14:tracePt t="11004" x="1644650" y="1695450"/>
          <p14:tracePt t="11010" x="1638300" y="1701800"/>
          <p14:tracePt t="11018" x="1625600" y="1708150"/>
          <p14:tracePt t="11031" x="1619250" y="1714500"/>
          <p14:tracePt t="11038" x="1612900" y="1714500"/>
          <p14:tracePt t="11045" x="1606550" y="1720850"/>
          <p14:tracePt t="11066" x="1598613" y="1720850"/>
          <p14:tracePt t="11080" x="1592263" y="1727200"/>
          <p14:tracePt t="11108" x="1592263" y="1733550"/>
          <p14:tracePt t="11186" x="1598613" y="1733550"/>
          <p14:tracePt t="11222" x="1606550" y="1733550"/>
          <p14:tracePt t="11234" x="1612900" y="1733550"/>
          <p14:tracePt t="11249" x="1619250" y="1733550"/>
          <p14:tracePt t="11254" x="1619250" y="1739900"/>
          <p14:tracePt t="11261" x="1625600" y="1739900"/>
          <p14:tracePt t="11268" x="1638300" y="1739900"/>
          <p14:tracePt t="11276" x="1644650" y="1739900"/>
          <p14:tracePt t="11280" x="1651000" y="1739900"/>
          <p14:tracePt t="11287" x="1657350" y="1746250"/>
          <p14:tracePt t="11294" x="1663700" y="1746250"/>
          <p14:tracePt t="11301" x="1676400" y="1752600"/>
          <p14:tracePt t="11315" x="1682750" y="1758950"/>
          <p14:tracePt t="11328" x="1689100" y="1758950"/>
          <p14:tracePt t="11339" x="1695450" y="1758950"/>
          <p14:tracePt t="11366" x="1701800" y="1758950"/>
          <p14:tracePt t="11443" x="1695450" y="1758950"/>
          <p14:tracePt t="11451" x="1689100" y="1758950"/>
          <p14:tracePt t="11457" x="1682750" y="1758950"/>
          <p14:tracePt t="11468" x="1676400" y="1758950"/>
          <p14:tracePt t="11475" x="1670050" y="1752600"/>
          <p14:tracePt t="11482" x="1663700" y="1752600"/>
          <p14:tracePt t="11488" x="1651000" y="1746250"/>
          <p14:tracePt t="11495" x="1638300" y="1746250"/>
          <p14:tracePt t="11502" x="1631950" y="1746250"/>
          <p14:tracePt t="11510" x="1612900" y="1739900"/>
          <p14:tracePt t="11516" x="1598613" y="1739900"/>
          <p14:tracePt t="11530" x="1585913" y="1739900"/>
          <p14:tracePt t="11537" x="1585913" y="1733550"/>
          <p14:tracePt t="11544" x="1573213" y="1733550"/>
          <p14:tracePt t="11551" x="1566863" y="1733550"/>
          <p14:tracePt t="11565" x="1560513" y="1733550"/>
          <p14:tracePt t="11572" x="1554163" y="1727200"/>
          <p14:tracePt t="11578" x="1547813" y="1727200"/>
          <p14:tracePt t="11610" x="1541463" y="1727200"/>
          <p14:tracePt t="11630" x="1535113" y="1727200"/>
          <p14:tracePt t="11639" x="1535113" y="1720850"/>
          <p14:tracePt t="11650" x="1535113" y="1714500"/>
          <p14:tracePt t="11660" x="1528763" y="1714500"/>
          <p14:tracePt t="11669" x="1528763" y="1708150"/>
          <p14:tracePt t="11690" x="1522413" y="1708150"/>
          <p14:tracePt t="11696" x="1522413" y="1701800"/>
          <p14:tracePt t="11703" x="1516063" y="1701800"/>
          <p14:tracePt t="11717" x="1516063" y="1695450"/>
          <p14:tracePt t="11725" x="1509713" y="1695450"/>
          <p14:tracePt t="11731" x="1509713" y="1689100"/>
          <p14:tracePt t="11738" x="1497013" y="1682750"/>
          <p14:tracePt t="11745" x="1497013" y="1670050"/>
          <p14:tracePt t="11752" x="1490663" y="1670050"/>
          <p14:tracePt t="11758" x="1477963" y="1663700"/>
          <p14:tracePt t="11767" x="1471613" y="1651000"/>
          <p14:tracePt t="11791" x="1446213" y="1631950"/>
          <p14:tracePt t="11802" x="1439863" y="1625600"/>
          <p14:tracePt t="11811" x="1427163" y="1625600"/>
          <p14:tracePt t="11817" x="1427163" y="1619250"/>
          <p14:tracePt t="11821" x="1427163" y="1612900"/>
          <p14:tracePt t="11828" x="1420813" y="1606550"/>
          <p14:tracePt t="11835" x="1414463" y="1606550"/>
          <p14:tracePt t="11850" x="1408113" y="1600200"/>
          <p14:tracePt t="11864" x="1401763" y="1593850"/>
          <p14:tracePt t="11891" x="1401763" y="1587500"/>
          <p14:tracePt t="11897" x="1395413" y="1587500"/>
          <p14:tracePt t="11911" x="1389063" y="1587500"/>
          <p14:tracePt t="11932" x="1382713" y="1587500"/>
          <p14:tracePt t="11967" x="1376363" y="1587500"/>
          <p14:tracePt t="11977" x="1376363" y="1581150"/>
          <p14:tracePt t="11992" x="1370013" y="1574800"/>
          <p14:tracePt t="12015" x="1363663" y="1574800"/>
          <p14:tracePt t="12039" x="1357313" y="1574800"/>
          <p14:tracePt t="12163" x="1363663" y="1574800"/>
          <p14:tracePt t="12184" x="1363663" y="1581150"/>
          <p14:tracePt t="12197" x="1370013" y="1581150"/>
          <p14:tracePt t="12201" x="1370013" y="1587500"/>
          <p14:tracePt t="12211" x="1376363" y="1587500"/>
          <p14:tracePt t="12238" x="1382713" y="1587500"/>
          <p14:tracePt t="12252" x="1382713" y="1593850"/>
          <p14:tracePt t="12260" x="1389063" y="1593850"/>
          <p14:tracePt t="12273" x="1395413" y="1600200"/>
          <p14:tracePt t="12306" x="1401763" y="1606550"/>
          <p14:tracePt t="12320" x="1408113" y="1606550"/>
          <p14:tracePt t="12327" x="1408113" y="1612900"/>
          <p14:tracePt t="12343" x="1408113" y="1619250"/>
          <p14:tracePt t="12347" x="1414463" y="1619250"/>
          <p14:tracePt t="12364" x="1420813" y="1619250"/>
          <p14:tracePt t="12371" x="1420813" y="1625600"/>
          <p14:tracePt t="12384" x="1427163" y="1625600"/>
          <p14:tracePt t="12394" x="1433513" y="1631950"/>
          <p14:tracePt t="12397" x="1439863" y="1631950"/>
          <p14:tracePt t="12413" x="1446213" y="1631950"/>
          <p14:tracePt t="12418" x="1452563" y="1638300"/>
          <p14:tracePt t="12431" x="1452563" y="1644650"/>
          <p14:tracePt t="12451" x="1458913" y="1651000"/>
          <p14:tracePt t="12465" x="1465263" y="1651000"/>
          <p14:tracePt t="12479" x="1471613" y="1651000"/>
          <p14:tracePt t="12500" x="1471613" y="1657350"/>
          <p14:tracePt t="12805" x="1452563" y="1644650"/>
          <p14:tracePt t="12814" x="1420813" y="1631950"/>
          <p14:tracePt t="12821" x="1401763" y="1625600"/>
          <p14:tracePt t="12832" x="1363663" y="1606550"/>
          <p14:tracePt t="12840" x="1344613" y="1600200"/>
          <p14:tracePt t="12848" x="1331913" y="1593850"/>
          <p14:tracePt t="12864" x="1319213" y="1593850"/>
          <p14:tracePt t="12868" x="1312863" y="1593850"/>
          <p14:tracePt t="12874" x="1312863" y="1587500"/>
          <p14:tracePt t="12881" x="1300163" y="1587500"/>
          <p14:tracePt t="12898" x="1293813" y="1587500"/>
          <p14:tracePt t="12909" x="1287463" y="1587500"/>
          <p14:tracePt t="12916" x="1281113" y="1587500"/>
          <p14:tracePt t="12943" x="1274763" y="1587500"/>
          <p14:tracePt t="12957" x="1268413" y="1587500"/>
          <p14:tracePt t="12985" x="1268413" y="1593850"/>
          <p14:tracePt t="13001" x="1268413" y="1600200"/>
          <p14:tracePt t="13174" x="1268413" y="1593850"/>
          <p14:tracePt t="13194" x="1262063" y="1593850"/>
          <p14:tracePt t="13202" x="1262063" y="1587500"/>
          <p14:tracePt t="13224" x="1262063" y="1581150"/>
          <p14:tracePt t="13232" x="1255713" y="1581150"/>
          <p14:tracePt t="13237" x="1249363" y="1574800"/>
          <p14:tracePt t="13248" x="1243013" y="1574800"/>
          <p14:tracePt t="13257" x="1236663" y="1574800"/>
          <p14:tracePt t="13264" x="1230313" y="1568450"/>
          <p14:tracePt t="13269" x="1230313" y="1562100"/>
          <p14:tracePt t="13278" x="1217613" y="1562100"/>
          <p14:tracePt t="13283" x="1211263" y="1555750"/>
          <p14:tracePt t="13290" x="1204913" y="1549400"/>
          <p14:tracePt t="13297" x="1198563" y="1549400"/>
          <p14:tracePt t="13304" x="1192213" y="1543050"/>
          <p14:tracePt t="13317" x="1185863" y="1543050"/>
          <p14:tracePt t="13331" x="1179513" y="1543050"/>
          <p14:tracePt t="13338" x="1179513" y="1536700"/>
          <p14:tracePt t="13352" x="1173163" y="1536700"/>
          <p14:tracePt t="13366" x="1166813" y="1536700"/>
          <p14:tracePt t="13406" x="1160463" y="1536700"/>
          <p14:tracePt t="13414" x="1154113" y="1536700"/>
          <p14:tracePt t="13437" x="1147763" y="1536700"/>
          <p14:tracePt t="13465" x="1139825" y="1536700"/>
          <p14:tracePt t="13472" x="1139825" y="1530350"/>
          <p14:tracePt t="13487" x="1133475" y="1530350"/>
          <p14:tracePt t="13514" x="1127125" y="1530350"/>
          <p14:tracePt t="13520" x="1127125" y="1524000"/>
          <p14:tracePt t="13535" x="1120775" y="1524000"/>
          <p14:tracePt t="13538" x="1114425" y="1524000"/>
          <p14:tracePt t="13553" x="1114425" y="1517650"/>
          <p14:tracePt t="13567" x="1108075" y="1517650"/>
          <p14:tracePt t="13581" x="1101725" y="1517650"/>
          <p14:tracePt t="13588" x="1101725" y="1511300"/>
          <p14:tracePt t="13601" x="1095375" y="1511300"/>
          <p14:tracePt t="13627" x="1089025" y="1511300"/>
          <p14:tracePt t="13638" x="1082675" y="1511300"/>
          <p14:tracePt t="13672" x="1076325" y="1511300"/>
          <p14:tracePt t="13685" x="1069975" y="1511300"/>
          <p14:tracePt t="13777" x="1076325" y="1511300"/>
          <p14:tracePt t="13799" x="1082675" y="1511300"/>
          <p14:tracePt t="13806" x="1089025" y="1511300"/>
          <p14:tracePt t="13812" x="1095375" y="1511300"/>
          <p14:tracePt t="13823" x="1101725" y="1511300"/>
          <p14:tracePt t="13832" x="1108075" y="1511300"/>
          <p14:tracePt t="13848" x="1114425" y="1511300"/>
          <p14:tracePt t="13853" x="1120775" y="1511300"/>
          <p14:tracePt t="13857" x="1133475" y="1511300"/>
          <p14:tracePt t="13865" x="1154113" y="1511300"/>
          <p14:tracePt t="13872" x="1179513" y="1511300"/>
          <p14:tracePt t="13892" x="1274763" y="1511300"/>
          <p14:tracePt t="13899" x="1306513" y="1511300"/>
          <p14:tracePt t="13912" x="1338263" y="1511300"/>
          <p14:tracePt t="13918" x="1363663" y="1511300"/>
          <p14:tracePt t="13925" x="1382713" y="1511300"/>
          <p14:tracePt t="13930" x="1395413" y="1511300"/>
          <p14:tracePt t="13934" x="1408113" y="1511300"/>
          <p14:tracePt t="13942" x="1414463" y="1511300"/>
          <p14:tracePt t="13955" x="1427163" y="1511300"/>
          <p14:tracePt t="13964" x="1433513" y="1511300"/>
          <p14:tracePt t="13981" x="1439863" y="1511300"/>
          <p14:tracePt t="13986" x="1446213" y="1511300"/>
          <p14:tracePt t="13996" x="1452563" y="1511300"/>
          <p14:tracePt t="14010" x="1458913" y="1511300"/>
          <p14:tracePt t="14017" x="1465263" y="1511300"/>
          <p14:tracePt t="14038" x="1471613" y="1511300"/>
          <p14:tracePt t="14052" x="1477963" y="1511300"/>
          <p14:tracePt t="14066" x="1477963" y="1504950"/>
          <p14:tracePt t="14072" x="1484313" y="1504950"/>
          <p14:tracePt t="14079" x="1490663" y="1504950"/>
          <p14:tracePt t="14086" x="1497013" y="1504950"/>
          <p14:tracePt t="14108" x="1509713" y="1497013"/>
          <p14:tracePt t="14114" x="1516063" y="1497013"/>
          <p14:tracePt t="14127" x="1522413" y="1497013"/>
          <p14:tracePt t="14135" x="1528763" y="1497013"/>
          <p14:tracePt t="14158" x="1535113" y="1497013"/>
          <p14:tracePt t="14171" x="1547813" y="1497013"/>
          <p14:tracePt t="14197" x="1554163" y="1497013"/>
          <p14:tracePt t="14224" x="1560513" y="1497013"/>
          <p14:tracePt t="14249" x="1566863" y="1497013"/>
          <p14:tracePt t="14267" x="1573213" y="1497013"/>
          <p14:tracePt t="14352" x="1566863" y="1497013"/>
          <p14:tracePt t="14374" x="1560513" y="1497013"/>
          <p14:tracePt t="14385" x="1554163" y="1497013"/>
          <p14:tracePt t="14391" x="1547813" y="1497013"/>
          <p14:tracePt t="14398" x="1541463" y="1497013"/>
          <p14:tracePt t="14405" x="1535113" y="1497013"/>
          <p14:tracePt t="14412" x="1528763" y="1497013"/>
          <p14:tracePt t="14419" x="1516063" y="1497013"/>
          <p14:tracePt t="14427" x="1497013" y="1497013"/>
          <p14:tracePt t="14433" x="1477963" y="1497013"/>
          <p14:tracePt t="14441" x="1452563" y="1497013"/>
          <p14:tracePt t="14447" x="1420813" y="1497013"/>
          <p14:tracePt t="14453" x="1389063" y="1497013"/>
          <p14:tracePt t="14460" x="1357313" y="1497013"/>
          <p14:tracePt t="14470" x="1331913" y="1497013"/>
          <p14:tracePt t="14480" x="1300163" y="1504950"/>
          <p14:tracePt t="14487" x="1262063" y="1504950"/>
          <p14:tracePt t="14497" x="1243013" y="1504950"/>
          <p14:tracePt t="14503" x="1230313" y="1504950"/>
          <p14:tracePt t="14512" x="1223963" y="1504950"/>
          <p14:tracePt t="14517" x="1211263" y="1504950"/>
          <p14:tracePt t="14523" x="1204913" y="1504950"/>
          <p14:tracePt t="14529" x="1198563" y="1504950"/>
          <p14:tracePt t="14536" x="1185863" y="1504950"/>
          <p14:tracePt t="14552" x="1173163" y="1504950"/>
          <p14:tracePt t="14558" x="1160463" y="1504950"/>
          <p14:tracePt t="14571" x="1147763" y="1504950"/>
          <p14:tracePt t="14585" x="1139825" y="1504950"/>
          <p14:tracePt t="14592" x="1133475" y="1504950"/>
          <p14:tracePt t="14599" x="1127125" y="1504950"/>
          <p14:tracePt t="14617" x="1120775" y="1511300"/>
          <p14:tracePt t="14622" x="1114425" y="1511300"/>
          <p14:tracePt t="14634" x="1108075" y="1511300"/>
          <p14:tracePt t="14648" x="1101725" y="1511300"/>
          <p14:tracePt t="14654" x="1095375" y="1511300"/>
          <p14:tracePt t="14668" x="1089025" y="1511300"/>
          <p14:tracePt t="14687" x="1089025" y="1517650"/>
          <p14:tracePt t="14694" x="1082675" y="1517650"/>
          <p14:tracePt t="14704" x="1076325" y="1517650"/>
          <p14:tracePt t="14712" x="1069975" y="1524000"/>
          <p14:tracePt t="14716" x="1063625" y="1524000"/>
          <p14:tracePt t="14731" x="1063625" y="1530350"/>
          <p14:tracePt t="14738" x="1057275" y="1530350"/>
          <p14:tracePt t="14745" x="1050925" y="1536700"/>
          <p14:tracePt t="14759" x="1044575" y="1536700"/>
          <p14:tracePt t="14767" x="1038225" y="1536700"/>
          <p14:tracePt t="14775" x="1031875" y="1536700"/>
          <p14:tracePt t="14795" x="1025525" y="1536700"/>
          <p14:tracePt t="14802" x="1019175" y="1536700"/>
          <p14:tracePt t="14816" x="1012825" y="1536700"/>
          <p14:tracePt t="14821" x="1006475" y="1536700"/>
          <p14:tracePt t="14828" x="1000125" y="1536700"/>
          <p14:tracePt t="14842" x="987425" y="1543050"/>
          <p14:tracePt t="14855" x="981075" y="1543050"/>
          <p14:tracePt t="14862" x="974725" y="1543050"/>
          <p14:tracePt t="14869" x="968375" y="1543050"/>
          <p14:tracePt t="14891" x="949325" y="1549400"/>
          <p14:tracePt t="14897" x="942975" y="1549400"/>
          <p14:tracePt t="14904" x="936625" y="1549400"/>
          <p14:tracePt t="14918" x="930275" y="1549400"/>
          <p14:tracePt t="14925" x="917575" y="1549400"/>
          <p14:tracePt t="14939" x="911225" y="1549400"/>
          <p14:tracePt t="14945" x="904875" y="1549400"/>
          <p14:tracePt t="14955" x="898525" y="1549400"/>
          <p14:tracePt t="14962" x="892175" y="1549400"/>
          <p14:tracePt t="14967" x="885825" y="1549400"/>
          <p14:tracePt t="14976" x="879475" y="1549400"/>
          <p14:tracePt t="14980" x="873125" y="1549400"/>
          <p14:tracePt t="14987" x="866775" y="1549400"/>
          <p14:tracePt t="14994" x="860425" y="1549400"/>
          <p14:tracePt t="15001" x="854075" y="1549400"/>
          <p14:tracePt t="15012" x="847725" y="1549400"/>
          <p14:tracePt t="15024" x="841375" y="1549400"/>
          <p14:tracePt t="15033" x="835025" y="1549400"/>
          <p14:tracePt t="15052" x="828675" y="1549400"/>
          <p14:tracePt t="15061" x="822325" y="1549400"/>
          <p14:tracePt t="15066" x="815975" y="1549400"/>
          <p14:tracePt t="15084" x="809625" y="1549400"/>
          <p14:tracePt t="15098" x="803275" y="1549400"/>
          <p14:tracePt t="15149" x="809625" y="1549400"/>
          <p14:tracePt t="15184" x="815975" y="1549400"/>
          <p14:tracePt t="15198" x="822325" y="1549400"/>
          <p14:tracePt t="15206" x="828675" y="1549400"/>
          <p14:tracePt t="15217" x="841375" y="1549400"/>
          <p14:tracePt t="15223" x="854075" y="1549400"/>
          <p14:tracePt t="15230" x="873125" y="1555750"/>
          <p14:tracePt t="15235" x="898525" y="1562100"/>
          <p14:tracePt t="15243" x="923925" y="1562100"/>
          <p14:tracePt t="15252" x="949325" y="1568450"/>
          <p14:tracePt t="15258" x="968375" y="1568450"/>
          <p14:tracePt t="15264" x="987425" y="1574800"/>
          <p14:tracePt t="15271" x="1012825" y="1574800"/>
          <p14:tracePt t="15278" x="1038225" y="1574800"/>
          <p14:tracePt t="15285" x="1057275" y="1574800"/>
          <p14:tracePt t="15292" x="1082675" y="1581150"/>
          <p14:tracePt t="15298" x="1114425" y="1581150"/>
          <p14:tracePt t="15306" x="1147763" y="1581150"/>
          <p14:tracePt t="15312" x="1192213" y="1581150"/>
          <p14:tracePt t="15319" x="1249363" y="1581150"/>
          <p14:tracePt t="15327" x="1300163" y="1581150"/>
          <p14:tracePt t="15333" x="1344613" y="1581150"/>
          <p14:tracePt t="15342" x="1389063" y="1581150"/>
          <p14:tracePt t="15347" x="1427163" y="1581150"/>
          <p14:tracePt t="15354" x="1465263" y="1581150"/>
          <p14:tracePt t="15361" x="1484313" y="1581150"/>
          <p14:tracePt t="15368" x="1509713" y="1581150"/>
          <p14:tracePt t="15375" x="1528763" y="1581150"/>
          <p14:tracePt t="15382" x="1535113" y="1581150"/>
          <p14:tracePt t="15389" x="1547813" y="1581150"/>
          <p14:tracePt t="15395" x="1554163" y="1581150"/>
          <p14:tracePt t="15411" x="1566863" y="1581150"/>
          <p14:tracePt t="15420" x="1573213" y="1581150"/>
          <p14:tracePt t="15430" x="1579563" y="1581150"/>
          <p14:tracePt t="15440" x="1585913" y="1581150"/>
          <p14:tracePt t="15453" x="1592263" y="1581150"/>
          <p14:tracePt t="15466" x="1598613" y="1581150"/>
          <p14:tracePt t="15488" x="1606550" y="1581150"/>
          <p14:tracePt t="15513" x="1612900" y="1581150"/>
          <p14:tracePt t="15537" x="1619250" y="1581150"/>
          <p14:tracePt t="15646" x="1612900" y="1581150"/>
          <p14:tracePt t="15667" x="1606550" y="1581150"/>
          <p14:tracePt t="15680" x="1598613" y="1581150"/>
          <p14:tracePt t="15686" x="1592263" y="1581150"/>
          <p14:tracePt t="15693" x="1579563" y="1574800"/>
          <p14:tracePt t="15700" x="1566863" y="1574800"/>
          <p14:tracePt t="15708" x="1554163" y="1568450"/>
          <p14:tracePt t="15718" x="1528763" y="1568450"/>
          <p14:tracePt t="15723" x="1509713" y="1568450"/>
          <p14:tracePt t="15736" x="1471613" y="1562100"/>
          <p14:tracePt t="15742" x="1446213" y="1562100"/>
          <p14:tracePt t="15751" x="1427163" y="1562100"/>
          <p14:tracePt t="15761" x="1408113" y="1562100"/>
          <p14:tracePt t="15767" x="1389063" y="1562100"/>
          <p14:tracePt t="15771" x="1376363" y="1562100"/>
          <p14:tracePt t="15777" x="1370013" y="1562100"/>
          <p14:tracePt t="15783" x="1350963" y="1562100"/>
          <p14:tracePt t="15799" x="1338263" y="1562100"/>
          <p14:tracePt t="15808" x="1331913" y="1562100"/>
          <p14:tracePt t="15812" x="1325563" y="1562100"/>
          <p14:tracePt t="15831" x="1319213" y="1562100"/>
          <p14:tracePt t="15834" x="1312863" y="1562100"/>
          <p14:tracePt t="15838" x="1306513" y="1562100"/>
          <p14:tracePt t="15910" x="1306513" y="1568450"/>
          <p14:tracePt t="16354" x="1306513" y="1581150"/>
          <p14:tracePt t="16363" x="1306513" y="1612900"/>
          <p14:tracePt t="16368" x="1312863" y="1638300"/>
          <p14:tracePt t="16380" x="1325563" y="1695450"/>
          <p14:tracePt t="16386" x="1325563" y="1720850"/>
          <p14:tracePt t="16393" x="1331913" y="1752600"/>
          <p14:tracePt t="16400" x="1344613" y="1790700"/>
          <p14:tracePt t="16413" x="1350963" y="1822450"/>
          <p14:tracePt t="16417" x="1363663" y="1879600"/>
          <p14:tracePt t="16420" x="1370013" y="1911350"/>
          <p14:tracePt t="16431" x="1376363" y="1951038"/>
          <p14:tracePt t="16437" x="1376363" y="1976438"/>
          <p14:tracePt t="16450" x="1382713" y="2008188"/>
          <p14:tracePt t="16455" x="1389063" y="2027238"/>
          <p14:tracePt t="16466" x="1389063" y="2033588"/>
          <p14:tracePt t="16469" x="1389063" y="2046288"/>
          <p14:tracePt t="16477" x="1389063" y="2058988"/>
          <p14:tracePt t="16492" x="1389063" y="2065338"/>
          <p14:tracePt t="16497" x="1389063" y="2071688"/>
          <p14:tracePt t="16504" x="1389063" y="2078038"/>
          <p14:tracePt t="16511" x="1389063" y="2084388"/>
          <p14:tracePt t="16521" x="1389063" y="2090738"/>
          <p14:tracePt t="16535" x="1389063" y="2097088"/>
          <p14:tracePt t="16543" x="1389063" y="2103438"/>
          <p14:tracePt t="16549" x="1389063" y="2109788"/>
          <p14:tracePt t="16562" x="1389063" y="2116138"/>
          <p14:tracePt t="16578" x="1389063" y="2122488"/>
          <p14:tracePt t="16609" x="1389063" y="2128838"/>
          <p14:tracePt t="16622" x="1389063" y="2135188"/>
          <p14:tracePt t="16677" x="1382713" y="2135188"/>
          <p14:tracePt t="16698" x="1376363" y="2135188"/>
          <p14:tracePt t="16712" x="1370013" y="2135188"/>
          <p14:tracePt t="16719" x="1357313" y="2135188"/>
          <p14:tracePt t="16726" x="1350963" y="2141538"/>
          <p14:tracePt t="16733" x="1331913" y="2147888"/>
          <p14:tracePt t="16740" x="1319213" y="2154238"/>
          <p14:tracePt t="16746" x="1306513" y="2154238"/>
          <p14:tracePt t="16753" x="1287463" y="2160588"/>
          <p14:tracePt t="16760" x="1268413" y="2160588"/>
          <p14:tracePt t="16770" x="1249363" y="2160588"/>
          <p14:tracePt t="16780" x="1243013" y="2166938"/>
          <p14:tracePt t="16784" x="1223963" y="2166938"/>
          <p14:tracePt t="16788" x="1211263" y="2166938"/>
          <p14:tracePt t="16795" x="1204913" y="2166938"/>
          <p14:tracePt t="16802" x="1198563" y="2166938"/>
          <p14:tracePt t="16809" x="1192213" y="2166938"/>
          <p14:tracePt t="16816" x="1179513" y="2166938"/>
          <p14:tracePt t="16822" x="1166813" y="2166938"/>
          <p14:tracePt t="16837" x="1147763" y="2166938"/>
          <p14:tracePt t="16843" x="1139825" y="2166938"/>
          <p14:tracePt t="16850" x="1127125" y="2166938"/>
          <p14:tracePt t="16861" x="1108075" y="2173288"/>
          <p14:tracePt t="16868" x="1095375" y="2173288"/>
          <p14:tracePt t="16872" x="1082675" y="2173288"/>
          <p14:tracePt t="16880" x="1076325" y="2173288"/>
          <p14:tracePt t="16895" x="1057275" y="2173288"/>
          <p14:tracePt t="16899" x="1050925" y="2173288"/>
          <p14:tracePt t="16906" x="1044575" y="2173288"/>
          <p14:tracePt t="16914" x="1038225" y="2173288"/>
          <p14:tracePt t="16919" x="1038225" y="2179638"/>
          <p14:tracePt t="16927" x="1031875" y="2179638"/>
          <p14:tracePt t="16933" x="1025525" y="2179638"/>
          <p14:tracePt t="16945" x="1019175" y="2179638"/>
          <p14:tracePt t="16957" x="1012825" y="2179638"/>
          <p14:tracePt t="16963" x="1006475" y="2185988"/>
          <p14:tracePt t="16982" x="1006475" y="2192338"/>
          <p14:tracePt t="16996" x="1000125" y="2192338"/>
          <p14:tracePt t="17010" x="993775" y="2192338"/>
          <p14:tracePt t="17030" x="987425" y="2192338"/>
          <p14:tracePt t="17046" x="974725" y="2192338"/>
          <p14:tracePt t="17062" x="962025" y="2192338"/>
          <p14:tracePt t="17066" x="949325" y="2192338"/>
          <p14:tracePt t="17079" x="930275" y="2192338"/>
          <p14:tracePt t="17093" x="917575" y="2192338"/>
          <p14:tracePt t="17100" x="904875" y="2185988"/>
          <p14:tracePt t="17114" x="898525" y="2185988"/>
          <p14:tracePt t="17121" x="885825" y="2185988"/>
          <p14:tracePt t="17135" x="879475" y="2185988"/>
          <p14:tracePt t="17142" x="873125" y="2185988"/>
          <p14:tracePt t="17150" x="866775" y="2185988"/>
          <p14:tracePt t="17157" x="860425" y="2185988"/>
          <p14:tracePt t="17164" x="854075" y="2185988"/>
          <p14:tracePt t="17176" x="847725" y="2185988"/>
          <p14:tracePt t="17183" x="841375" y="2185988"/>
          <p14:tracePt t="17205" x="835025" y="2185988"/>
          <p14:tracePt t="17210" x="828675" y="2185988"/>
          <p14:tracePt t="17217" x="822325" y="2185988"/>
          <p14:tracePt t="17240" x="815975" y="2185988"/>
          <p14:tracePt t="17252" x="809625" y="2185988"/>
          <p14:tracePt t="17303" x="815975" y="2185988"/>
          <p14:tracePt t="17703" x="803275" y="2185988"/>
          <p14:tracePt t="17710" x="784225" y="2185988"/>
          <p14:tracePt t="17717" x="758825" y="2185988"/>
          <p14:tracePt t="17724" x="733425" y="2185988"/>
          <p14:tracePt t="17730" x="714375" y="2185988"/>
          <p14:tracePt t="17737" x="688975" y="2185988"/>
          <p14:tracePt t="17743" x="661988" y="2185988"/>
          <p14:tracePt t="17751" x="636588" y="2185988"/>
          <p14:tracePt t="17758" x="617538" y="2185988"/>
          <p14:tracePt t="17764" x="598488" y="2185988"/>
          <p14:tracePt t="17771" x="585788" y="2185988"/>
          <p14:tracePt t="17779" x="579438" y="2185988"/>
          <p14:tracePt t="17787" x="566738" y="2185988"/>
          <p14:tracePt t="17801" x="560388" y="2185988"/>
          <p14:tracePt t="17812" x="554038" y="2185988"/>
          <p14:tracePt t="17815" x="547688" y="2185988"/>
          <p14:tracePt t="17836" x="541338" y="2185988"/>
          <p14:tracePt t="17850" x="534988" y="2185988"/>
          <p14:tracePt t="17953" x="541338" y="2185988"/>
          <p14:tracePt t="18578" x="554038" y="2185988"/>
          <p14:tracePt t="18585" x="585788" y="2185988"/>
          <p14:tracePt t="18591" x="617538" y="2179638"/>
          <p14:tracePt t="18600" x="661988" y="2179638"/>
          <p14:tracePt t="18605" x="720725" y="2173288"/>
          <p14:tracePt t="18612" x="765175" y="2173288"/>
          <p14:tracePt t="18618" x="803275" y="2173288"/>
          <p14:tracePt t="18629" x="847725" y="2173288"/>
          <p14:tracePt t="18632" x="873125" y="2173288"/>
          <p14:tracePt t="18636" x="898525" y="2173288"/>
          <p14:tracePt t="18644" x="911225" y="2173288"/>
          <p14:tracePt t="18651" x="930275" y="2173288"/>
          <p14:tracePt t="18662" x="942975" y="2173288"/>
          <p14:tracePt t="18668" x="955675" y="2173288"/>
          <p14:tracePt t="18675" x="974725" y="2173288"/>
          <p14:tracePt t="18680" x="987425" y="2173288"/>
          <p14:tracePt t="18686" x="1000125" y="2173288"/>
          <p14:tracePt t="18693" x="1012825" y="2173288"/>
          <p14:tracePt t="18705" x="1038225" y="2173288"/>
          <p14:tracePt t="18706" x="1057275" y="2173288"/>
          <p14:tracePt t="18714" x="1089025" y="2173288"/>
          <p14:tracePt t="18721" x="1127125" y="2173288"/>
          <p14:tracePt t="18728" x="1192213" y="2179638"/>
          <p14:tracePt t="18734" x="1255713" y="2179638"/>
          <p14:tracePt t="18742" x="1306513" y="2179638"/>
          <p14:tracePt t="18748" x="1363663" y="2185988"/>
          <p14:tracePt t="18755" x="1414463" y="2192338"/>
          <p14:tracePt t="18763" x="1471613" y="2205038"/>
          <p14:tracePt t="18769" x="1516063" y="2211388"/>
          <p14:tracePt t="18777" x="1560513" y="2211388"/>
          <p14:tracePt t="18783" x="1592263" y="2211388"/>
          <p14:tracePt t="18800" x="1670050" y="2217738"/>
          <p14:tracePt t="18804" x="1701800" y="2217738"/>
          <p14:tracePt t="18810" x="1746250" y="2217738"/>
          <p14:tracePt t="18817" x="1778000" y="2217738"/>
          <p14:tracePt t="18833" x="1847850" y="2217738"/>
          <p14:tracePt t="18840" x="1879600" y="2217738"/>
          <p14:tracePt t="18846" x="1911350" y="2217738"/>
          <p14:tracePt t="18853" x="1943100" y="2217738"/>
          <p14:tracePt t="18859" x="1968500" y="2211388"/>
          <p14:tracePt t="18866" x="2006600" y="2205038"/>
          <p14:tracePt t="18873" x="2038350" y="2205038"/>
          <p14:tracePt t="18880" x="2071688" y="2198688"/>
          <p14:tracePt t="18892" x="2097088" y="2192338"/>
          <p14:tracePt t="18893" x="2128838" y="2192338"/>
          <p14:tracePt t="18903" x="2160588" y="2192338"/>
          <p14:tracePt t="18912" x="2192338" y="2192338"/>
          <p14:tracePt t="18920" x="2230438" y="2192338"/>
          <p14:tracePt t="18923" x="2262188" y="2192338"/>
          <p14:tracePt t="18928" x="2306638" y="2192338"/>
          <p14:tracePt t="18938" x="2344738" y="2192338"/>
          <p14:tracePt t="18948" x="2427288" y="2192338"/>
          <p14:tracePt t="18964" x="2497138" y="2192338"/>
          <p14:tracePt t="18969" x="2543175" y="2192338"/>
          <p14:tracePt t="18977" x="2574925" y="2192338"/>
          <p14:tracePt t="18984" x="2613025" y="2192338"/>
          <p14:tracePt t="18991" x="2632075" y="2192338"/>
          <p14:tracePt t="18997" x="2657475" y="2198688"/>
          <p14:tracePt t="19005" x="2676525" y="2198688"/>
          <p14:tracePt t="19011" x="2701925" y="2198688"/>
          <p14:tracePt t="19018" x="2720975" y="2198688"/>
          <p14:tracePt t="19025" x="2746375" y="2205038"/>
          <p14:tracePt t="19032" x="2771775" y="2205038"/>
          <p14:tracePt t="19040" x="2797175" y="2211388"/>
          <p14:tracePt t="19046" x="2816225" y="2211388"/>
          <p14:tracePt t="19053" x="2841625" y="2211388"/>
          <p14:tracePt t="19060" x="2860675" y="2211388"/>
          <p14:tracePt t="19067" x="2873375" y="2211388"/>
          <p14:tracePt t="19075" x="2892425" y="2211388"/>
          <p14:tracePt t="19081" x="2911475" y="2211388"/>
          <p14:tracePt t="19087" x="2930525" y="2211388"/>
          <p14:tracePt t="19094" x="2936875" y="2211388"/>
          <p14:tracePt t="19102" x="2955925" y="2211388"/>
          <p14:tracePt t="19109" x="2962275" y="2211388"/>
          <p14:tracePt t="19117" x="2982913" y="2211388"/>
          <p14:tracePt t="19122" x="3001963" y="2211388"/>
          <p14:tracePt t="19129" x="3008313" y="2211388"/>
          <p14:tracePt t="19138" x="3021013" y="2211388"/>
          <p14:tracePt t="19146" x="3033713" y="2211388"/>
          <p14:tracePt t="19153" x="3040063" y="2211388"/>
          <p14:tracePt t="19157" x="3059113" y="2211388"/>
          <p14:tracePt t="19164" x="3065463" y="2211388"/>
          <p14:tracePt t="19174" x="3084513" y="2211388"/>
          <p14:tracePt t="19181" x="3103563" y="2211388"/>
          <p14:tracePt t="19186" x="3109913" y="2211388"/>
          <p14:tracePt t="19198" x="3128963" y="2211388"/>
          <p14:tracePt t="19199" x="3141663" y="2211388"/>
          <p14:tracePt t="19205" x="3154363" y="2211388"/>
          <p14:tracePt t="19214" x="3179763" y="2211388"/>
          <p14:tracePt t="19222" x="3205163" y="2211388"/>
          <p14:tracePt t="19230" x="3224213" y="2211388"/>
          <p14:tracePt t="19234" x="3249613" y="2211388"/>
          <p14:tracePt t="19241" x="3268663" y="2211388"/>
          <p14:tracePt t="19249" x="3294063" y="2211388"/>
          <p14:tracePt t="19256" x="3306763" y="2211388"/>
          <p14:tracePt t="19268" x="3351213" y="2211388"/>
          <p14:tracePt t="19274" x="3357563" y="2211388"/>
          <p14:tracePt t="19281" x="3376613" y="2211388"/>
          <p14:tracePt t="19292" x="3395663" y="2211388"/>
          <p14:tracePt t="19304" x="3414713" y="2211388"/>
          <p14:tracePt t="19309" x="3421063" y="2211388"/>
          <p14:tracePt t="19316" x="3435350" y="2211388"/>
          <p14:tracePt t="19332" x="3448050" y="2211388"/>
          <p14:tracePt t="19336" x="3460750" y="2211388"/>
          <p14:tracePt t="19344" x="3467100" y="2211388"/>
          <p14:tracePt t="19351" x="3473450" y="2211388"/>
          <p14:tracePt t="19358" x="3486150" y="2211388"/>
          <p14:tracePt t="19381" x="3498850" y="2211388"/>
          <p14:tracePt t="19385" x="3505200" y="2211388"/>
          <p14:tracePt t="19402" x="3511550" y="2211388"/>
          <p14:tracePt t="19411" x="3517900" y="2211388"/>
          <p14:tracePt t="19434" x="3524250" y="2211388"/>
          <p14:tracePt t="19448" x="3530600" y="2211388"/>
          <p14:tracePt t="19462" x="3536950" y="2211388"/>
          <p14:tracePt t="20260" x="3530600" y="2211388"/>
          <p14:tracePt t="20268" x="3517900" y="2217738"/>
          <p14:tracePt t="20275" x="3511550" y="2217738"/>
          <p14:tracePt t="20283" x="3492500" y="2224088"/>
          <p14:tracePt t="20286" x="3467100" y="2230438"/>
          <p14:tracePt t="20293" x="3441700" y="2236788"/>
          <p14:tracePt t="20300" x="3402013" y="2255838"/>
          <p14:tracePt t="20308" x="3357563" y="2262188"/>
          <p14:tracePt t="20313" x="3313113" y="2274888"/>
          <p14:tracePt t="20320" x="3281363" y="2287588"/>
          <p14:tracePt t="20328" x="3230563" y="2306638"/>
          <p14:tracePt t="20336" x="3211513" y="2312988"/>
          <p14:tracePt t="20346" x="3179763" y="2325688"/>
          <p14:tracePt t="20353" x="3167063" y="2332038"/>
          <p14:tracePt t="20358" x="3141663" y="2338388"/>
          <p14:tracePt t="20363" x="3128963" y="2344738"/>
          <p14:tracePt t="20370" x="3109913" y="2344738"/>
          <p14:tracePt t="20377" x="3103563" y="2344738"/>
          <p14:tracePt t="20385" x="3090863" y="2351088"/>
          <p14:tracePt t="20395" x="3078163" y="2359025"/>
          <p14:tracePt t="20399" x="3071813" y="2365375"/>
          <p14:tracePt t="20403" x="3052763" y="2371725"/>
          <p14:tracePt t="20413" x="3040063" y="2378075"/>
          <p14:tracePt t="20417" x="3027363" y="2384425"/>
          <p14:tracePt t="20428" x="3014663" y="2384425"/>
          <p14:tracePt t="20434" x="2995613" y="2390775"/>
          <p14:tracePt t="20440" x="2976563" y="2397125"/>
          <p14:tracePt t="20447" x="2955925" y="2403475"/>
          <p14:tracePt t="20451" x="2949575" y="2416175"/>
          <p14:tracePt t="20460" x="2930525" y="2422525"/>
          <p14:tracePt t="20466" x="2911475" y="2422525"/>
          <p14:tracePt t="20475" x="2905125" y="2428875"/>
          <p14:tracePt t="20479" x="2892425" y="2435225"/>
          <p14:tracePt t="20487" x="2879725" y="2435225"/>
          <p14:tracePt t="20494" x="2867025" y="2441575"/>
          <p14:tracePt t="20500" x="2860675" y="2441575"/>
          <p14:tracePt t="20507" x="2854325" y="2447925"/>
          <p14:tracePt t="20514" x="2847975" y="2447925"/>
          <p14:tracePt t="20521" x="2841625" y="2454275"/>
          <p14:tracePt t="20528" x="2835275" y="2454275"/>
          <p14:tracePt t="20537" x="2828925" y="2460625"/>
          <p14:tracePt t="20551" x="2822575" y="2460625"/>
          <p14:tracePt t="20558" x="2816225" y="2460625"/>
          <p14:tracePt t="20571" x="2816225" y="2466975"/>
          <p14:tracePt t="22772" x="2797175" y="2466975"/>
          <p14:tracePt t="22779" x="2784475" y="2466975"/>
          <p14:tracePt t="22786" x="2765425" y="2466975"/>
          <p14:tracePt t="22793" x="2746375" y="2466975"/>
          <p14:tracePt t="22799" x="2733675" y="2466975"/>
          <p14:tracePt t="22809" x="2714625" y="2466975"/>
          <p14:tracePt t="22813" x="2689225" y="2466975"/>
          <p14:tracePt t="22821" x="2663825" y="2466975"/>
          <p14:tracePt t="22827" x="2644775" y="2466975"/>
          <p14:tracePt t="22835" x="2613025" y="2466975"/>
          <p14:tracePt t="22842" x="2568575" y="2466975"/>
          <p14:tracePt t="22848" x="2509838" y="2466975"/>
          <p14:tracePt t="22856" x="2459038" y="2466975"/>
          <p14:tracePt t="22864" x="2401888" y="2473325"/>
          <p14:tracePt t="22871" x="2351088" y="2473325"/>
          <p14:tracePt t="22878" x="2306638" y="2473325"/>
          <p14:tracePt t="22885" x="2281238" y="2479675"/>
          <p14:tracePt t="22899" x="2224088" y="2486025"/>
          <p14:tracePt t="22903" x="2211388" y="2486025"/>
          <p14:tracePt t="22911" x="2192338" y="2486025"/>
          <p14:tracePt t="22918" x="2173288" y="2492375"/>
          <p14:tracePt t="22926" x="2160588" y="2492375"/>
          <p14:tracePt t="22932" x="2141538" y="2498725"/>
          <p14:tracePt t="22939" x="2128838" y="2498725"/>
          <p14:tracePt t="22945" x="2116138" y="2505075"/>
          <p14:tracePt t="22952" x="2103438" y="2511425"/>
          <p14:tracePt t="22960" x="2084388" y="2517775"/>
          <p14:tracePt t="22966" x="2071688" y="2524125"/>
          <p14:tracePt t="22977" x="2065338" y="2524125"/>
          <p14:tracePt t="22984" x="2044700" y="2524125"/>
          <p14:tracePt t="22989" x="2032000" y="2536825"/>
          <p14:tracePt t="22996" x="2012950" y="2543175"/>
          <p14:tracePt t="23001" x="2000250" y="2549525"/>
          <p14:tracePt t="23008" x="1987550" y="2562225"/>
          <p14:tracePt t="23015" x="1968500" y="2568575"/>
          <p14:tracePt t="23022" x="1949450" y="2581275"/>
          <p14:tracePt t="23028" x="1936750" y="2587625"/>
          <p14:tracePt t="23038" x="1917700" y="2600325"/>
          <p14:tracePt t="23047" x="1898650" y="2613025"/>
          <p14:tracePt t="23051" x="1879600" y="2625725"/>
          <p14:tracePt t="23056" x="1860550" y="2638425"/>
          <p14:tracePt t="23063" x="1847850" y="2644775"/>
          <p14:tracePt t="23070" x="1835150" y="2657475"/>
          <p14:tracePt t="23077" x="1822450" y="2657475"/>
          <p14:tracePt t="23084" x="1816100" y="2663825"/>
          <p14:tracePt t="23098" x="1803400" y="2670175"/>
          <p14:tracePt t="23105" x="1797050" y="2676525"/>
          <p14:tracePt t="23119" x="1790700" y="2676525"/>
          <p14:tracePt t="23133" x="1784350" y="2676525"/>
          <p14:tracePt t="25019" x="1778000" y="2682875"/>
          <p14:tracePt t="25032" x="1765300" y="2689225"/>
          <p14:tracePt t="25040" x="1752600" y="2689225"/>
          <p14:tracePt t="25047" x="1739900" y="2695575"/>
          <p14:tracePt t="25059" x="1727200" y="2695575"/>
          <p14:tracePt t="25065" x="1714500" y="2701925"/>
          <p14:tracePt t="25072" x="1708150" y="2701925"/>
          <p14:tracePt t="25082" x="1701800" y="2701925"/>
          <p14:tracePt t="25088" x="1695450" y="2701925"/>
          <p14:tracePt t="25096" x="1689100" y="2701925"/>
          <p14:tracePt t="25100" x="1676400" y="2701925"/>
          <p14:tracePt t="25113" x="1663700" y="2701925"/>
          <p14:tracePt t="25120" x="1657350" y="2701925"/>
          <p14:tracePt t="25134" x="1651000" y="2701925"/>
          <p14:tracePt t="25141" x="1644650" y="2701925"/>
          <p14:tracePt t="25155" x="1638300" y="2701925"/>
          <p14:tracePt t="25161" x="1631950" y="2701925"/>
          <p14:tracePt t="25169" x="1625600" y="2701925"/>
          <p14:tracePt t="25190" x="1619250" y="2701925"/>
          <p14:tracePt t="25204" x="1612900" y="2701925"/>
          <p14:tracePt t="25210" x="1612900" y="2695575"/>
          <p14:tracePt t="25234" x="1606550" y="2695575"/>
          <p14:tracePt t="25332" x="1612900" y="2695575"/>
          <p14:tracePt t="25342" x="1619250" y="2701925"/>
          <p14:tracePt t="25377" x="1625600" y="2701925"/>
          <p14:tracePt t="25384" x="1631950" y="2701925"/>
          <p14:tracePt t="25390" x="1638300" y="2708275"/>
          <p14:tracePt t="25397" x="1644650" y="2708275"/>
          <p14:tracePt t="25407" x="1657350" y="2708275"/>
          <p14:tracePt t="25414" x="1670050" y="2714625"/>
          <p14:tracePt t="25421" x="1695450" y="2720975"/>
          <p14:tracePt t="25426" x="1720850" y="2727325"/>
          <p14:tracePt t="25432" x="1746250" y="2727325"/>
          <p14:tracePt t="25439" x="1771650" y="2733675"/>
          <p14:tracePt t="25446" x="1790700" y="2733675"/>
          <p14:tracePt t="25453" x="1809750" y="2740025"/>
          <p14:tracePt t="25460" x="1828800" y="2746375"/>
          <p14:tracePt t="25467" x="1847850" y="2746375"/>
          <p14:tracePt t="25476" x="1860550" y="2752725"/>
          <p14:tracePt t="25480" x="1879600" y="2752725"/>
          <p14:tracePt t="25487" x="1892300" y="2752725"/>
          <p14:tracePt t="25495" x="1898650" y="2752725"/>
          <p14:tracePt t="25501" x="1917700" y="2752725"/>
          <p14:tracePt t="25509" x="1930400" y="2759075"/>
          <p14:tracePt t="25515" x="1936750" y="2759075"/>
          <p14:tracePt t="25522" x="1949450" y="2765425"/>
          <p14:tracePt t="25529" x="1962150" y="2765425"/>
          <p14:tracePt t="25538" x="1968500" y="2765425"/>
          <p14:tracePt t="25547" x="1987550" y="2771775"/>
          <p14:tracePt t="25553" x="2000250" y="2771775"/>
          <p14:tracePt t="25561" x="2000250" y="2778125"/>
          <p14:tracePt t="25565" x="2012950" y="2778125"/>
          <p14:tracePt t="25578" x="2025650" y="2778125"/>
          <p14:tracePt t="25585" x="2032000" y="2784475"/>
          <p14:tracePt t="25598" x="2038350" y="2784475"/>
          <p14:tracePt t="25608" x="2044700" y="2792413"/>
          <p14:tracePt t="25622" x="2051050" y="2798763"/>
          <p14:tracePt t="25633" x="2058988" y="2798763"/>
          <p14:tracePt t="25656" x="2065338" y="2798763"/>
          <p14:tracePt t="25680" x="2065338" y="2805113"/>
          <p14:tracePt t="25968" x="2065338" y="2817813"/>
          <p14:tracePt t="25977" x="2065338" y="2830513"/>
          <p14:tracePt t="25981" x="2071688" y="2849563"/>
          <p14:tracePt t="25989" x="2071688" y="2868613"/>
          <p14:tracePt t="25996" x="2078038" y="2881313"/>
          <p14:tracePt t="26001" x="2078038" y="2906713"/>
          <p14:tracePt t="26010" x="2084388" y="2938463"/>
          <p14:tracePt t="26013" x="2090738" y="2976563"/>
          <p14:tracePt t="26021" x="2097088" y="3008313"/>
          <p14:tracePt t="26028" x="2103438" y="3052763"/>
          <p14:tracePt t="26035" x="2109788" y="3090863"/>
          <p14:tracePt t="26043" x="2116138" y="3122613"/>
          <p14:tracePt t="26049" x="2122488" y="3141663"/>
          <p14:tracePt t="26055" x="2128838" y="3160713"/>
          <p14:tracePt t="26065" x="2135188" y="3173413"/>
          <p14:tracePt t="26073" x="2141538" y="3186113"/>
          <p14:tracePt t="26080" x="2141538" y="3198813"/>
          <p14:tracePt t="26100" x="2141538" y="3219450"/>
          <p14:tracePt t="26103" x="2147888" y="3219450"/>
          <p14:tracePt t="26113" x="2147888" y="3225800"/>
          <p14:tracePt t="26122" x="2154238" y="3238500"/>
          <p14:tracePt t="26140" x="2160588" y="3244850"/>
          <p14:tracePt t="26148" x="2160588" y="3251200"/>
          <p14:tracePt t="26167" x="2166938" y="3251200"/>
          <p14:tracePt t="26175" x="2166938" y="3257550"/>
          <p14:tracePt t="26215" x="2160588" y="3257550"/>
          <p14:tracePt t="26224" x="2154238" y="3257550"/>
          <p14:tracePt t="26232" x="2141538" y="3257550"/>
          <p14:tracePt t="26239" x="2122488" y="3251200"/>
          <p14:tracePt t="26246" x="2097088" y="3251200"/>
          <p14:tracePt t="26250" x="2071688" y="3244850"/>
          <p14:tracePt t="26256" x="2051050" y="3244850"/>
          <p14:tracePt t="26265" x="2012950" y="3238500"/>
          <p14:tracePt t="26271" x="1981200" y="3238500"/>
          <p14:tracePt t="26280" x="1949450" y="3238500"/>
          <p14:tracePt t="26284" x="1924050" y="3238500"/>
          <p14:tracePt t="26292" x="1905000" y="3238500"/>
          <p14:tracePt t="26302" x="1879600" y="3238500"/>
          <p14:tracePt t="26311" x="1854200" y="3238500"/>
          <p14:tracePt t="26316" x="1835150" y="3238500"/>
          <p14:tracePt t="26319" x="1822450" y="3238500"/>
          <p14:tracePt t="26326" x="1803400" y="3238500"/>
          <p14:tracePt t="26333" x="1784350" y="3238500"/>
          <p14:tracePt t="26346" x="1771650" y="3238500"/>
          <p14:tracePt t="26349" x="1752600" y="3238500"/>
          <p14:tracePt t="26354" x="1733550" y="3238500"/>
          <p14:tracePt t="26361" x="1720850" y="3238500"/>
          <p14:tracePt t="26367" x="1701800" y="3238500"/>
          <p14:tracePt t="26374" x="1682750" y="3238500"/>
          <p14:tracePt t="26381" x="1676400" y="3238500"/>
          <p14:tracePt t="26388" x="1657350" y="3238500"/>
          <p14:tracePt t="26395" x="1638300" y="3238500"/>
          <p14:tracePt t="26401" x="1631950" y="3238500"/>
          <p14:tracePt t="26413" x="1612900" y="3238500"/>
          <p14:tracePt t="26423" x="1598613" y="3244850"/>
          <p14:tracePt t="26431" x="1579563" y="3244850"/>
          <p14:tracePt t="26437" x="1573213" y="3244850"/>
          <p14:tracePt t="26443" x="1560513" y="3244850"/>
          <p14:tracePt t="26452" x="1554163" y="3244850"/>
          <p14:tracePt t="26460" x="1547813" y="3244850"/>
          <p14:tracePt t="26465" x="1535113" y="3244850"/>
          <p14:tracePt t="26473" x="1528763" y="3244850"/>
          <p14:tracePt t="26481" x="1522413" y="3244850"/>
          <p14:tracePt t="26484" x="1509713" y="3244850"/>
          <p14:tracePt t="26492" x="1503363" y="3244850"/>
          <p14:tracePt t="26499" x="1497013" y="3244850"/>
          <p14:tracePt t="26506" x="1490663" y="3244850"/>
          <p14:tracePt t="26515" x="1477963" y="3244850"/>
          <p14:tracePt t="26522" x="1465263" y="3244850"/>
          <p14:tracePt t="26533" x="1458913" y="3244850"/>
          <p14:tracePt t="26839" x="1484313" y="3244850"/>
          <p14:tracePt t="26847" x="1522413" y="3244850"/>
          <p14:tracePt t="26854" x="1566863" y="3244850"/>
          <p14:tracePt t="26862" x="1598613" y="3244850"/>
          <p14:tracePt t="26866" x="1625600" y="3238500"/>
          <p14:tracePt t="26874" x="1644650" y="3238500"/>
          <p14:tracePt t="26880" x="1670050" y="3232150"/>
          <p14:tracePt t="26890" x="1676400" y="3232150"/>
          <p14:tracePt t="26898" x="1689100" y="3232150"/>
          <p14:tracePt t="26912" x="1708150" y="3232150"/>
          <p14:tracePt t="26915" x="1714500" y="3225800"/>
          <p14:tracePt t="26921" x="1720850" y="3219450"/>
          <p14:tracePt t="26928" x="1733550" y="3211513"/>
          <p14:tracePt t="26935" x="1746250" y="3211513"/>
          <p14:tracePt t="26947" x="1752600" y="3198813"/>
          <p14:tracePt t="26954" x="1758950" y="3198813"/>
          <p14:tracePt t="26955" x="1771650" y="3186113"/>
          <p14:tracePt t="26966" x="1790700" y="3173413"/>
          <p14:tracePt t="26973" x="1803400" y="3154363"/>
          <p14:tracePt t="26978" x="1822450" y="3128963"/>
          <p14:tracePt t="26984" x="1835150" y="3103563"/>
          <p14:tracePt t="26994" x="1841500" y="3078163"/>
          <p14:tracePt t="26999" x="1854200" y="3052763"/>
          <p14:tracePt t="27004" x="1860550" y="3021013"/>
          <p14:tracePt t="27012" x="1866900" y="2976563"/>
          <p14:tracePt t="27018" x="1866900" y="2932113"/>
          <p14:tracePt t="27026" x="1866900" y="2874963"/>
          <p14:tracePt t="27032" x="1866900" y="2811463"/>
          <p14:tracePt t="27044" x="1866900" y="2727325"/>
          <p14:tracePt t="27051" x="1854200" y="2619375"/>
          <p14:tracePt t="27052" x="1847850" y="2524125"/>
          <p14:tracePt t="27060" x="1841500" y="2460625"/>
          <p14:tracePt t="27067" x="1822450" y="2416175"/>
          <p14:tracePt t="27079" x="1816100" y="2397125"/>
          <p14:tracePt t="27086" x="1816100" y="2378075"/>
          <p14:tracePt t="27089" x="1809750" y="2378075"/>
          <p14:tracePt t="27094" x="1797050" y="2365375"/>
          <p14:tracePt t="27102" x="1790700" y="2351088"/>
          <p14:tracePt t="27110" x="1790700" y="2344738"/>
          <p14:tracePt t="27115" x="1778000" y="2338388"/>
          <p14:tracePt t="27125" x="1765300" y="2325688"/>
          <p14:tracePt t="27132" x="1752600" y="2319338"/>
          <p14:tracePt t="27137" x="1752600" y="2306638"/>
          <p14:tracePt t="27143" x="1733550" y="2293938"/>
          <p14:tracePt t="27153" x="1727200" y="2293938"/>
          <p14:tracePt t="27165" x="1708150" y="2274888"/>
          <p14:tracePt t="27173" x="1701800" y="2268538"/>
          <p14:tracePt t="27181" x="1689100" y="2255838"/>
          <p14:tracePt t="27184" x="1676400" y="2243138"/>
          <p14:tracePt t="27192" x="1670050" y="2236788"/>
          <p14:tracePt t="27201" x="1663700" y="2224088"/>
          <p14:tracePt t="27206" x="1651000" y="2217738"/>
          <p14:tracePt t="27212" x="1638300" y="2211388"/>
          <p14:tracePt t="27219" x="1631950" y="2205038"/>
          <p14:tracePt t="27227" x="1625600" y="2192338"/>
          <p14:tracePt t="27235" x="1612900" y="2185988"/>
          <p14:tracePt t="27248" x="1606550" y="2185988"/>
          <p14:tracePt t="27254" x="1598613" y="2179638"/>
          <p14:tracePt t="27261" x="1585913" y="2173288"/>
          <p14:tracePt t="27278" x="1579563" y="2173288"/>
          <p14:tracePt t="27284" x="1573213" y="2173288"/>
          <p14:tracePt t="27291" x="1566863" y="2173288"/>
          <p14:tracePt t="27310" x="1560513" y="2173288"/>
          <p14:tracePt t="27317" x="1554163" y="2173288"/>
          <p14:tracePt t="27330" x="1547813" y="2173288"/>
          <p14:tracePt t="27339" x="1541463" y="2179638"/>
          <p14:tracePt t="27348" x="1535113" y="2179638"/>
          <p14:tracePt t="27357" x="1535113" y="2185988"/>
          <p14:tracePt t="27367" x="1528763" y="2192338"/>
          <p14:tracePt t="27374" x="1522413" y="2198688"/>
          <p14:tracePt t="27378" x="1516063" y="2198688"/>
          <p14:tracePt t="27388" x="1509713" y="2211388"/>
          <p14:tracePt t="27395" x="1503363" y="2224088"/>
          <p14:tracePt t="27400" x="1490663" y="2243138"/>
          <p14:tracePt t="27407" x="1477963" y="2255838"/>
          <p14:tracePt t="27413" x="1465263" y="2274888"/>
          <p14:tracePt t="27420" x="1452563" y="2300288"/>
          <p14:tracePt t="27427" x="1452563" y="2319338"/>
          <p14:tracePt t="27434" x="1433513" y="2351088"/>
          <p14:tracePt t="27446" x="1420813" y="2378075"/>
          <p14:tracePt t="27454" x="1408113" y="2416175"/>
          <p14:tracePt t="27456" x="1401763" y="2441575"/>
          <p14:tracePt t="27462" x="1395413" y="2466975"/>
          <p14:tracePt t="27469" x="1389063" y="2498725"/>
          <p14:tracePt t="27476" x="1376363" y="2536825"/>
          <p14:tracePt t="27483" x="1370013" y="2581275"/>
          <p14:tracePt t="27491" x="1370013" y="2619375"/>
          <p14:tracePt t="27496" x="1363663" y="2657475"/>
          <p14:tracePt t="27503" x="1350963" y="2701925"/>
          <p14:tracePt t="27511" x="1350963" y="2752725"/>
          <p14:tracePt t="27517" x="1350963" y="2811463"/>
          <p14:tracePt t="27524" x="1350963" y="2881313"/>
          <p14:tracePt t="27531" x="1357313" y="2970213"/>
          <p14:tracePt t="27540" x="1363663" y="3052763"/>
          <p14:tracePt t="27548" x="1382713" y="3122613"/>
          <p14:tracePt t="27555" x="1389063" y="3167063"/>
          <p14:tracePt t="27560" x="1395413" y="3211513"/>
          <p14:tracePt t="27566" x="1395413" y="3232150"/>
          <p14:tracePt t="27573" x="1408113" y="3270250"/>
          <p14:tracePt t="27579" x="1414463" y="3289300"/>
          <p14:tracePt t="27589" x="1427163" y="3321050"/>
          <p14:tracePt t="27600" x="1433513" y="3333750"/>
          <p14:tracePt t="27604" x="1439863" y="3359150"/>
          <p14:tracePt t="27606" x="1452563" y="3371850"/>
          <p14:tracePt t="27617" x="1452563" y="3384550"/>
          <p14:tracePt t="27625" x="1458913" y="3390900"/>
          <p14:tracePt t="27629" x="1458913" y="3397250"/>
          <p14:tracePt t="27635" x="1465263" y="3409950"/>
          <p14:tracePt t="27643" x="1471613" y="3409950"/>
          <p14:tracePt t="27649" x="1477963" y="3409950"/>
          <p14:tracePt t="27657" x="1477963" y="3416300"/>
          <p14:tracePt t="27663" x="1477963" y="3422650"/>
          <p14:tracePt t="27669" x="1484313" y="3422650"/>
          <p14:tracePt t="27677" x="1490663" y="3422650"/>
          <p14:tracePt t="27698" x="1497013" y="3429000"/>
          <p14:tracePt t="27707" x="1503363" y="3429000"/>
          <p14:tracePt t="27713" x="1509713" y="3435350"/>
          <p14:tracePt t="27725" x="1509713" y="3441700"/>
          <p14:tracePt t="27732" x="1516063" y="3441700"/>
          <p14:tracePt t="27740" x="1522413" y="3441700"/>
          <p14:tracePt t="27753" x="1528763" y="3441700"/>
          <p14:tracePt t="27760" x="1535113" y="3441700"/>
          <p14:tracePt t="27767" x="1541463" y="3441700"/>
          <p14:tracePt t="27781" x="1547813" y="3441700"/>
          <p14:tracePt t="27794" x="1554163" y="3435350"/>
          <p14:tracePt t="27801" x="1554163" y="3429000"/>
          <p14:tracePt t="27812" x="1560513" y="3429000"/>
          <p14:tracePt t="27817" x="1566863" y="3422650"/>
          <p14:tracePt t="27827" x="1573213" y="3409950"/>
          <p14:tracePt t="27829" x="1579563" y="3403600"/>
          <p14:tracePt t="27836" x="1579563" y="3384550"/>
          <p14:tracePt t="27843" x="1585913" y="3359150"/>
          <p14:tracePt t="27850" x="1592263" y="3333750"/>
          <p14:tracePt t="27861" x="1598613" y="3308350"/>
          <p14:tracePt t="27868" x="1598613" y="3289300"/>
          <p14:tracePt t="27875" x="1606550" y="3263900"/>
          <p14:tracePt t="27880" x="1606550" y="3232150"/>
          <p14:tracePt t="27901" x="1606550" y="3065463"/>
          <p14:tracePt t="27904" x="1606550" y="3001963"/>
          <p14:tracePt t="27914" x="1606550" y="2938463"/>
          <p14:tracePt t="27921" x="1598613" y="2906713"/>
          <p14:tracePt t="27927" x="1592263" y="2881313"/>
          <p14:tracePt t="27933" x="1585913" y="2855913"/>
          <p14:tracePt t="27949" x="1579563" y="2824163"/>
          <p14:tracePt t="27953" x="1573213" y="2811463"/>
          <p14:tracePt t="27961" x="1566863" y="2792413"/>
          <p14:tracePt t="27968" x="1560513" y="2778125"/>
          <p14:tracePt t="27975" x="1560513" y="2771775"/>
          <p14:tracePt t="27984" x="1554163" y="2752725"/>
          <p14:tracePt t="27993" x="1547813" y="2733675"/>
          <p14:tracePt t="28000" x="1547813" y="2727325"/>
          <p14:tracePt t="28001" x="1541463" y="2708275"/>
          <p14:tracePt t="28010" x="1535113" y="2695575"/>
          <p14:tracePt t="28017" x="1528763" y="2676525"/>
          <p14:tracePt t="28024" x="1522413" y="2670175"/>
          <p14:tracePt t="28030" x="1516063" y="2657475"/>
          <p14:tracePt t="28037" x="1516063" y="2644775"/>
          <p14:tracePt t="28053" x="1509713" y="2638425"/>
          <p14:tracePt t="28063" x="1503363" y="2625725"/>
          <p14:tracePt t="28067" x="1497013" y="2625725"/>
          <p14:tracePt t="28073" x="1497013" y="2619375"/>
          <p14:tracePt t="28079" x="1497013" y="2613025"/>
          <p14:tracePt t="28085" x="1497013" y="2606675"/>
          <p14:tracePt t="28099" x="1490663" y="2600325"/>
          <p14:tracePt t="28114" x="1490663" y="2593975"/>
          <p14:tracePt t="28117" x="1484313" y="2593975"/>
          <p14:tracePt t="28130" x="1484313" y="2587625"/>
          <p14:tracePt t="28144" x="1484313" y="2581275"/>
          <p14:tracePt t="28149" x="1477963" y="2581275"/>
          <p14:tracePt t="28175" x="1471613" y="2581275"/>
          <p14:tracePt t="28196" x="1465263" y="2581275"/>
          <p14:tracePt t="28213" x="1458913" y="2581275"/>
          <p14:tracePt t="28221" x="1458913" y="2574925"/>
          <p14:tracePt t="28228" x="1452563" y="2574925"/>
          <p14:tracePt t="28239" x="1446213" y="2574925"/>
          <p14:tracePt t="28247" x="1433513" y="2574925"/>
          <p14:tracePt t="28259" x="1427163" y="2568575"/>
          <p14:tracePt t="28265" x="1414463" y="2568575"/>
          <p14:tracePt t="28272" x="1414463" y="2562225"/>
          <p14:tracePt t="28279" x="1408113" y="2562225"/>
          <p14:tracePt t="28286" x="1401763" y="2562225"/>
          <p14:tracePt t="28300" x="1395413" y="2562225"/>
          <p14:tracePt t="28308" x="1395413" y="2555875"/>
          <p14:tracePt t="28321" x="1389063" y="2555875"/>
          <p14:tracePt t="28327" x="1389063" y="2549525"/>
          <p14:tracePt t="28334" x="1382713" y="2543175"/>
          <p14:tracePt t="28350" x="1382713" y="2536825"/>
          <p14:tracePt t="28374" x="1382713" y="2530475"/>
          <p14:tracePt t="28398" x="1382713" y="2524125"/>
          <p14:tracePt t="28403" x="1389063" y="2517775"/>
          <p14:tracePt t="28417" x="1395413" y="2511425"/>
          <p14:tracePt t="28424" x="1401763" y="2511425"/>
          <p14:tracePt t="28432" x="1408113" y="2505075"/>
          <p14:tracePt t="28438" x="1427163" y="2492375"/>
          <p14:tracePt t="28445" x="1446213" y="2479675"/>
          <p14:tracePt t="28452" x="1465263" y="2460625"/>
          <p14:tracePt t="28459" x="1484313" y="2441575"/>
          <p14:tracePt t="28466" x="1503363" y="2428875"/>
          <p14:tracePt t="28473" x="1522413" y="2409825"/>
          <p14:tracePt t="28479" x="1541463" y="2390775"/>
          <p14:tracePt t="28487" x="1554163" y="2378075"/>
          <p14:tracePt t="28494" x="1566863" y="2365375"/>
          <p14:tracePt t="28502" x="1579563" y="2351088"/>
          <p14:tracePt t="28511" x="1585913" y="2344738"/>
          <p14:tracePt t="28519" x="1585913" y="2338388"/>
          <p14:tracePt t="28523" x="1592263" y="2325688"/>
          <p14:tracePt t="28536" x="1598613" y="2325688"/>
          <p14:tracePt t="28544" x="1598613" y="2319338"/>
          <p14:tracePt t="28551" x="1598613" y="2312988"/>
          <p14:tracePt t="28566" x="1598613" y="2306638"/>
          <p14:tracePt t="28572" x="1598613" y="2300288"/>
          <p14:tracePt t="28578" x="1598613" y="2293938"/>
          <p14:tracePt t="28592" x="1592263" y="2293938"/>
          <p14:tracePt t="28598" x="1585913" y="2287588"/>
          <p14:tracePt t="28605" x="1579563" y="2281238"/>
          <p14:tracePt t="28611" x="1573213" y="2274888"/>
          <p14:tracePt t="28619" x="1560513" y="2274888"/>
          <p14:tracePt t="28626" x="1554163" y="2268538"/>
          <p14:tracePt t="28632" x="1541463" y="2262188"/>
          <p14:tracePt t="28640" x="1535113" y="2249488"/>
          <p14:tracePt t="28646" x="1522413" y="2243138"/>
          <p14:tracePt t="28660" x="1509713" y="2236788"/>
          <p14:tracePt t="28667" x="1503363" y="2230438"/>
          <p14:tracePt t="28685" x="1490663" y="2224088"/>
          <p14:tracePt t="28689" x="1484313" y="2217738"/>
          <p14:tracePt t="28697" x="1484313" y="2211388"/>
          <p14:tracePt t="28701" x="1477963" y="2211388"/>
          <p14:tracePt t="28712" x="1465263" y="2211388"/>
          <p14:tracePt t="28732" x="1458913" y="2205038"/>
          <p14:tracePt t="28735" x="1452563" y="2205038"/>
          <p14:tracePt t="28743" x="1452563" y="2198688"/>
          <p14:tracePt t="28758" x="1446213" y="2198688"/>
          <p14:tracePt t="28850" x="1452563" y="2198688"/>
          <p14:tracePt t="28860" x="1458913" y="2198688"/>
          <p14:tracePt t="28882" x="1471613" y="2198688"/>
          <p14:tracePt t="28894" x="1477963" y="2198688"/>
          <p14:tracePt t="28904" x="1497013" y="2205038"/>
          <p14:tracePt t="28911" x="1503363" y="2211388"/>
          <p14:tracePt t="28918" x="1516063" y="2211388"/>
          <p14:tracePt t="28929" x="1522413" y="2211388"/>
          <p14:tracePt t="28931" x="1528763" y="2211388"/>
          <p14:tracePt t="28937" x="1547813" y="2211388"/>
          <p14:tracePt t="28944" x="1554163" y="2211388"/>
          <p14:tracePt t="28951" x="1560513" y="2217738"/>
          <p14:tracePt t="28966" x="1579563" y="2217738"/>
          <p14:tracePt t="28972" x="1585913" y="2217738"/>
          <p14:tracePt t="28981" x="1598613" y="2217738"/>
          <p14:tracePt t="28995" x="1612900" y="2217738"/>
          <p14:tracePt t="29002" x="1619250" y="2217738"/>
          <p14:tracePt t="29014" x="1625600" y="2217738"/>
          <p14:tracePt t="29020" x="1631950" y="2217738"/>
          <p14:tracePt t="29041" x="1638300" y="2217738"/>
          <p14:tracePt t="29062" x="1644650" y="2217738"/>
          <p14:tracePt t="29115" x="1638300" y="2217738"/>
          <p14:tracePt t="29117" x="1631950" y="2217738"/>
          <p14:tracePt t="29124" x="1625600" y="2217738"/>
          <p14:tracePt t="29131" x="1619250" y="2217738"/>
          <p14:tracePt t="29139" x="1598613" y="2211388"/>
          <p14:tracePt t="29145" x="1579563" y="2211388"/>
          <p14:tracePt t="29152" x="1566863" y="2205038"/>
          <p14:tracePt t="29159" x="1547813" y="2198688"/>
          <p14:tracePt t="29166" x="1535113" y="2198688"/>
          <p14:tracePt t="29173" x="1522413" y="2192338"/>
          <p14:tracePt t="29180" x="1516063" y="2192338"/>
          <p14:tracePt t="29187" x="1509713" y="2185988"/>
          <p14:tracePt t="29194" x="1503363" y="2185988"/>
          <p14:tracePt t="29200" x="1503363" y="2179638"/>
          <p14:tracePt t="29213" x="1497013" y="2179638"/>
          <p14:tracePt t="29219" x="1484313" y="2179638"/>
          <p14:tracePt t="29236" x="1477963" y="2179638"/>
          <p14:tracePt t="29242" x="1471613" y="2179638"/>
          <p14:tracePt t="29277" x="1465263" y="2179638"/>
          <p14:tracePt t="29376" x="1471613" y="2179638"/>
          <p14:tracePt t="29383" x="1477963" y="2185988"/>
          <p14:tracePt t="29390" x="1484313" y="2192338"/>
          <p14:tracePt t="29398" x="1490663" y="2192338"/>
          <p14:tracePt t="29402" x="1503363" y="2192338"/>
          <p14:tracePt t="29409" x="1503363" y="2198688"/>
          <p14:tracePt t="29418" x="1509713" y="2205038"/>
          <p14:tracePt t="29426" x="1522413" y="2211388"/>
          <p14:tracePt t="29436" x="1522413" y="2217738"/>
          <p14:tracePt t="29446" x="1528763" y="2217738"/>
          <p14:tracePt t="29452" x="1535113" y="2224088"/>
          <p14:tracePt t="29478" x="1535113" y="2230438"/>
          <p14:tracePt t="29492" x="1535113" y="2236788"/>
          <p14:tracePt t="29512" x="1522413" y="2236788"/>
          <p14:tracePt t="29520" x="1516063" y="2236788"/>
          <p14:tracePt t="29527" x="1503363" y="2236788"/>
          <p14:tracePt t="29533" x="1490663" y="2236788"/>
          <p14:tracePt t="29543" x="1465263" y="2236788"/>
          <p14:tracePt t="29547" x="1446213" y="2236788"/>
          <p14:tracePt t="29554" x="1420813" y="2236788"/>
          <p14:tracePt t="29561" x="1408113" y="2236788"/>
          <p14:tracePt t="29570" x="1382713" y="2236788"/>
          <p14:tracePt t="29581" x="1357313" y="2236788"/>
          <p14:tracePt t="29585" x="1344613" y="2236788"/>
          <p14:tracePt t="29591" x="1325563" y="2236788"/>
          <p14:tracePt t="29598" x="1312863" y="2236788"/>
          <p14:tracePt t="29613" x="1300163" y="2236788"/>
          <p14:tracePt t="29618" x="1293813" y="2236788"/>
          <p14:tracePt t="29623" x="1287463" y="2236788"/>
          <p14:tracePt t="29630" x="1281113" y="2236788"/>
          <p14:tracePt t="29638" x="1274763" y="2236788"/>
          <p14:tracePt t="29651" x="1268413" y="2236788"/>
          <p14:tracePt t="29657" x="1262063" y="2236788"/>
          <p14:tracePt t="29679" x="1255713" y="2236788"/>
          <p14:tracePt t="29700" x="1249363" y="2236788"/>
          <p14:tracePt t="29714" x="1243013" y="2236788"/>
          <p14:tracePt t="29924" x="1236663" y="2230438"/>
          <p14:tracePt t="29932" x="1230313" y="2230438"/>
          <p14:tracePt t="29938" x="1223963" y="2230438"/>
          <p14:tracePt t="29945" x="1217613" y="2230438"/>
          <p14:tracePt t="29949" x="1211263" y="2224088"/>
          <p14:tracePt t="29963" x="1204913" y="2224088"/>
          <p14:tracePt t="29970" x="1192213" y="2224088"/>
          <p14:tracePt t="29984" x="1185863" y="2224088"/>
          <p14:tracePt t="29991" x="1173163" y="2224088"/>
          <p14:tracePt t="30004" x="1166813" y="2224088"/>
          <p14:tracePt t="30011" x="1160463" y="2224088"/>
          <p14:tracePt t="30032" x="1154113" y="2224088"/>
          <p14:tracePt t="30039" x="1147763" y="2224088"/>
          <p14:tracePt t="30046" x="1139825" y="2224088"/>
          <p14:tracePt t="30067" x="1133475" y="2224088"/>
          <p14:tracePt t="30081" x="1127125" y="2224088"/>
          <p14:tracePt t="30095" x="1120775" y="2224088"/>
          <p14:tracePt t="30101" x="1114425" y="2224088"/>
          <p14:tracePt t="30112" x="1108075" y="2224088"/>
          <p14:tracePt t="30125" x="1101725" y="2224088"/>
          <p14:tracePt t="30131" x="1095375" y="2224088"/>
          <p14:tracePt t="30138" x="1089025" y="2224088"/>
          <p14:tracePt t="30143" x="1076325" y="2224088"/>
          <p14:tracePt t="30152" x="1069975" y="2224088"/>
          <p14:tracePt t="30162" x="1063625" y="2224088"/>
          <p14:tracePt t="30168" x="1050925" y="2224088"/>
          <p14:tracePt t="30170" x="1044575" y="2224088"/>
          <p14:tracePt t="30178" x="1038225" y="2224088"/>
          <p14:tracePt t="30184" x="1031875" y="2224088"/>
          <p14:tracePt t="30192" x="1019175" y="2224088"/>
          <p14:tracePt t="30200" x="1006475" y="2224088"/>
          <p14:tracePt t="30214" x="1000125" y="2224088"/>
          <p14:tracePt t="30221" x="993775" y="2224088"/>
          <p14:tracePt t="30236" x="987425" y="2224088"/>
          <p14:tracePt t="30244" x="981075" y="2224088"/>
          <p14:tracePt t="30249" x="974725" y="2224088"/>
          <p14:tracePt t="30268" x="968375" y="2217738"/>
          <p14:tracePt t="30283" x="962025" y="2217738"/>
          <p14:tracePt t="30360" x="968375" y="2217738"/>
          <p14:tracePt t="30370" x="974725" y="2217738"/>
          <p14:tracePt t="30375" x="981075" y="2217738"/>
          <p14:tracePt t="30383" x="987425" y="2217738"/>
          <p14:tracePt t="30389" x="1006475" y="2217738"/>
          <p14:tracePt t="30392" x="1038225" y="2217738"/>
          <p14:tracePt t="30401" x="1069975" y="2217738"/>
          <p14:tracePt t="30410" x="1127125" y="2217738"/>
          <p14:tracePt t="30413" x="1179513" y="2217738"/>
          <p14:tracePt t="30423" x="1243013" y="2217738"/>
          <p14:tracePt t="30430" x="1300163" y="2217738"/>
          <p14:tracePt t="30434" x="1331913" y="2217738"/>
          <p14:tracePt t="30440" x="1363663" y="2217738"/>
          <p14:tracePt t="30449" x="1389063" y="2217738"/>
          <p14:tracePt t="30455" x="1408113" y="2217738"/>
          <p14:tracePt t="30462" x="1427163" y="2217738"/>
          <p14:tracePt t="30469" x="1439863" y="2217738"/>
          <p14:tracePt t="30476" x="1446213" y="2217738"/>
          <p14:tracePt t="30482" x="1458913" y="2217738"/>
          <p14:tracePt t="30490" x="1465263" y="2217738"/>
          <p14:tracePt t="30503" x="1471613" y="2217738"/>
          <p14:tracePt t="30510" x="1477963" y="2217738"/>
          <p14:tracePt t="30531" x="1484313" y="2217738"/>
          <p14:tracePt t="30552" x="1490663" y="2217738"/>
          <p14:tracePt t="30615" x="1490663" y="2211388"/>
          <p14:tracePt t="30651" x="1490663" y="2205038"/>
          <p14:tracePt t="30668" x="1484313" y="2198688"/>
          <p14:tracePt t="30678" x="1484313" y="2192338"/>
          <p14:tracePt t="30685" x="1477963" y="2192338"/>
          <p14:tracePt t="30691" x="1471613" y="2185988"/>
          <p14:tracePt t="30698" x="1471613" y="2179638"/>
          <p14:tracePt t="30718" x="1465263" y="2179638"/>
          <p14:tracePt t="30725" x="1465263" y="2173288"/>
          <p14:tracePt t="30739" x="1465263" y="2166938"/>
          <p14:tracePt t="30802" x="1477963" y="2166938"/>
          <p14:tracePt t="30815" x="1490663" y="2166938"/>
          <p14:tracePt t="30822" x="1509713" y="2166938"/>
          <p14:tracePt t="30829" x="1528763" y="2166938"/>
          <p14:tracePt t="30836" x="1554163" y="2166938"/>
          <p14:tracePt t="30843" x="1579563" y="2166938"/>
          <p14:tracePt t="30850" x="1606550" y="2166938"/>
          <p14:tracePt t="30858" x="1625600" y="2166938"/>
          <p14:tracePt t="30863" x="1651000" y="2166938"/>
          <p14:tracePt t="30870" x="1676400" y="2166938"/>
          <p14:tracePt t="30880" x="1701800" y="2166938"/>
          <p14:tracePt t="30901" x="1778000" y="2173288"/>
          <p14:tracePt t="30904" x="1803400" y="2173288"/>
          <p14:tracePt t="30914" x="1828800" y="2173288"/>
          <p14:tracePt t="30921" x="1860550" y="2173288"/>
          <p14:tracePt t="30928" x="1885950" y="2173288"/>
          <p14:tracePt t="30933" x="1905000" y="2173288"/>
          <p14:tracePt t="30945" x="1924050" y="2173288"/>
          <p14:tracePt t="30950" x="1949450" y="2173288"/>
          <p14:tracePt t="30952" x="1962150" y="2173288"/>
          <p14:tracePt t="30960" x="1981200" y="2173288"/>
          <p14:tracePt t="30970" x="2000250" y="2173288"/>
          <p14:tracePt t="30977" x="2006600" y="2173288"/>
          <p14:tracePt t="30981" x="2019300" y="2173288"/>
          <p14:tracePt t="30990" x="2025650" y="2173288"/>
          <p14:tracePt t="31003" x="2038350" y="2173288"/>
          <p14:tracePt t="31009" x="2044700" y="2173288"/>
          <p14:tracePt t="31023" x="2051050" y="2173288"/>
          <p14:tracePt t="31030" x="2058988" y="2173288"/>
          <p14:tracePt t="31051" x="2071688" y="2173288"/>
          <p14:tracePt t="31061" x="2078038" y="2173288"/>
          <p14:tracePt t="31075" x="2090738" y="2173288"/>
          <p14:tracePt t="31083" x="2103438" y="2173288"/>
          <p14:tracePt t="31087" x="2116138" y="2173288"/>
          <p14:tracePt t="31092" x="2141538" y="2173288"/>
          <p14:tracePt t="31099" x="2166938" y="2173288"/>
          <p14:tracePt t="31106" x="2198688" y="2173288"/>
          <p14:tracePt t="31112" x="2243138" y="2173288"/>
          <p14:tracePt t="31120" x="2293938" y="2173288"/>
          <p14:tracePt t="31127" x="2370138" y="2166938"/>
          <p14:tracePt t="31134" x="2452688" y="2166938"/>
          <p14:tracePt t="31142" x="2530475" y="2160588"/>
          <p14:tracePt t="31150" x="2606675" y="2160588"/>
          <p14:tracePt t="31156" x="2657475" y="2147888"/>
          <p14:tracePt t="31164" x="2701925" y="2147888"/>
          <p14:tracePt t="31170" x="2727325" y="2141538"/>
          <p14:tracePt t="31175" x="2759075" y="2141538"/>
          <p14:tracePt t="31182" x="2790825" y="2135188"/>
          <p14:tracePt t="31191" x="2809875" y="2135188"/>
          <p14:tracePt t="31197" x="2835275" y="2135188"/>
          <p14:tracePt t="31203" x="2841625" y="2135188"/>
          <p14:tracePt t="31213" x="2860675" y="2135188"/>
          <p14:tracePt t="31217" x="2867025" y="2135188"/>
          <p14:tracePt t="31231" x="2879725" y="2135188"/>
          <p14:tracePt t="31240" x="2886075" y="2135188"/>
          <p14:tracePt t="31248" x="2892425" y="2135188"/>
          <p14:tracePt t="31259" x="2898775" y="2135188"/>
          <p14:tracePt t="31265" x="2905125" y="2135188"/>
          <p14:tracePt t="31286" x="2911475" y="2135188"/>
          <p14:tracePt t="31293" x="2917825" y="2135188"/>
          <p14:tracePt t="31308" x="2924175" y="2135188"/>
          <p14:tracePt t="31313" x="2930525" y="2135188"/>
          <p14:tracePt t="31321" x="2936875" y="2135188"/>
          <p14:tracePt t="31335" x="2949575" y="2135188"/>
          <p14:tracePt t="31346" x="2955925" y="2135188"/>
          <p14:tracePt t="31351" x="2962275" y="2135188"/>
          <p14:tracePt t="31356" x="2976563" y="2135188"/>
          <p14:tracePt t="31369" x="2995613" y="2135188"/>
          <p14:tracePt t="31376" x="3001963" y="2135188"/>
          <p14:tracePt t="31385" x="3021013" y="2135188"/>
          <p14:tracePt t="31395" x="3046413" y="2135188"/>
          <p14:tracePt t="31401" x="3071813" y="2135188"/>
          <p14:tracePt t="31407" x="3084513" y="2135188"/>
          <p14:tracePt t="31412" x="3116263" y="2135188"/>
          <p14:tracePt t="31417" x="3154363" y="2141538"/>
          <p14:tracePt t="31425" x="3192463" y="2141538"/>
          <p14:tracePt t="31434" x="3230563" y="2141538"/>
          <p14:tracePt t="31442" x="3262313" y="2141538"/>
          <p14:tracePt t="31452" x="3319463" y="2147888"/>
          <p14:tracePt t="31460" x="3338513" y="2147888"/>
          <p14:tracePt t="31466" x="3357563" y="2147888"/>
          <p14:tracePt t="31474" x="3370263" y="2147888"/>
          <p14:tracePt t="31480" x="3376613" y="2147888"/>
          <p14:tracePt t="31487" x="3382963" y="2147888"/>
          <p14:tracePt t="31495" x="3395663" y="2147888"/>
          <p14:tracePt t="31508" x="3402013" y="2147888"/>
          <p14:tracePt t="31515" x="3408363" y="2147888"/>
          <p14:tracePt t="31522" x="3414713" y="2147888"/>
          <p14:tracePt t="31543" x="3421063" y="2147888"/>
          <p14:tracePt t="31585" x="3414713" y="2147888"/>
          <p14:tracePt t="31590" x="3389313" y="2147888"/>
          <p14:tracePt t="31598" x="3351213" y="2160588"/>
          <p14:tracePt t="31605" x="3262313" y="2166938"/>
          <p14:tracePt t="31612" x="3052763" y="2179638"/>
          <p14:tracePt t="31618" x="2816225" y="2179638"/>
          <p14:tracePt t="31625" x="2600325" y="2179638"/>
          <p14:tracePt t="31633" x="2459038" y="2185988"/>
          <p14:tracePt t="31645" x="2357438" y="2185988"/>
          <p14:tracePt t="31651" x="2249488" y="2185988"/>
          <p14:tracePt t="31657" x="2166938" y="2185988"/>
          <p14:tracePt t="31662" x="2071688" y="2185988"/>
          <p14:tracePt t="31667" x="1974850" y="2185988"/>
          <p14:tracePt t="31678" x="1892300" y="2185988"/>
          <p14:tracePt t="31683" x="1758950" y="2185988"/>
          <p14:tracePt t="31689" x="1663700" y="2173288"/>
          <p14:tracePt t="31696" x="1560513" y="2179638"/>
          <p14:tracePt t="31701" x="1490663" y="2179638"/>
          <p14:tracePt t="31709" x="1408113" y="2179638"/>
          <p14:tracePt t="31716" x="1338263" y="2179638"/>
          <p14:tracePt t="31722" x="1262063" y="2179638"/>
          <p14:tracePt t="31730" x="1230313" y="2179638"/>
          <p14:tracePt t="31741" x="1192213" y="2179638"/>
          <p14:tracePt t="31747" x="1160463" y="2179638"/>
          <p14:tracePt t="31752" x="1127125" y="2179638"/>
          <p14:tracePt t="31759" x="1101725" y="2179638"/>
          <p14:tracePt t="31764" x="1082675" y="2179638"/>
          <p14:tracePt t="31771" x="1069975" y="2179638"/>
          <p14:tracePt t="31778" x="1057275" y="2179638"/>
          <p14:tracePt t="31785" x="1050925" y="2179638"/>
          <p14:tracePt t="31797" x="1038225" y="2179638"/>
          <p14:tracePt t="31801" x="1031875" y="2179638"/>
          <p14:tracePt t="31808" x="1025525" y="2179638"/>
          <p14:tracePt t="31815" x="1012825" y="2179638"/>
          <p14:tracePt t="31827" x="1006475" y="2179638"/>
          <p14:tracePt t="31834" x="1000125" y="2179638"/>
          <p14:tracePt t="31847" x="993775" y="2179638"/>
          <p14:tracePt t="31861" x="987425" y="2179638"/>
          <p14:tracePt t="31891" x="981075" y="2179638"/>
          <p14:tracePt t="31904" x="974725" y="2179638"/>
          <p14:tracePt t="31924" x="974725" y="2185988"/>
          <p14:tracePt t="31930" x="974725" y="2192338"/>
          <p14:tracePt t="31944" x="974725" y="2198688"/>
          <p14:tracePt t="31958" x="974725" y="2236788"/>
          <p14:tracePt t="31965" x="974725" y="2268538"/>
          <p14:tracePt t="31975" x="981075" y="2300288"/>
          <p14:tracePt t="31984" x="981075" y="2359025"/>
          <p14:tracePt t="31990" x="993775" y="2422525"/>
          <p14:tracePt t="31997" x="1000125" y="2486025"/>
          <p14:tracePt t="32000" x="1006475" y="2543175"/>
          <p14:tracePt t="32008" x="1025525" y="2587625"/>
          <p14:tracePt t="32013" x="1038225" y="2644775"/>
          <p14:tracePt t="32021" x="1057275" y="2695575"/>
          <p14:tracePt t="32028" x="1063625" y="2740025"/>
          <p14:tracePt t="32034" x="1076325" y="2784475"/>
          <p14:tracePt t="32042" x="1089025" y="2824163"/>
          <p14:tracePt t="32048" x="1108075" y="2849563"/>
          <p14:tracePt t="32058" x="1108075" y="2868613"/>
          <p14:tracePt t="32064" x="1120775" y="2887663"/>
          <p14:tracePt t="32071" x="1127125" y="2906713"/>
          <p14:tracePt t="32079" x="1133475" y="2913063"/>
          <p14:tracePt t="32084" x="1139825" y="2925763"/>
          <p14:tracePt t="32090" x="1147763" y="2932113"/>
          <p14:tracePt t="32104" x="1154113" y="2938463"/>
          <p14:tracePt t="32110" x="1154113" y="2944813"/>
          <p14:tracePt t="32117" x="1160463" y="2951163"/>
          <p14:tracePt t="32134" x="1166813" y="2957513"/>
          <p14:tracePt t="32140" x="1173163" y="2970213"/>
          <p14:tracePt t="32150" x="1179513" y="2970213"/>
          <p14:tracePt t="32155" x="1185863" y="2976563"/>
          <p14:tracePt t="32159" x="1192213" y="2989263"/>
          <p14:tracePt t="32166" x="1198563" y="2989263"/>
          <p14:tracePt t="32173" x="1204913" y="2995613"/>
          <p14:tracePt t="32180" x="1204913" y="3001963"/>
          <p14:tracePt t="32186" x="1211263" y="3008313"/>
          <p14:tracePt t="32194" x="1217613" y="3014663"/>
          <p14:tracePt t="32200" x="1217613" y="3021013"/>
          <p14:tracePt t="32208" x="1223963" y="3027363"/>
          <p14:tracePt t="32214" x="1230313" y="3033713"/>
          <p14:tracePt t="32221" x="1243013" y="3046413"/>
          <p14:tracePt t="32231" x="1243013" y="3052763"/>
          <p14:tracePt t="32243" x="1268413" y="3078163"/>
          <p14:tracePt t="32248" x="1281113" y="3097213"/>
          <p14:tracePt t="32256" x="1287463" y="3109913"/>
          <p14:tracePt t="32270" x="1300163" y="3122613"/>
          <p14:tracePt t="32277" x="1300163" y="3128963"/>
          <p14:tracePt t="32284" x="1306513" y="3135313"/>
          <p14:tracePt t="32292" x="1306513" y="3141663"/>
          <p14:tracePt t="32297" x="1312863" y="3148013"/>
          <p14:tracePt t="32307" x="1319213" y="3148013"/>
          <p14:tracePt t="32324" x="1325563" y="3160713"/>
          <p14:tracePt t="32332" x="1338263" y="3160713"/>
          <p14:tracePt t="32339" x="1344613" y="3167063"/>
          <p14:tracePt t="32353" x="1357313" y="3173413"/>
          <p14:tracePt t="32360" x="1363663" y="3173413"/>
          <p14:tracePt t="32374" x="1376363" y="3173413"/>
          <p14:tracePt t="32383" x="1382713" y="3173413"/>
          <p14:tracePt t="32390" x="1389063" y="3173413"/>
          <p14:tracePt t="32399" x="1401763" y="3173413"/>
          <p14:tracePt t="32404" x="1408113" y="3173413"/>
          <p14:tracePt t="32408" x="1420813" y="3173413"/>
          <p14:tracePt t="32416" x="1439863" y="3167063"/>
          <p14:tracePt t="32422" x="1458913" y="3160713"/>
          <p14:tracePt t="32429" x="1484313" y="3154363"/>
          <p14:tracePt t="32436" x="1509713" y="3141663"/>
          <p14:tracePt t="32444" x="1541463" y="3128963"/>
          <p14:tracePt t="32450" x="1554163" y="3116263"/>
          <p14:tracePt t="32458" x="1573213" y="3109913"/>
          <p14:tracePt t="32464" x="1585913" y="3097213"/>
          <p14:tracePt t="32471" x="1598613" y="3097213"/>
          <p14:tracePt t="32478" x="1606550" y="3084513"/>
          <p14:tracePt t="32485" x="1612900" y="3078163"/>
          <p14:tracePt t="32493" x="1619250" y="3071813"/>
          <p14:tracePt t="32498" x="1631950" y="3059113"/>
          <p14:tracePt t="32506" x="1638300" y="3040063"/>
          <p14:tracePt t="32512" x="1644650" y="3014663"/>
          <p14:tracePt t="32519" x="1651000" y="2989263"/>
          <p14:tracePt t="32527" x="1663700" y="2963863"/>
          <p14:tracePt t="32535" x="1670050" y="2919413"/>
          <p14:tracePt t="32546" x="1676400" y="2887663"/>
          <p14:tracePt t="32556" x="1682750" y="2817813"/>
          <p14:tracePt t="32560" x="1682750" y="2771775"/>
          <p14:tracePt t="32568" x="1682750" y="2752725"/>
          <p14:tracePt t="32580" x="1682750" y="2714625"/>
          <p14:tracePt t="32584" x="1676400" y="2695575"/>
          <p14:tracePt t="32589" x="1670050" y="2676525"/>
          <p14:tracePt t="32596" x="1663700" y="2657475"/>
          <p14:tracePt t="32603" x="1657350" y="2638425"/>
          <p14:tracePt t="32610" x="1651000" y="2625725"/>
          <p14:tracePt t="32616" x="1651000" y="2613025"/>
          <p14:tracePt t="32629" x="1638300" y="2593975"/>
          <p14:tracePt t="32635" x="1638300" y="2574925"/>
          <p14:tracePt t="32637" x="1625600" y="2549525"/>
          <p14:tracePt t="32643" x="1612900" y="2536825"/>
          <p14:tracePt t="32651" x="1598613" y="2517775"/>
          <p14:tracePt t="32661" x="1585913" y="2498725"/>
          <p14:tracePt t="32670" x="1573213" y="2479675"/>
          <p14:tracePt t="32673" x="1560513" y="2466975"/>
          <p14:tracePt t="32678" x="1554163" y="2460625"/>
          <p14:tracePt t="32685" x="1547813" y="2447925"/>
          <p14:tracePt t="32693" x="1535113" y="2428875"/>
          <p14:tracePt t="32699" x="1522413" y="2422525"/>
          <p14:tracePt t="32708" x="1509713" y="2409825"/>
          <p14:tracePt t="32713" x="1484313" y="2390775"/>
          <p14:tracePt t="32720" x="1465263" y="2384425"/>
          <p14:tracePt t="32736" x="1439863" y="2365375"/>
          <p14:tracePt t="32741" x="1427163" y="2365375"/>
          <p14:tracePt t="32748" x="1420813" y="2359025"/>
          <p14:tracePt t="32759" x="1401763" y="2351088"/>
          <p14:tracePt t="32766" x="1395413" y="2351088"/>
          <p14:tracePt t="32770" x="1389063" y="2344738"/>
          <p14:tracePt t="32776" x="1382713" y="2344738"/>
          <p14:tracePt t="32782" x="1376363" y="2344738"/>
          <p14:tracePt t="32798" x="1370013" y="2344738"/>
          <p14:tracePt t="32804" x="1363663" y="2344738"/>
          <p14:tracePt t="32810" x="1357313" y="2344738"/>
          <p14:tracePt t="32817" x="1350963" y="2344738"/>
          <p14:tracePt t="32831" x="1344613" y="2351088"/>
          <p14:tracePt t="32838" x="1338263" y="2351088"/>
          <p14:tracePt t="32852" x="1338263" y="2365375"/>
          <p14:tracePt t="32859" x="1338263" y="2371725"/>
          <p14:tracePt t="32866" x="1338263" y="2378075"/>
          <p14:tracePt t="32872" x="1331913" y="2397125"/>
          <p14:tracePt t="32882" x="1325563" y="2416175"/>
          <p14:tracePt t="32898" x="1312863" y="2473325"/>
          <p14:tracePt t="32903" x="1306513" y="2517775"/>
          <p14:tracePt t="32907" x="1306513" y="2593975"/>
          <p14:tracePt t="32914" x="1287463" y="2727325"/>
          <p14:tracePt t="32920" x="1274763" y="2906713"/>
          <p14:tracePt t="32928" x="1262063" y="3065463"/>
          <p14:tracePt t="32935" x="1262063" y="3167063"/>
          <p14:tracePt t="32942" x="1262063" y="3263900"/>
          <p14:tracePt t="32951" x="1274763" y="3352800"/>
          <p14:tracePt t="32958" x="1287463" y="3409950"/>
          <p14:tracePt t="32967" x="1293813" y="3454400"/>
          <p14:tracePt t="32971" x="1312863" y="3479800"/>
          <p14:tracePt t="32980" x="1319213" y="3486150"/>
          <p14:tracePt t="32983" x="1325563" y="3498850"/>
          <p14:tracePt t="32992" x="1338263" y="3511550"/>
          <p14:tracePt t="32997" x="1350963" y="3517900"/>
          <p14:tracePt t="33004" x="1363663" y="3524250"/>
          <p14:tracePt t="33014" x="1389063" y="3530600"/>
          <p14:tracePt t="33020" x="1408113" y="3536950"/>
          <p14:tracePt t="33029" x="1433513" y="3536950"/>
          <p14:tracePt t="33035" x="1452563" y="3536950"/>
          <p14:tracePt t="33040" x="1471613" y="3536950"/>
          <p14:tracePt t="33046" x="1490663" y="3536950"/>
          <p14:tracePt t="33052" x="1503363" y="3536950"/>
          <p14:tracePt t="33060" x="1522413" y="3536950"/>
          <p14:tracePt t="33066" x="1541463" y="3524250"/>
          <p14:tracePt t="33076" x="1560513" y="3517900"/>
          <p14:tracePt t="33080" x="1585913" y="3498850"/>
          <p14:tracePt t="33087" x="1612900" y="3479800"/>
          <p14:tracePt t="33095" x="1644650" y="3448050"/>
          <p14:tracePt t="33101" x="1682750" y="3409950"/>
          <p14:tracePt t="33110" x="1720850" y="3378200"/>
          <p14:tracePt t="33115" x="1752600" y="3340100"/>
          <p14:tracePt t="33122" x="1771650" y="3321050"/>
          <p14:tracePt t="33131" x="1790700" y="3295650"/>
          <p14:tracePt t="33139" x="1803400" y="3270250"/>
          <p14:tracePt t="33144" x="1816100" y="3244850"/>
          <p14:tracePt t="33150" x="1822450" y="3219450"/>
          <p14:tracePt t="33157" x="1828800" y="3179763"/>
          <p14:tracePt t="33164" x="1828800" y="3135313"/>
          <p14:tracePt t="33170" x="1828800" y="3071813"/>
          <p14:tracePt t="33177" x="1828800" y="3008313"/>
          <p14:tracePt t="33184" x="1816100" y="2944813"/>
          <p14:tracePt t="33191" x="1803400" y="2887663"/>
          <p14:tracePt t="33198" x="1790700" y="2843213"/>
          <p14:tracePt t="33205" x="1771650" y="2805113"/>
          <p14:tracePt t="33212" x="1758950" y="2771775"/>
          <p14:tracePt t="33221" x="1746250" y="2746375"/>
          <p14:tracePt t="33226" x="1720850" y="2708275"/>
          <p14:tracePt t="33233" x="1695450" y="2670175"/>
          <p14:tracePt t="33241" x="1663700" y="2651125"/>
          <p14:tracePt t="33247" x="1625600" y="2619375"/>
          <p14:tracePt t="33253" x="1598613" y="2587625"/>
          <p14:tracePt t="33263" x="1566863" y="2568575"/>
          <p14:tracePt t="33269" x="1535113" y="2543175"/>
          <p14:tracePt t="33278" x="1497013" y="2530475"/>
          <p14:tracePt t="33284" x="1471613" y="2517775"/>
          <p14:tracePt t="33288" x="1452563" y="2505075"/>
          <p14:tracePt t="33295" x="1427163" y="2498725"/>
          <p14:tracePt t="33306" x="1408113" y="2492375"/>
          <p14:tracePt t="33313" x="1401763" y="2492375"/>
          <p14:tracePt t="33317" x="1382713" y="2486025"/>
          <p14:tracePt t="33323" x="1370013" y="2479675"/>
          <p14:tracePt t="33330" x="1363663" y="2479675"/>
          <p14:tracePt t="33339" x="1350963" y="2473325"/>
          <p14:tracePt t="33348" x="1338263" y="2473325"/>
          <p14:tracePt t="33352" x="1331913" y="2466975"/>
          <p14:tracePt t="33358" x="1325563" y="2466975"/>
          <p14:tracePt t="33364" x="1319213" y="2466975"/>
          <p14:tracePt t="33378" x="1306513" y="2466975"/>
          <p14:tracePt t="33384" x="1300163" y="2466975"/>
          <p14:tracePt t="33402" x="1287463" y="2466975"/>
          <p14:tracePt t="33415" x="1281113" y="2466975"/>
          <p14:tracePt t="33428" x="1274763" y="2466975"/>
          <p14:tracePt t="33435" x="1268413" y="2466975"/>
          <p14:tracePt t="33443" x="1268413" y="2473325"/>
          <p14:tracePt t="33464" x="1262063" y="2479675"/>
          <p14:tracePt t="33483" x="1255713" y="2486025"/>
          <p14:tracePt t="33505" x="1255713" y="2492375"/>
          <p14:tracePt t="33511" x="1255713" y="2505075"/>
          <p14:tracePt t="33527" x="1255713" y="2524125"/>
          <p14:tracePt t="33530" x="1255713" y="2536825"/>
          <p14:tracePt t="33543" x="1255713" y="2555875"/>
          <p14:tracePt t="33550" x="1255713" y="2581275"/>
          <p14:tracePt t="33555" x="1262063" y="2606675"/>
          <p14:tracePt t="33559" x="1268413" y="2638425"/>
          <p14:tracePt t="33567" x="1274763" y="2663825"/>
          <p14:tracePt t="33575" x="1281113" y="2689225"/>
          <p14:tracePt t="33579" x="1293813" y="2714625"/>
          <p14:tracePt t="33588" x="1300163" y="2733675"/>
          <p14:tracePt t="33600" x="1306513" y="2752725"/>
          <p14:tracePt t="33611" x="1312863" y="2765425"/>
          <p14:tracePt t="33621" x="1319213" y="2778125"/>
          <p14:tracePt t="33627" x="1325563" y="2784475"/>
          <p14:tracePt t="33634" x="1331913" y="2784475"/>
          <p14:tracePt t="33642" x="1331913" y="2792413"/>
          <p14:tracePt t="33649" x="1338263" y="2798763"/>
          <p14:tracePt t="33656" x="1338263" y="2805113"/>
          <p14:tracePt t="33662" x="1344613" y="2805113"/>
          <p14:tracePt t="33671" x="1350963" y="2805113"/>
          <p14:tracePt t="33686" x="1357313" y="2811463"/>
          <p14:tracePt t="33695" x="1363663" y="2811463"/>
          <p14:tracePt t="33720" x="1370013" y="2811463"/>
          <p14:tracePt t="33748" x="1382713" y="2811463"/>
          <p14:tracePt t="33760" x="1389063" y="2811463"/>
          <p14:tracePt t="33766" x="1395413" y="2811463"/>
          <p14:tracePt t="33775" x="1395413" y="2805113"/>
          <p14:tracePt t="33780" x="1401763" y="2798763"/>
          <p14:tracePt t="33787" x="1414463" y="2792413"/>
          <p14:tracePt t="33804" x="1420813" y="2778125"/>
          <p14:tracePt t="33813" x="1427163" y="2771775"/>
          <p14:tracePt t="33818" x="1433513" y="2771775"/>
          <p14:tracePt t="33823" x="1433513" y="2759075"/>
          <p14:tracePt t="33830" x="1439863" y="2752725"/>
          <p14:tracePt t="33835" x="1446213" y="2752725"/>
          <p14:tracePt t="33843" x="1452563" y="2740025"/>
          <p14:tracePt t="33849" x="1452563" y="2733675"/>
          <p14:tracePt t="33863" x="1452563" y="2720975"/>
          <p14:tracePt t="33877" x="1458913" y="2714625"/>
          <p14:tracePt t="33891" x="1465263" y="2708275"/>
          <p14:tracePt t="33910" x="1465263" y="2701925"/>
          <p14:tracePt t="33933" x="1465263" y="2695575"/>
          <p14:tracePt t="34041" x="1465263" y="2701925"/>
          <p14:tracePt t="34051" x="1465263" y="2708275"/>
          <p14:tracePt t="34058" x="1465263" y="2720975"/>
          <p14:tracePt t="34064" x="1465263" y="2733675"/>
          <p14:tracePt t="34071" x="1465263" y="2740025"/>
          <p14:tracePt t="34080" x="1465263" y="2759075"/>
          <p14:tracePt t="34087" x="1471613" y="2771775"/>
          <p14:tracePt t="34095" x="1471613" y="2784475"/>
          <p14:tracePt t="34100" x="1471613" y="2805113"/>
          <p14:tracePt t="34107" x="1471613" y="2817813"/>
          <p14:tracePt t="34115" x="1471613" y="2824163"/>
          <p14:tracePt t="34124" x="1471613" y="2830513"/>
          <p14:tracePt t="34131" x="1471613" y="2836863"/>
          <p14:tracePt t="34133" x="1471613" y="2849563"/>
          <p14:tracePt t="34141" x="1471613" y="2855913"/>
          <p14:tracePt t="34147" x="1477963" y="2862263"/>
          <p14:tracePt t="34154" x="1477963" y="2868613"/>
          <p14:tracePt t="34161" x="1484313" y="2874963"/>
          <p14:tracePt t="34175" x="1484313" y="2881313"/>
          <p14:tracePt t="34182" x="1490663" y="2887663"/>
          <p14:tracePt t="34190" x="1490663" y="2894013"/>
          <p14:tracePt t="34203" x="1490663" y="2900363"/>
          <p14:tracePt t="34210" x="1497013" y="2906713"/>
          <p14:tracePt t="34225" x="1503363" y="2913063"/>
          <p14:tracePt t="34232" x="1503363" y="2919413"/>
          <p14:tracePt t="34249" x="1503363" y="2925763"/>
          <p14:tracePt t="34280" x="1503363" y="2932113"/>
          <p14:tracePt t="34296" x="1503363" y="2938463"/>
          <p14:tracePt t="34583" x="1503363" y="2944813"/>
          <p14:tracePt t="34598" x="1503363" y="2951163"/>
          <p14:tracePt t="34625" x="1503363" y="2957513"/>
          <p14:tracePt t="34642" x="1503363" y="2963863"/>
          <p14:tracePt t="34655" x="1503363" y="2970213"/>
          <p14:tracePt t="34690" x="1503363" y="2976563"/>
          <p14:tracePt t="34699" x="1509713" y="2976563"/>
          <p14:tracePt t="34704" x="1509713" y="2982913"/>
          <p14:tracePt t="35126" x="1509713" y="2995613"/>
          <p14:tracePt t="35135" x="1509713" y="3001963"/>
          <p14:tracePt t="35149" x="1516063" y="3014663"/>
          <p14:tracePt t="35155" x="1516063" y="3021013"/>
          <p14:tracePt t="35172" x="1516063" y="3027363"/>
          <p14:tracePt t="35180" x="1516063" y="3033713"/>
          <p14:tracePt t="35193" x="1522413" y="3033713"/>
          <p14:tracePt t="35200" x="1522413" y="3040063"/>
          <p14:tracePt t="35228" x="1522413" y="3046413"/>
          <p14:tracePt t="35249" x="1522413" y="3052763"/>
          <p14:tracePt t="35277" x="1522413" y="3059113"/>
          <p14:tracePt t="35283" x="1522413" y="3065463"/>
          <p14:tracePt t="35297" x="1528763" y="3071813"/>
          <p14:tracePt t="35304" x="1528763" y="3078163"/>
          <p14:tracePt t="35311" x="1535113" y="3084513"/>
          <p14:tracePt t="35318" x="1535113" y="3090863"/>
          <p14:tracePt t="35326" x="1541463" y="3097213"/>
          <p14:tracePt t="35332" x="1541463" y="3103563"/>
          <p14:tracePt t="35339" x="1541463" y="3109913"/>
          <p14:tracePt t="35355" x="1541463" y="3116263"/>
          <p14:tracePt t="35366" x="1541463" y="3122613"/>
          <p14:tracePt t="35374" x="1541463" y="3128963"/>
          <p14:tracePt t="35380" x="1541463" y="3135313"/>
          <p14:tracePt t="35408" x="1541463" y="3141663"/>
          <p14:tracePt t="35422" x="1541463" y="3148013"/>
          <p14:tracePt t="35450" x="1541463" y="3154363"/>
          <p14:tracePt t="36036" x="1566863" y="3154363"/>
          <p14:tracePt t="36048" x="1612900" y="3167063"/>
          <p14:tracePt t="36053" x="1644650" y="3167063"/>
          <p14:tracePt t="36060" x="1670050" y="3173413"/>
          <p14:tracePt t="36069" x="1695450" y="3173413"/>
          <p14:tracePt t="36079" x="1720850" y="3173413"/>
          <p14:tracePt t="36085" x="1746250" y="3179763"/>
          <p14:tracePt t="36090" x="1778000" y="3179763"/>
          <p14:tracePt t="36095" x="1803400" y="3186113"/>
          <p14:tracePt t="36102" x="1835150" y="3186113"/>
          <p14:tracePt t="36109" x="1879600" y="3192463"/>
          <p14:tracePt t="36115" x="1930400" y="3192463"/>
          <p14:tracePt t="36122" x="1974850" y="3192463"/>
          <p14:tracePt t="36129" x="2019300" y="3198813"/>
          <p14:tracePt t="36136" x="2065338" y="3198813"/>
          <p14:tracePt t="36143" x="2103438" y="3198813"/>
          <p14:tracePt t="36149" x="2147888" y="3198813"/>
          <p14:tracePt t="36158" x="2205038" y="3198813"/>
          <p14:tracePt t="36163" x="2255838" y="3198813"/>
          <p14:tracePt t="36171" x="2300288" y="3198813"/>
          <p14:tracePt t="36178" x="2351088" y="3198813"/>
          <p14:tracePt t="36184" x="2382838" y="3198813"/>
          <p14:tracePt t="36192" x="2408238" y="3198813"/>
          <p14:tracePt t="36198" x="2433638" y="3198813"/>
          <p14:tracePt t="36206" x="2459038" y="3198813"/>
          <p14:tracePt t="36212" x="2471738" y="3198813"/>
          <p14:tracePt t="36219" x="2490788" y="3198813"/>
          <p14:tracePt t="36227" x="2509838" y="3198813"/>
          <p14:tracePt t="36233" x="2524125" y="3192463"/>
          <p14:tracePt t="36241" x="2543175" y="3192463"/>
          <p14:tracePt t="36246" x="2562225" y="3192463"/>
          <p14:tracePt t="36254" x="2581275" y="3192463"/>
          <p14:tracePt t="36261" x="2593975" y="3186113"/>
          <p14:tracePt t="36268" x="2613025" y="3186113"/>
          <p14:tracePt t="36278" x="2632075" y="3186113"/>
          <p14:tracePt t="36281" x="2638425" y="3179763"/>
          <p14:tracePt t="36291" x="2644775" y="3179763"/>
          <p14:tracePt t="36299" x="2657475" y="3173413"/>
          <p14:tracePt t="36310" x="2670175" y="3167063"/>
          <p14:tracePt t="36317" x="2676525" y="3167063"/>
          <p14:tracePt t="36331" x="2689225" y="3167063"/>
          <p14:tracePt t="36339" x="2695575" y="3167063"/>
          <p14:tracePt t="36348" x="2708275" y="3167063"/>
          <p14:tracePt t="36353" x="2714625" y="3167063"/>
          <p14:tracePt t="36358" x="2720975" y="3167063"/>
          <p14:tracePt t="36365" x="2733675" y="3160713"/>
          <p14:tracePt t="36371" x="2746375" y="3160713"/>
          <p14:tracePt t="36378" x="2752725" y="3160713"/>
          <p14:tracePt t="36385" x="2765425" y="3160713"/>
          <p14:tracePt t="36392" x="2784475" y="3154363"/>
          <p14:tracePt t="36401" x="2797175" y="3154363"/>
          <p14:tracePt t="36412" x="2816225" y="3148013"/>
          <p14:tracePt t="36416" x="2835275" y="3141663"/>
          <p14:tracePt t="36420" x="2854325" y="3135313"/>
          <p14:tracePt t="36429" x="2867025" y="3128963"/>
          <p14:tracePt t="36436" x="2886075" y="3116263"/>
          <p14:tracePt t="36445" x="2905125" y="3109913"/>
          <p14:tracePt t="36450" x="2924175" y="3103563"/>
          <p14:tracePt t="36454" x="2936875" y="3090863"/>
          <p14:tracePt t="36461" x="2962275" y="3078163"/>
          <p14:tracePt t="36468" x="2982913" y="3071813"/>
          <p14:tracePt t="36475" x="3001963" y="3052763"/>
          <p14:tracePt t="36482" x="3021013" y="3033713"/>
          <p14:tracePt t="36494" x="3033713" y="3021013"/>
          <p14:tracePt t="36504" x="3059113" y="2989263"/>
          <p14:tracePt t="36510" x="3071813" y="2976563"/>
          <p14:tracePt t="36517" x="3078163" y="2963863"/>
          <p14:tracePt t="36526" x="3084513" y="2951163"/>
          <p14:tracePt t="36531" x="3090863" y="2938463"/>
          <p14:tracePt t="36538" x="3090863" y="2932113"/>
          <p14:tracePt t="36544" x="3097213" y="2913063"/>
          <p14:tracePt t="36552" x="3097213" y="2900363"/>
          <p14:tracePt t="36559" x="3097213" y="2894013"/>
          <p14:tracePt t="36566" x="3097213" y="2881313"/>
          <p14:tracePt t="36575" x="3097213" y="2868613"/>
          <p14:tracePt t="36585" x="3097213" y="2843213"/>
          <p14:tracePt t="36593" x="3090863" y="2830513"/>
          <p14:tracePt t="36600" x="3084513" y="2811463"/>
          <p14:tracePt t="36608" x="3078163" y="2798763"/>
          <p14:tracePt t="36614" x="3065463" y="2778125"/>
          <p14:tracePt t="36623" x="3059113" y="2765425"/>
          <p14:tracePt t="36636" x="3027363" y="2720975"/>
          <p14:tracePt t="36642" x="3001963" y="2689225"/>
          <p14:tracePt t="36651" x="2976563" y="2663825"/>
          <p14:tracePt t="36661" x="2943225" y="2632075"/>
          <p14:tracePt t="36665" x="2905125" y="2606675"/>
          <p14:tracePt t="36669" x="2867025" y="2574925"/>
          <p14:tracePt t="36677" x="2828925" y="2549525"/>
          <p14:tracePt t="36683" x="2784475" y="2530475"/>
          <p14:tracePt t="36691" x="2740025" y="2505075"/>
          <p14:tracePt t="36697" x="2682875" y="2479675"/>
          <p14:tracePt t="36707" x="2632075" y="2466975"/>
          <p14:tracePt t="36712" x="2581275" y="2447925"/>
          <p14:tracePt t="36720" x="2524125" y="2435225"/>
          <p14:tracePt t="36725" x="2465388" y="2416175"/>
          <p14:tracePt t="36732" x="2420938" y="2409825"/>
          <p14:tracePt t="36739" x="2376488" y="2397125"/>
          <p14:tracePt t="36749" x="2332038" y="2384425"/>
          <p14:tracePt t="36754" x="2287588" y="2378075"/>
          <p14:tracePt t="36760" x="2243138" y="2371725"/>
          <p14:tracePt t="36769" x="2198688" y="2371725"/>
          <p14:tracePt t="36778" x="2154238" y="2365375"/>
          <p14:tracePt t="36780" x="2103438" y="2365375"/>
          <p14:tracePt t="36787" x="2044700" y="2365375"/>
          <p14:tracePt t="36794" x="1981200" y="2365375"/>
          <p14:tracePt t="36803" x="1911350" y="2365375"/>
          <p14:tracePt t="36816" x="1803400" y="2365375"/>
          <p14:tracePt t="36821" x="1758950" y="2365375"/>
          <p14:tracePt t="36831" x="1733550" y="2371725"/>
          <p14:tracePt t="36840" x="1714500" y="2371725"/>
          <p14:tracePt t="36842" x="1701800" y="2378075"/>
          <p14:tracePt t="36852" x="1682750" y="2378075"/>
          <p14:tracePt t="36860" x="1670050" y="2378075"/>
          <p14:tracePt t="36863" x="1663700" y="2378075"/>
          <p14:tracePt t="36870" x="1657350" y="2378075"/>
          <p14:tracePt t="36877" x="1651000" y="2384425"/>
          <p14:tracePt t="36891" x="1644650" y="2384425"/>
          <p14:tracePt t="36897" x="1638300" y="2384425"/>
          <p14:tracePt t="36905" x="1638300" y="2390775"/>
          <p14:tracePt t="36919" x="1631950" y="2397125"/>
          <p14:tracePt t="36933" x="1631950" y="2403475"/>
          <p14:tracePt t="36946" x="1625600" y="2409825"/>
          <p14:tracePt t="36958" x="1625600" y="2416175"/>
          <p14:tracePt t="36960" x="1625600" y="2435225"/>
          <p14:tracePt t="36967" x="1619250" y="2466975"/>
          <p14:tracePt t="36978" x="1619250" y="2511425"/>
          <p14:tracePt t="36987" x="1612900" y="2574925"/>
          <p14:tracePt t="36988" x="1612900" y="2663825"/>
          <p14:tracePt t="36996" x="1612900" y="2727325"/>
          <p14:tracePt t="37002" x="1612900" y="2765425"/>
          <p14:tracePt t="37009" x="1612900" y="2805113"/>
          <p14:tracePt t="37015" x="1612900" y="2836863"/>
          <p14:tracePt t="37023" x="1619250" y="2881313"/>
          <p14:tracePt t="37029" x="1631950" y="2925763"/>
          <p14:tracePt t="37038" x="1651000" y="2970213"/>
          <p14:tracePt t="37045" x="1670050" y="3008313"/>
          <p14:tracePt t="37052" x="1695450" y="3059113"/>
          <p14:tracePt t="37057" x="1727200" y="3097213"/>
          <p14:tracePt t="37066" x="1765300" y="3135313"/>
          <p14:tracePt t="37076" x="1797050" y="3173413"/>
          <p14:tracePt t="37082" x="1835150" y="3192463"/>
          <p14:tracePt t="37085" x="1873250" y="3225800"/>
          <p14:tracePt t="37091" x="1905000" y="3251200"/>
          <p14:tracePt t="37098" x="1955800" y="3270250"/>
          <p14:tracePt t="37108" x="1987550" y="3282950"/>
          <p14:tracePt t="37114" x="2038350" y="3302000"/>
          <p14:tracePt t="37121" x="2071688" y="3314700"/>
          <p14:tracePt t="37126" x="2116138" y="3321050"/>
          <p14:tracePt t="37134" x="2160588" y="3340100"/>
          <p14:tracePt t="37142" x="2185988" y="3346450"/>
          <p14:tracePt t="37147" x="2211388" y="3346450"/>
          <p14:tracePt t="37154" x="2236788" y="3346450"/>
          <p14:tracePt t="37161" x="2262188" y="3346450"/>
          <p14:tracePt t="37168" x="2281238" y="3346450"/>
          <p14:tracePt t="37175" x="2312988" y="3346450"/>
          <p14:tracePt t="37183" x="2338388" y="3346450"/>
          <p14:tracePt t="37189" x="2363788" y="3346450"/>
          <p14:tracePt t="37198" x="2395538" y="3346450"/>
          <p14:tracePt t="37206" x="2420938" y="3340100"/>
          <p14:tracePt t="37213" x="2439988" y="3327400"/>
          <p14:tracePt t="37218" x="2459038" y="3321050"/>
          <p14:tracePt t="37229" x="2484438" y="3314700"/>
          <p14:tracePt t="37232" x="2503488" y="3308350"/>
          <p14:tracePt t="37237" x="2517775" y="3295650"/>
          <p14:tracePt t="37245" x="2530475" y="3289300"/>
          <p14:tracePt t="37251" x="2549525" y="3289300"/>
          <p14:tracePt t="37259" x="2562225" y="3282950"/>
          <p14:tracePt t="37265" x="2581275" y="3270250"/>
          <p14:tracePt t="37274" x="2593975" y="3257550"/>
          <p14:tracePt t="37286" x="2606675" y="3244850"/>
          <p14:tracePt t="37288" x="2619375" y="3232150"/>
          <p14:tracePt t="37294" x="2638425" y="3211513"/>
          <p14:tracePt t="37302" x="2657475" y="3192463"/>
          <p14:tracePt t="37307" x="2682875" y="3173413"/>
          <p14:tracePt t="37313" x="2701925" y="3148013"/>
          <p14:tracePt t="37322" x="2720975" y="3128963"/>
          <p14:tracePt t="37330" x="2733675" y="3109913"/>
          <p14:tracePt t="37336" x="2746375" y="3090863"/>
          <p14:tracePt t="37340" x="2759075" y="3084513"/>
          <p14:tracePt t="37348" x="2771775" y="3071813"/>
          <p14:tracePt t="37354" x="2778125" y="3059113"/>
          <p14:tracePt t="37362" x="2784475" y="3046413"/>
          <p14:tracePt t="37368" x="2790825" y="3040063"/>
          <p14:tracePt t="37376" x="2797175" y="3027363"/>
          <p14:tracePt t="37382" x="2803525" y="3014663"/>
          <p14:tracePt t="37392" x="2809875" y="3001963"/>
          <p14:tracePt t="37400" x="2816225" y="2995613"/>
          <p14:tracePt t="37405" x="2816225" y="2989263"/>
          <p14:tracePt t="37411" x="2816225" y="2976563"/>
          <p14:tracePt t="37416" x="2822575" y="2976563"/>
          <p14:tracePt t="37425" x="2822575" y="2963863"/>
          <p14:tracePt t="37431" x="2828925" y="2963863"/>
          <p14:tracePt t="37438" x="2828925" y="2951163"/>
          <p14:tracePt t="37445" x="2835275" y="2938463"/>
          <p14:tracePt t="37452" x="2835275" y="2932113"/>
          <p14:tracePt t="37459" x="2841625" y="2913063"/>
          <p14:tracePt t="37465" x="2841625" y="2900363"/>
          <p14:tracePt t="37473" x="2847975" y="2887663"/>
          <p14:tracePt t="37479" x="2854325" y="2868613"/>
          <p14:tracePt t="37486" x="2860675" y="2855913"/>
          <p14:tracePt t="37493" x="2860675" y="2843213"/>
          <p14:tracePt t="37502" x="2867025" y="2836863"/>
          <p14:tracePt t="37512" x="2867025" y="2830513"/>
          <p14:tracePt t="37517" x="2867025" y="2824163"/>
          <p14:tracePt t="37522" x="2873375" y="2817813"/>
          <p14:tracePt t="37529" x="2873375" y="2805113"/>
          <p14:tracePt t="37543" x="2873375" y="2798763"/>
          <p14:tracePt t="37551" x="2873375" y="2792413"/>
          <p14:tracePt t="37558" x="2873375" y="2784475"/>
          <p14:tracePt t="37570" x="2873375" y="2778125"/>
          <p14:tracePt t="37577" x="2873375" y="2771775"/>
          <p14:tracePt t="37611" x="2873375" y="2765425"/>
          <p14:tracePt t="37835" x="2873375" y="2778125"/>
          <p14:tracePt t="37843" x="2879725" y="2792413"/>
          <p14:tracePt t="37850" x="2879725" y="2805113"/>
          <p14:tracePt t="37857" x="2886075" y="2817813"/>
          <p14:tracePt t="37862" x="2886075" y="2836863"/>
          <p14:tracePt t="37867" x="2892425" y="2855913"/>
          <p14:tracePt t="37875" x="2892425" y="2862263"/>
          <p14:tracePt t="37880" x="2892425" y="2874963"/>
          <p14:tracePt t="37888" x="2892425" y="2881313"/>
          <p14:tracePt t="37895" x="2892425" y="2894013"/>
          <p14:tracePt t="37901" x="2892425" y="2900363"/>
          <p14:tracePt t="37909" x="2892425" y="2906713"/>
          <p14:tracePt t="37915" x="2892425" y="2913063"/>
          <p14:tracePt t="37922" x="2892425" y="2919413"/>
          <p14:tracePt t="37929" x="2892425" y="2925763"/>
          <p14:tracePt t="37936" x="2898775" y="2932113"/>
          <p14:tracePt t="37946" x="2898775" y="2938463"/>
          <p14:tracePt t="37962" x="2898775" y="2951163"/>
          <p14:tracePt t="37968" x="2905125" y="2951163"/>
          <p14:tracePt t="37970" x="2905125" y="2957513"/>
          <p14:tracePt t="37978" x="2905125" y="2970213"/>
          <p14:tracePt t="37985" x="2911475" y="2970213"/>
          <p14:tracePt t="37992" x="2911475" y="2976563"/>
          <p14:tracePt t="37999" x="2911475" y="2982913"/>
          <p14:tracePt t="38006" x="2911475" y="2989263"/>
          <p14:tracePt t="38035" x="2911475" y="2995613"/>
          <p14:tracePt t="38394" x="2905125" y="3008313"/>
          <p14:tracePt t="38401" x="2892425" y="3027363"/>
          <p14:tracePt t="38407" x="2886075" y="3040063"/>
          <p14:tracePt t="38415" x="2873375" y="3059113"/>
          <p14:tracePt t="38423" x="2860675" y="3071813"/>
          <p14:tracePt t="38428" x="2847975" y="3090863"/>
          <p14:tracePt t="38436" x="2841625" y="3097213"/>
          <p14:tracePt t="38443" x="2828925" y="3109913"/>
          <p14:tracePt t="38449" x="2822575" y="3122613"/>
          <p14:tracePt t="38457" x="2803525" y="3135313"/>
          <p14:tracePt t="38463" x="2784475" y="3148013"/>
          <p14:tracePt t="38473" x="2765425" y="3167063"/>
          <p14:tracePt t="38485" x="2746375" y="3173413"/>
          <p14:tracePt t="38488" x="2714625" y="3192463"/>
          <p14:tracePt t="38493" x="2689225" y="3211513"/>
          <p14:tracePt t="38498" x="2638425" y="3238500"/>
          <p14:tracePt t="38506" x="2587625" y="3251200"/>
          <p14:tracePt t="38512" x="2517775" y="3276600"/>
          <p14:tracePt t="38519" x="2439988" y="3295650"/>
          <p14:tracePt t="38534" x="2268538" y="3333750"/>
          <p14:tracePt t="38539" x="2205038" y="3352800"/>
          <p14:tracePt t="38549" x="2135188" y="3352800"/>
          <p14:tracePt t="38557" x="2071688" y="3359150"/>
          <p14:tracePt t="38563" x="2019300" y="3371850"/>
          <p14:tracePt t="38568" x="1974850" y="3378200"/>
          <p14:tracePt t="38575" x="1917700" y="3384550"/>
          <p14:tracePt t="38581" x="1885950" y="3384550"/>
          <p14:tracePt t="38590" x="1854200" y="3384550"/>
          <p14:tracePt t="38601" x="1809750" y="3384550"/>
          <p14:tracePt t="38609" x="1797050" y="3384550"/>
          <p14:tracePt t="38615" x="1778000" y="3384550"/>
          <p14:tracePt t="38623" x="1758950" y="3384550"/>
          <p14:tracePt t="38630" x="1752600" y="3384550"/>
          <p14:tracePt t="38636" x="1739900" y="3384550"/>
          <p14:tracePt t="38643" x="1733550" y="3384550"/>
          <p14:tracePt t="38650" x="1727200" y="3384550"/>
          <p14:tracePt t="38657" x="1714500" y="3384550"/>
          <p14:tracePt t="38672" x="1708150" y="3384550"/>
          <p14:tracePt t="38678" x="1701800" y="3384550"/>
          <p14:tracePt t="38687" x="1695450" y="3384550"/>
          <p14:tracePt t="39015" x="1689100" y="3390900"/>
          <p14:tracePt t="39017" x="1670050" y="3397250"/>
          <p14:tracePt t="39025" x="1651000" y="3403600"/>
          <p14:tracePt t="39034" x="1631950" y="3409950"/>
          <p14:tracePt t="39044" x="1612900" y="3409950"/>
          <p14:tracePt t="39051" x="1592263" y="3416300"/>
          <p14:tracePt t="39056" x="1560513" y="3422650"/>
          <p14:tracePt t="39060" x="1522413" y="3441700"/>
          <p14:tracePt t="39066" x="1490663" y="3448050"/>
          <p14:tracePt t="39073" x="1452563" y="3460750"/>
          <p14:tracePt t="39080" x="1408113" y="3467100"/>
          <p14:tracePt t="39087" x="1376363" y="3473450"/>
          <p14:tracePt t="39094" x="1350963" y="3479800"/>
          <p14:tracePt t="39101" x="1325563" y="3486150"/>
          <p14:tracePt t="39107" x="1306513" y="3486150"/>
          <p14:tracePt t="39114" x="1293813" y="3492500"/>
          <p14:tracePt t="39125" x="1281113" y="3492500"/>
          <p14:tracePt t="39132" x="1268413" y="3498850"/>
          <p14:tracePt t="39141" x="1262063" y="3498850"/>
          <p14:tracePt t="39146" x="1255713" y="3498850"/>
          <p14:tracePt t="39148" x="1243013" y="3498850"/>
          <p14:tracePt t="39163" x="1230313" y="3498850"/>
          <p14:tracePt t="39177" x="1223963" y="3498850"/>
          <p14:tracePt t="39184" x="1217613" y="3498850"/>
          <p14:tracePt t="39198" x="1211263" y="3498850"/>
          <p14:tracePt t="39227" x="1211263" y="3505200"/>
          <p14:tracePt t="39532" x="1192213" y="3505200"/>
          <p14:tracePt t="39539" x="1173163" y="3505200"/>
          <p14:tracePt t="39547" x="1147763" y="3505200"/>
          <p14:tracePt t="39555" x="1120775" y="3505200"/>
          <p14:tracePt t="39561" x="1095375" y="3505200"/>
          <p14:tracePt t="39565" x="1082675" y="3505200"/>
          <p14:tracePt t="39571" x="1057275" y="3505200"/>
          <p14:tracePt t="39578" x="1031875" y="3505200"/>
          <p14:tracePt t="39585" x="1012825" y="3505200"/>
          <p14:tracePt t="39593" x="1000125" y="3505200"/>
          <p14:tracePt t="39599" x="987425" y="3505200"/>
          <p14:tracePt t="39612" x="981075" y="3505200"/>
          <p14:tracePt t="39617" x="974725" y="3505200"/>
          <p14:tracePt t="39621" x="968375" y="3498850"/>
          <p14:tracePt t="39627" x="962025" y="3498850"/>
          <p14:tracePt t="39646" x="955675" y="3498850"/>
          <p14:tracePt t="39651" x="949325" y="3492500"/>
          <p14:tracePt t="39669" x="949325" y="3486150"/>
          <p14:tracePt t="39676" x="942975" y="3486150"/>
          <p14:tracePt t="39682" x="942975" y="3479800"/>
          <p14:tracePt t="39695" x="936625" y="3479800"/>
          <p14:tracePt t="39712" x="930275" y="3479800"/>
          <p14:tracePt t="40274" x="936625" y="3479800"/>
          <p14:tracePt t="40336" x="942975" y="3479800"/>
          <p14:tracePt t="40419" x="949325" y="3479800"/>
          <p14:tracePt t="40467" x="955675" y="3479800"/>
          <p14:tracePt t="40496" x="962025" y="3479800"/>
          <p14:tracePt t="40517" x="968375" y="3479800"/>
          <p14:tracePt t="40531" x="974725" y="3479800"/>
          <p14:tracePt t="40556" x="981075" y="3479800"/>
          <p14:tracePt t="40563" x="987425" y="3479800"/>
          <p14:tracePt t="40577" x="993775" y="3479800"/>
          <p14:tracePt t="40601" x="1000125" y="3479800"/>
          <p14:tracePt t="40613" x="1006475" y="3479800"/>
          <p14:tracePt t="40623" x="1012825" y="3479800"/>
          <p14:tracePt t="40627" x="1019175" y="3479800"/>
          <p14:tracePt t="40644" x="1025525" y="3486150"/>
          <p14:tracePt t="40652" x="1031875" y="3486150"/>
          <p14:tracePt t="40668" x="1038225" y="3486150"/>
          <p14:tracePt t="40674" x="1044575" y="3486150"/>
          <p14:tracePt t="40682" x="1050925" y="3492500"/>
          <p14:tracePt t="40694" x="1063625" y="3492500"/>
          <p14:tracePt t="40700" x="1069975" y="3492500"/>
          <p14:tracePt t="40708" x="1069975" y="3498850"/>
          <p14:tracePt t="40714" x="1076325" y="3498850"/>
          <p14:tracePt t="40724" x="1089025" y="3498850"/>
          <p14:tracePt t="40730" x="1089025" y="3505200"/>
          <p14:tracePt t="40735" x="1095375" y="3505200"/>
          <p14:tracePt t="40742" x="1108075" y="3511550"/>
          <p14:tracePt t="40756" x="1114425" y="3511550"/>
          <p14:tracePt t="40762" x="1120775" y="3511550"/>
          <p14:tracePt t="40770" x="1127125" y="3511550"/>
          <p14:tracePt t="40776" x="1133475" y="3517900"/>
          <p14:tracePt t="40785" x="1139825" y="3517900"/>
          <p14:tracePt t="40799" x="1139825" y="3524250"/>
          <p14:tracePt t="40806" x="1147763" y="3524250"/>
          <p14:tracePt t="40813" x="1154113" y="3524250"/>
          <p14:tracePt t="40826" x="1154113" y="3530600"/>
          <p14:tracePt t="40831" x="1166813" y="3530600"/>
          <p14:tracePt t="40838" x="1173163" y="3530600"/>
          <p14:tracePt t="40844" x="1173163" y="3536950"/>
          <p14:tracePt t="40852" x="1179513" y="3536950"/>
          <p14:tracePt t="40861" x="1192213" y="3543300"/>
          <p14:tracePt t="40873" x="1204913" y="3543300"/>
          <p14:tracePt t="40894" x="1255713" y="3549650"/>
          <p14:tracePt t="40900" x="1274763" y="3549650"/>
          <p14:tracePt t="40908" x="1293813" y="3549650"/>
          <p14:tracePt t="40914" x="1312863" y="3556000"/>
          <p14:tracePt t="40922" x="1338263" y="3562350"/>
          <p14:tracePt t="40928" x="1363663" y="3562350"/>
          <p14:tracePt t="40935" x="1395413" y="3568700"/>
          <p14:tracePt t="40943" x="1420813" y="3575050"/>
          <p14:tracePt t="40950" x="1446213" y="3581400"/>
          <p14:tracePt t="40956" x="1471613" y="3587750"/>
          <p14:tracePt t="40963" x="1490663" y="3587750"/>
          <p14:tracePt t="40970" x="1509713" y="3594100"/>
          <p14:tracePt t="40977" x="1528763" y="3594100"/>
          <p14:tracePt t="40984" x="1541463" y="3600450"/>
          <p14:tracePt t="40992" x="1560513" y="3600450"/>
          <p14:tracePt t="40997" x="1573213" y="3606800"/>
          <p14:tracePt t="41011" x="1585913" y="3606800"/>
          <p14:tracePt t="41018" x="1592263" y="3606800"/>
          <p14:tracePt t="41032" x="1592263" y="3613150"/>
          <p14:tracePt t="41041" x="1598613" y="3613150"/>
          <p14:tracePt t="41361" x="1606550" y="3613150"/>
          <p14:tracePt t="41368" x="1619250" y="3613150"/>
          <p14:tracePt t="41375" x="1625600" y="3613150"/>
          <p14:tracePt t="41383" x="1644650" y="3619500"/>
          <p14:tracePt t="41387" x="1651000" y="3619500"/>
          <p14:tracePt t="41394" x="1670050" y="3619500"/>
          <p14:tracePt t="41400" x="1682750" y="3619500"/>
          <p14:tracePt t="41408" x="1701800" y="3619500"/>
          <p14:tracePt t="41414" x="1714500" y="3619500"/>
          <p14:tracePt t="41420" x="1733550" y="3619500"/>
          <p14:tracePt t="41427" x="1739900" y="3619500"/>
          <p14:tracePt t="41434" x="1758950" y="3619500"/>
          <p14:tracePt t="41446" x="1771650" y="3619500"/>
          <p14:tracePt t="41454" x="1778000" y="3619500"/>
          <p14:tracePt t="41455" x="1790700" y="3619500"/>
          <p14:tracePt t="41462" x="1803400" y="3619500"/>
          <p14:tracePt t="41476" x="1809750" y="3619500"/>
          <p14:tracePt t="41483" x="1816100" y="3619500"/>
          <p14:tracePt t="41494" x="1822450" y="3619500"/>
          <p14:tracePt t="41502" x="1828800" y="3619500"/>
          <p14:tracePt t="41513" x="1835150" y="3619500"/>
          <p14:tracePt t="41548" x="1822450" y="3619500"/>
          <p14:tracePt t="41556" x="1803400" y="3619500"/>
          <p14:tracePt t="41560" x="1758950" y="3600450"/>
          <p14:tracePt t="41567" x="1689100" y="3575050"/>
          <p14:tracePt t="41573" x="1579563" y="3524250"/>
          <p14:tracePt t="41580" x="1465263" y="3486150"/>
          <p14:tracePt t="41587" x="1350963" y="3448050"/>
          <p14:tracePt t="41594" x="1268413" y="3435350"/>
          <p14:tracePt t="41600" x="1179513" y="3409950"/>
          <p14:tracePt t="41613" x="1114425" y="3397250"/>
          <p14:tracePt t="41618" x="1069975" y="3390900"/>
          <p14:tracePt t="41624" x="1044575" y="3384550"/>
          <p14:tracePt t="41632" x="1019175" y="3384550"/>
          <p14:tracePt t="41635" x="1006475" y="3384550"/>
          <p14:tracePt t="41643" x="987425" y="3384550"/>
          <p14:tracePt t="41649" x="974725" y="3384550"/>
          <p14:tracePt t="41658" x="968375" y="3384550"/>
          <p14:tracePt t="41664" x="955675" y="3384550"/>
          <p14:tracePt t="41670" x="936625" y="3384550"/>
          <p14:tracePt t="41684" x="923925" y="3384550"/>
          <p14:tracePt t="41695" x="917575" y="3384550"/>
          <p14:tracePt t="41702" x="904875" y="3384550"/>
          <p14:tracePt t="41706" x="885825" y="3384550"/>
          <p14:tracePt t="41711" x="879475" y="3384550"/>
          <p14:tracePt t="41718" x="866775" y="3384550"/>
          <p14:tracePt t="41726" x="854075" y="3384550"/>
          <p14:tracePt t="41733" x="847725" y="3390900"/>
          <p14:tracePt t="41739" x="841375" y="3390900"/>
          <p14:tracePt t="41746" x="835025" y="3397250"/>
          <p14:tracePt t="41753" x="828675" y="3397250"/>
          <p14:tracePt t="41760" x="822325" y="3397250"/>
          <p14:tracePt t="41766" x="815975" y="3397250"/>
          <p14:tracePt t="41783" x="815975" y="3403600"/>
          <p14:tracePt t="41793" x="809625" y="3403600"/>
          <p14:tracePt t="41796" x="803275" y="3409950"/>
          <p14:tracePt t="41822" x="803275" y="3422650"/>
          <p14:tracePt t="41829" x="803275" y="3435350"/>
          <p14:tracePt t="41836" x="803275" y="3448050"/>
          <p14:tracePt t="41843" x="803275" y="3467100"/>
          <p14:tracePt t="41852" x="803275" y="3498850"/>
          <p14:tracePt t="41867" x="841375" y="3619500"/>
          <p14:tracePt t="41870" x="892175" y="3792538"/>
          <p14:tracePt t="41880" x="974725" y="4033838"/>
          <p14:tracePt t="41888" x="1025525" y="4175125"/>
          <p14:tracePt t="41891" x="1050925" y="4251325"/>
          <p14:tracePt t="41901" x="1063625" y="4283075"/>
          <p14:tracePt t="41908" x="1069975" y="4308475"/>
          <p14:tracePt t="41914" x="1076325" y="4321175"/>
          <p14:tracePt t="41919" x="1082675" y="4327525"/>
          <p14:tracePt t="41933" x="1089025" y="4333875"/>
          <p14:tracePt t="41947" x="1089025" y="4340225"/>
          <p14:tracePt t="42002" x="1095375" y="4340225"/>
          <p14:tracePt t="42010" x="1095375" y="4333875"/>
          <p14:tracePt t="42015" x="1101725" y="4333875"/>
          <p14:tracePt t="42024" x="1101725" y="4327525"/>
          <p14:tracePt t="42030" x="1101725" y="4314825"/>
          <p14:tracePt t="42039" x="1114425" y="4308475"/>
          <p14:tracePt t="42051" x="1120775" y="4289425"/>
          <p14:tracePt t="42054" x="1133475" y="4257675"/>
          <p14:tracePt t="42063" x="1139825" y="4213225"/>
          <p14:tracePt t="42064" x="1166813" y="4143375"/>
          <p14:tracePt t="42079" x="1192213" y="4021138"/>
          <p14:tracePt t="42086" x="1192213" y="3989388"/>
          <p14:tracePt t="42093" x="1192213" y="3957638"/>
          <p14:tracePt t="42101" x="1192213" y="3932238"/>
          <p14:tracePt t="42106" x="1192213" y="3906838"/>
          <p14:tracePt t="42113" x="1192213" y="3894138"/>
          <p14:tracePt t="42120" x="1185863" y="3875088"/>
          <p14:tracePt t="42127" x="1179513" y="3856038"/>
          <p14:tracePt t="42135" x="1179513" y="3836988"/>
          <p14:tracePt t="42141" x="1173163" y="3824288"/>
          <p14:tracePt t="42148" x="1160463" y="3805238"/>
          <p14:tracePt t="42157" x="1147763" y="3760788"/>
          <p14:tracePt t="42166" x="1127125" y="3697288"/>
          <p14:tracePt t="42173" x="1101725" y="3619500"/>
          <p14:tracePt t="42175" x="1076325" y="3562350"/>
          <p14:tracePt t="42182" x="1063625" y="3524250"/>
          <p14:tracePt t="42192" x="1057275" y="3511550"/>
          <p14:tracePt t="42198" x="1050925" y="3498850"/>
          <p14:tracePt t="42204" x="1044575" y="3492500"/>
          <p14:tracePt t="42210" x="1044575" y="3486150"/>
          <p14:tracePt t="42225" x="1044575" y="3479800"/>
          <p14:tracePt t="42238" x="1038225" y="3473450"/>
          <p14:tracePt t="42252" x="1031875" y="3473450"/>
          <p14:tracePt t="42292" x="1025525" y="3473450"/>
          <p14:tracePt t="42302" x="1019175" y="3473450"/>
          <p14:tracePt t="42317" x="1012825" y="3473450"/>
          <p14:tracePt t="42324" x="1012825" y="3479800"/>
          <p14:tracePt t="42330" x="1012825" y="3486150"/>
          <p14:tracePt t="42336" x="1006475" y="3498850"/>
          <p14:tracePt t="42342" x="1000125" y="3517900"/>
          <p14:tracePt t="42349" x="993775" y="3543300"/>
          <p14:tracePt t="42355" x="987425" y="3562350"/>
          <p14:tracePt t="42363" x="981075" y="3600450"/>
          <p14:tracePt t="42369" x="968375" y="3632200"/>
          <p14:tracePt t="42377" x="962025" y="3659188"/>
          <p14:tracePt t="42385" x="962025" y="3690938"/>
          <p14:tracePt t="42394" x="955675" y="3729038"/>
          <p14:tracePt t="42402" x="949325" y="3754438"/>
          <p14:tracePt t="42405" x="936625" y="3786188"/>
          <p14:tracePt t="42410" x="936625" y="3817938"/>
          <p14:tracePt t="42418" x="930275" y="3856038"/>
          <p14:tracePt t="42425" x="930275" y="3887788"/>
          <p14:tracePt t="42432" x="930275" y="3919538"/>
          <p14:tracePt t="42439" x="930275" y="3944938"/>
          <p14:tracePt t="42449" x="930275" y="3957638"/>
          <p14:tracePt t="42455" x="930275" y="3976688"/>
          <p14:tracePt t="42463" x="930275" y="3989388"/>
          <p14:tracePt t="42469" x="930275" y="3995738"/>
          <p14:tracePt t="42474" x="930275" y="4002088"/>
          <p14:tracePt t="42480" x="930275" y="4008438"/>
          <p14:tracePt t="42494" x="930275" y="4014788"/>
          <p14:tracePt t="42501" x="930275" y="4021138"/>
          <p14:tracePt t="42515" x="930275" y="4027488"/>
          <p14:tracePt t="42586" x="930275" y="4021138"/>
          <p14:tracePt t="42593" x="930275" y="4002088"/>
          <p14:tracePt t="42601" x="930275" y="3989388"/>
          <p14:tracePt t="42609" x="930275" y="3963988"/>
          <p14:tracePt t="42615" x="930275" y="3938588"/>
          <p14:tracePt t="42619" x="930275" y="3906838"/>
          <p14:tracePt t="42625" x="930275" y="3887788"/>
          <p14:tracePt t="42632" x="923925" y="3862388"/>
          <p14:tracePt t="42641" x="923925" y="3830638"/>
          <p14:tracePt t="42648" x="917575" y="3805238"/>
          <p14:tracePt t="42654" x="917575" y="3779838"/>
          <p14:tracePt t="42661" x="917575" y="3754438"/>
          <p14:tracePt t="42666" x="911225" y="3729038"/>
          <p14:tracePt t="42681" x="911225" y="3716338"/>
          <p14:tracePt t="42683" x="904875" y="3697288"/>
          <p14:tracePt t="42689" x="904875" y="3678238"/>
          <p14:tracePt t="42696" x="898525" y="3671888"/>
          <p14:tracePt t="42701" x="898525" y="3659188"/>
          <p14:tracePt t="42709" x="898525" y="3646488"/>
          <p14:tracePt t="42715" x="892175" y="3638550"/>
          <p14:tracePt t="42722" x="892175" y="3625850"/>
          <p14:tracePt t="42729" x="885825" y="3619500"/>
          <p14:tracePt t="42738" x="885825" y="3613150"/>
          <p14:tracePt t="42745" x="885825" y="3600450"/>
          <p14:tracePt t="42761" x="885825" y="3594100"/>
          <p14:tracePt t="42765" x="885825" y="3581400"/>
          <p14:tracePt t="42777" x="885825" y="3575050"/>
          <p14:tracePt t="42785" x="885825" y="3562350"/>
          <p14:tracePt t="42809" x="885825" y="3556000"/>
          <p14:tracePt t="42816" x="885825" y="3549650"/>
          <p14:tracePt t="42828" x="885825" y="3543300"/>
          <p14:tracePt t="42848" x="885825" y="3536950"/>
          <p14:tracePt t="42854" x="885825" y="3530600"/>
          <p14:tracePt t="42894" x="885825" y="3524250"/>
          <p14:tracePt t="42936" x="885825" y="3517900"/>
          <p14:tracePt t="43015" x="879475" y="3517900"/>
          <p14:tracePt t="43037" x="873125" y="3517900"/>
          <p14:tracePt t="43040" x="873125" y="3511550"/>
          <p14:tracePt t="43075" x="866775" y="3505200"/>
          <p14:tracePt t="43811" x="873125" y="3505200"/>
          <p14:tracePt t="43817" x="879475" y="3505200"/>
          <p14:tracePt t="43831" x="892175" y="3505200"/>
          <p14:tracePt t="43838" x="898525" y="3505200"/>
          <p14:tracePt t="43845" x="904875" y="3505200"/>
          <p14:tracePt t="43852" x="911225" y="3505200"/>
          <p14:tracePt t="43869" x="923925" y="3505200"/>
          <p14:tracePt t="43875" x="930275" y="3505200"/>
          <p14:tracePt t="43897" x="942975" y="3505200"/>
          <p14:tracePt t="43902" x="949325" y="3505200"/>
          <p14:tracePt t="43915" x="955675" y="3505200"/>
          <p14:tracePt t="43921" x="962025" y="3505200"/>
          <p14:tracePt t="43951" x="968375" y="3505200"/>
          <p14:tracePt t="44069" x="962025" y="3505200"/>
          <p14:tracePt t="44083" x="955675" y="3505200"/>
          <p14:tracePt t="44096" x="949325" y="3505200"/>
          <p14:tracePt t="44100" x="942975" y="3505200"/>
          <p14:tracePt t="44108" x="936625" y="3498850"/>
          <p14:tracePt t="44118" x="930275" y="3498850"/>
          <p14:tracePt t="44130" x="917575" y="3498850"/>
          <p14:tracePt t="44136" x="911225" y="3492500"/>
          <p14:tracePt t="44144" x="904875" y="3492500"/>
          <p14:tracePt t="44160" x="898525" y="3486150"/>
          <p14:tracePt t="44163" x="892175" y="3479800"/>
          <p14:tracePt t="44178" x="885825" y="3479800"/>
          <p14:tracePt t="44184" x="885825" y="3473450"/>
          <p14:tracePt t="44191" x="885825" y="3467100"/>
          <p14:tracePt t="44205" x="885825" y="3460750"/>
          <p14:tracePt t="44219" x="885825" y="3454400"/>
          <p14:tracePt t="44233" x="885825" y="3448050"/>
          <p14:tracePt t="44241" x="885825" y="3441700"/>
          <p14:tracePt t="44246" x="885825" y="3435350"/>
          <p14:tracePt t="44283" x="885825" y="3429000"/>
          <p14:tracePt t="44295" x="885825" y="3422650"/>
          <p14:tracePt t="44324" x="892175" y="3416300"/>
          <p14:tracePt t="44330" x="898525" y="3416300"/>
          <p14:tracePt t="44344" x="898525" y="3409950"/>
          <p14:tracePt t="44351" x="904875" y="3409950"/>
          <p14:tracePt t="44364" x="911225" y="3409950"/>
          <p14:tracePt t="44399" x="917575" y="3409950"/>
          <p14:tracePt t="44418" x="923925" y="3409950"/>
          <p14:tracePt t="44450" x="930275" y="3409950"/>
          <p14:tracePt t="44464" x="936625" y="3409950"/>
          <p14:tracePt t="44470" x="936625" y="3416300"/>
          <p14:tracePt t="44475" x="942975" y="3416300"/>
          <p14:tracePt t="44496" x="942975" y="3422650"/>
          <p14:tracePt t="44512" x="942975" y="3429000"/>
          <p14:tracePt t="44547" x="942975" y="3435350"/>
          <p14:tracePt t="44559" x="942975" y="3441700"/>
          <p14:tracePt t="44580" x="942975" y="3448050"/>
          <p14:tracePt t="44608" x="942975" y="3454400"/>
          <p14:tracePt t="44631" x="936625" y="3460750"/>
          <p14:tracePt t="44642" x="930275" y="3460750"/>
          <p14:tracePt t="44676" x="923925" y="3460750"/>
          <p14:tracePt t="44691" x="917575" y="3460750"/>
          <p14:tracePt t="44727" x="911225" y="3460750"/>
          <p14:tracePt t="44747" x="904875" y="3460750"/>
          <p14:tracePt t="44782" x="898525" y="3460750"/>
          <p14:tracePt t="44873" x="898525" y="3454400"/>
          <p14:tracePt t="44905" x="898525" y="3448050"/>
          <p14:tracePt t="44926" x="898525" y="3441700"/>
          <p14:tracePt t="44942" x="898525" y="3435350"/>
          <p14:tracePt t="44976" x="898525" y="3429000"/>
          <p14:tracePt t="44988" x="898525" y="3422650"/>
          <p14:tracePt t="45022" x="898525" y="3416300"/>
          <p14:tracePt t="45050" x="898525" y="3409950"/>
          <p14:tracePt t="45150" x="904875" y="3409950"/>
          <p14:tracePt t="45163" x="911225" y="3409950"/>
          <p14:tracePt t="45198" x="917575" y="3409950"/>
          <p14:tracePt t="45210" x="923925" y="3409950"/>
          <p14:tracePt t="45226" x="923925" y="3416300"/>
          <p14:tracePt t="45237" x="930275" y="3416300"/>
          <p14:tracePt t="45245" x="936625" y="3416300"/>
          <p14:tracePt t="45249" x="942975" y="3416300"/>
          <p14:tracePt t="45257" x="942975" y="3422650"/>
          <p14:tracePt t="45267" x="955675" y="3422650"/>
          <p14:tracePt t="45271" x="962025" y="3429000"/>
          <p14:tracePt t="45281" x="968375" y="3429000"/>
          <p14:tracePt t="45287" x="974725" y="3429000"/>
          <p14:tracePt t="45293" x="987425" y="3429000"/>
          <p14:tracePt t="45300" x="1000125" y="3429000"/>
          <p14:tracePt t="45306" x="1012825" y="3435350"/>
          <p14:tracePt t="45313" x="1019175" y="3435350"/>
          <p14:tracePt t="45322" x="1031875" y="3441700"/>
          <p14:tracePt t="45331" x="1038225" y="3441700"/>
          <p14:tracePt t="45335" x="1050925" y="3441700"/>
          <p14:tracePt t="45341" x="1069975" y="3448050"/>
          <p14:tracePt t="45347" x="1076325" y="3448050"/>
          <p14:tracePt t="45358" x="1089025" y="3454400"/>
          <p14:tracePt t="45365" x="1101725" y="3454400"/>
          <p14:tracePt t="45368" x="1108075" y="3460750"/>
          <p14:tracePt t="45378" x="1120775" y="3460750"/>
          <p14:tracePt t="45384" x="1133475" y="3460750"/>
          <p14:tracePt t="45388" x="1139825" y="3460750"/>
          <p14:tracePt t="45398" x="1154113" y="3460750"/>
          <p14:tracePt t="45404" x="1166813" y="3460750"/>
          <p14:tracePt t="45410" x="1179513" y="3460750"/>
          <p14:tracePt t="45417" x="1192213" y="3460750"/>
          <p14:tracePt t="45430" x="1198563" y="3460750"/>
          <p14:tracePt t="45436" x="1211263" y="3460750"/>
          <p14:tracePt t="45443" x="1217613" y="3460750"/>
          <p14:tracePt t="45447" x="1230313" y="3460750"/>
          <p14:tracePt t="45451" x="1249363" y="3460750"/>
          <p14:tracePt t="45459" x="1255713" y="3460750"/>
          <p14:tracePt t="45465" x="1268413" y="3460750"/>
          <p14:tracePt t="45472" x="1281113" y="3460750"/>
          <p14:tracePt t="45479" x="1287463" y="3460750"/>
          <p14:tracePt t="45486" x="1300163" y="3460750"/>
          <p14:tracePt t="45499" x="1312863" y="3460750"/>
          <p14:tracePt t="45508" x="1325563" y="3460750"/>
          <p14:tracePt t="45514" x="1331913" y="3454400"/>
          <p14:tracePt t="45520" x="1338263" y="3448050"/>
          <p14:tracePt t="45527" x="1350963" y="3448050"/>
          <p14:tracePt t="45550" x="1370013" y="3435350"/>
          <p14:tracePt t="45562" x="1376363" y="3429000"/>
          <p14:tracePt t="45572" x="1376363" y="3422650"/>
          <p14:tracePt t="45576" x="1382713" y="3416300"/>
          <p14:tracePt t="45598" x="1382713" y="3397250"/>
          <p14:tracePt t="45606" x="1389063" y="3378200"/>
          <p14:tracePt t="45613" x="1389063" y="3359150"/>
          <p14:tracePt t="45618" x="1389063" y="3340100"/>
          <p14:tracePt t="45624" x="1395413" y="3327400"/>
          <p14:tracePt t="45631" x="1395413" y="3302000"/>
          <p14:tracePt t="45642" x="1401763" y="3276600"/>
          <p14:tracePt t="45648" x="1401763" y="3251200"/>
          <p14:tracePt t="45654" x="1401763" y="3232150"/>
          <p14:tracePt t="45661" x="1401763" y="3205163"/>
          <p14:tracePt t="45668" x="1401763" y="3179763"/>
          <p14:tracePt t="45673" x="1401763" y="3154363"/>
          <p14:tracePt t="45680" x="1395413" y="3135313"/>
          <p14:tracePt t="45690" x="1389063" y="3109913"/>
          <p14:tracePt t="45698" x="1382713" y="3090863"/>
          <p14:tracePt t="45702" x="1376363" y="3065463"/>
          <p14:tracePt t="45708" x="1376363" y="3046413"/>
          <p14:tracePt t="45715" x="1376363" y="3033713"/>
          <p14:tracePt t="45721" x="1370013" y="3014663"/>
          <p14:tracePt t="45728" x="1363663" y="2995613"/>
          <p14:tracePt t="45735" x="1357313" y="2976563"/>
          <p14:tracePt t="45743" x="1357313" y="2963863"/>
          <p14:tracePt t="45749" x="1350963" y="2944813"/>
          <p14:tracePt t="45756" x="1344613" y="2932113"/>
          <p14:tracePt t="45763" x="1344613" y="2919413"/>
          <p14:tracePt t="45770" x="1344613" y="2906713"/>
          <p14:tracePt t="45777" x="1338263" y="2887663"/>
          <p14:tracePt t="45784" x="1331913" y="2874963"/>
          <p14:tracePt t="45792" x="1325563" y="2862263"/>
          <p14:tracePt t="45798" x="1325563" y="2843213"/>
          <p14:tracePt t="45805" x="1319213" y="2824163"/>
          <p14:tracePt t="45812" x="1319213" y="2811463"/>
          <p14:tracePt t="45819" x="1312863" y="2792413"/>
          <p14:tracePt t="45826" x="1312863" y="2765425"/>
          <p14:tracePt t="45833" x="1306513" y="2746375"/>
          <p14:tracePt t="45840" x="1306513" y="2733675"/>
          <p14:tracePt t="45846" x="1306513" y="2714625"/>
          <p14:tracePt t="45853" x="1300163" y="2701925"/>
          <p14:tracePt t="45860" x="1300163" y="2695575"/>
          <p14:tracePt t="45867" x="1293813" y="2682875"/>
          <p14:tracePt t="45873" x="1293813" y="2670175"/>
          <p14:tracePt t="45888" x="1287463" y="2657475"/>
          <p14:tracePt t="45895" x="1287463" y="2651125"/>
          <p14:tracePt t="45902" x="1281113" y="2651125"/>
          <p14:tracePt t="45909" x="1281113" y="2644775"/>
          <p14:tracePt t="45917" x="1281113" y="2638425"/>
          <p14:tracePt t="45930" x="1281113" y="2632075"/>
          <p14:tracePt t="45937" x="1281113" y="2625725"/>
          <p14:tracePt t="45960" x="1281113" y="2619375"/>
          <p14:tracePt t="45971" x="1281113" y="2613025"/>
          <p14:tracePt t="46027" x="1281113" y="2619375"/>
          <p14:tracePt t="46048" x="1281113" y="2625725"/>
          <p14:tracePt t="46057" x="1281113" y="2632075"/>
          <p14:tracePt t="46071" x="1281113" y="2638425"/>
          <p14:tracePt t="46079" x="1281113" y="2644775"/>
          <p14:tracePt t="46098" x="1281113" y="2676525"/>
          <p14:tracePt t="46102" x="1287463" y="2689225"/>
          <p14:tracePt t="46110" x="1287463" y="2733675"/>
          <p14:tracePt t="46117" x="1306513" y="2778125"/>
          <p14:tracePt t="46125" x="1312863" y="2843213"/>
          <p14:tracePt t="46133" x="1331913" y="2900363"/>
          <p14:tracePt t="46142" x="1338263" y="2944813"/>
          <p14:tracePt t="46147" x="1350963" y="2989263"/>
          <p14:tracePt t="46151" x="1357313" y="3033713"/>
          <p14:tracePt t="46158" x="1363663" y="3071813"/>
          <p14:tracePt t="46165" x="1370013" y="3097213"/>
          <p14:tracePt t="46175" x="1376363" y="3116263"/>
          <p14:tracePt t="46181" x="1382713" y="3141663"/>
          <p14:tracePt t="46188" x="1382713" y="3154363"/>
          <p14:tracePt t="46193" x="1389063" y="3173413"/>
          <p14:tracePt t="46199" x="1389063" y="3179763"/>
          <p14:tracePt t="46208" x="1395413" y="3192463"/>
          <p14:tracePt t="46213" x="1395413" y="3198813"/>
          <p14:tracePt t="46223" x="1395413" y="3205163"/>
          <p14:tracePt t="46232" x="1401763" y="3219450"/>
          <p14:tracePt t="46242" x="1401763" y="3225800"/>
          <p14:tracePt t="46243" x="1408113" y="3232150"/>
          <p14:tracePt t="46248" x="1408113" y="3244850"/>
          <p14:tracePt t="46255" x="1414463" y="3257550"/>
          <p14:tracePt t="46262" x="1420813" y="3263900"/>
          <p14:tracePt t="46269" x="1427163" y="3282950"/>
          <p14:tracePt t="46276" x="1433513" y="3302000"/>
          <p14:tracePt t="46283" x="1446213" y="3308350"/>
          <p14:tracePt t="46292" x="1452563" y="3327400"/>
          <p14:tracePt t="46296" x="1458913" y="3340100"/>
          <p14:tracePt t="46304" x="1458913" y="3352800"/>
          <p14:tracePt t="46313" x="1465263" y="3352800"/>
          <p14:tracePt t="46320" x="1471613" y="3359150"/>
          <p14:tracePt t="46331" x="1477963" y="3371850"/>
          <p14:tracePt t="46339" x="1477963" y="3378200"/>
          <p14:tracePt t="46347" x="1477963" y="3384550"/>
          <p14:tracePt t="46361" x="1484313" y="3384550"/>
          <p14:tracePt t="46368" x="1484313" y="3390900"/>
          <p14:tracePt t="46372" x="1490663" y="3397250"/>
          <p14:tracePt t="46380" x="1490663" y="3403600"/>
          <p14:tracePt t="46417" x="1490663" y="3409950"/>
          <p14:tracePt t="46431" x="1490663" y="3416300"/>
          <p14:tracePt t="46449" x="1484313" y="3416300"/>
          <p14:tracePt t="46470" x="1477963" y="3416300"/>
          <p14:tracePt t="46477" x="1471613" y="3416300"/>
          <p14:tracePt t="46484" x="1465263" y="3416300"/>
          <p14:tracePt t="46491" x="1452563" y="3416300"/>
          <p14:tracePt t="46498" x="1427163" y="3422650"/>
          <p14:tracePt t="46505" x="1395413" y="3422650"/>
          <p14:tracePt t="46511" x="1370013" y="3429000"/>
          <p14:tracePt t="46521" x="1350963" y="3429000"/>
          <p14:tracePt t="46536" x="1306513" y="3435350"/>
          <p14:tracePt t="46539" x="1293813" y="3435350"/>
          <p14:tracePt t="46546" x="1287463" y="3435350"/>
          <p14:tracePt t="46554" x="1274763" y="3435350"/>
          <p14:tracePt t="46560" x="1268413" y="3435350"/>
          <p14:tracePt t="46567" x="1262063" y="3435350"/>
          <p14:tracePt t="46574" x="1255713" y="3435350"/>
          <p14:tracePt t="46588" x="1249363" y="3435350"/>
          <p14:tracePt t="46594" x="1243013" y="3435350"/>
          <p14:tracePt t="46602" x="1236663" y="3435350"/>
          <p14:tracePt t="46631" x="1230313" y="3441700"/>
          <p14:tracePt t="46764" x="1236663" y="3441700"/>
          <p14:tracePt t="46776" x="1243013" y="3441700"/>
          <p14:tracePt t="46782" x="1243013" y="3448050"/>
          <p14:tracePt t="46788" x="1249363" y="3448050"/>
          <p14:tracePt t="46803" x="1255713" y="3448050"/>
          <p14:tracePt t="46810" x="1262063" y="3448050"/>
          <p14:tracePt t="46816" x="1262063" y="3454400"/>
          <p14:tracePt t="46825" x="1274763" y="3454400"/>
          <p14:tracePt t="46830" x="1281113" y="3460750"/>
          <p14:tracePt t="46838" x="1287463" y="3460750"/>
          <p14:tracePt t="46844" x="1300163" y="3467100"/>
          <p14:tracePt t="46851" x="1306513" y="3467100"/>
          <p14:tracePt t="46858" x="1312863" y="3467100"/>
          <p14:tracePt t="46865" x="1325563" y="3467100"/>
          <p14:tracePt t="46872" x="1331913" y="3467100"/>
          <p14:tracePt t="46879" x="1344613" y="3473450"/>
          <p14:tracePt t="46886" x="1350963" y="3473450"/>
          <p14:tracePt t="46893" x="1357313" y="3479800"/>
          <p14:tracePt t="46899" x="1376363" y="3479800"/>
          <p14:tracePt t="46908" x="1389063" y="3486150"/>
          <p14:tracePt t="46913" x="1395413" y="3486150"/>
          <p14:tracePt t="46920" x="1408113" y="3486150"/>
          <p14:tracePt t="46928" x="1420813" y="3492500"/>
          <p14:tracePt t="46935" x="1427163" y="3492500"/>
          <p14:tracePt t="46942" x="1446213" y="3492500"/>
          <p14:tracePt t="46948" x="1452563" y="3492500"/>
          <p14:tracePt t="46955" x="1465263" y="3492500"/>
          <p14:tracePt t="46962" x="1477963" y="3492500"/>
          <p14:tracePt t="46969" x="1477963" y="3498850"/>
          <p14:tracePt t="46976" x="1490663" y="3498850"/>
          <p14:tracePt t="46984" x="1497013" y="3498850"/>
          <p14:tracePt t="46994" x="1503363" y="3498850"/>
          <p14:tracePt t="47001" x="1516063" y="3498850"/>
          <p14:tracePt t="47003" x="1522413" y="3498850"/>
          <p14:tracePt t="47011" x="1528763" y="3498850"/>
          <p14:tracePt t="47017" x="1535113" y="3498850"/>
          <p14:tracePt t="47031" x="1541463" y="3498850"/>
          <p14:tracePt t="47038" x="1547813" y="3498850"/>
          <p14:tracePt t="47045" x="1554163" y="3498850"/>
          <p14:tracePt t="47052" x="1554163" y="3505200"/>
          <p14:tracePt t="47073" x="1560513" y="3505200"/>
          <p14:tracePt t="47088" x="1566863" y="3505200"/>
          <p14:tracePt t="47447" x="1579563" y="3505200"/>
          <p14:tracePt t="47454" x="1598613" y="3505200"/>
          <p14:tracePt t="47461" x="1625600" y="3511550"/>
          <p14:tracePt t="47468" x="1644650" y="3511550"/>
          <p14:tracePt t="47479" x="1682750" y="3517900"/>
          <p14:tracePt t="47484" x="1714500" y="3524250"/>
          <p14:tracePt t="47492" x="1746250" y="3530600"/>
          <p14:tracePt t="47496" x="1803400" y="3530600"/>
          <p14:tracePt t="47504" x="1860550" y="3549650"/>
          <p14:tracePt t="47510" x="1911350" y="3556000"/>
          <p14:tracePt t="47518" x="1968500" y="3562350"/>
          <p14:tracePt t="47522" x="2000250" y="3575050"/>
          <p14:tracePt t="47532" x="2038350" y="3575050"/>
          <p14:tracePt t="47541" x="2071688" y="3587750"/>
          <p14:tracePt t="47546" x="2097088" y="3594100"/>
          <p14:tracePt t="47551" x="2116138" y="3594100"/>
          <p14:tracePt t="47557" x="2128838" y="3594100"/>
          <p14:tracePt t="47566" x="2147888" y="3600450"/>
          <p14:tracePt t="47574" x="2160588" y="3600450"/>
          <p14:tracePt t="47582" x="2166938" y="3600450"/>
          <p14:tracePt t="47586" x="2173288" y="3600450"/>
          <p14:tracePt t="47593" x="2179638" y="3600450"/>
          <p14:tracePt t="47599" x="2185988" y="3600450"/>
          <p14:tracePt t="47608" x="2192338" y="3600450"/>
          <p14:tracePt t="47616" x="2198688" y="3600450"/>
          <p14:tracePt t="47628" x="2205038" y="3600450"/>
          <p14:tracePt t="47636" x="2211388" y="3600450"/>
          <p14:tracePt t="47648" x="2217738" y="3600450"/>
          <p14:tracePt t="47942" x="2236788" y="3600450"/>
          <p14:tracePt t="47953" x="2281238" y="3600450"/>
          <p14:tracePt t="47959" x="2312988" y="3600450"/>
          <p14:tracePt t="47966" x="2338388" y="3600450"/>
          <p14:tracePt t="47974" x="2376488" y="3600450"/>
          <p14:tracePt t="47982" x="2420938" y="3600450"/>
          <p14:tracePt t="47991" x="2471738" y="3613150"/>
          <p14:tracePt t="47998" x="2543175" y="3613150"/>
          <p14:tracePt t="48002" x="2613025" y="3613150"/>
          <p14:tracePt t="48011" x="2689225" y="3613150"/>
          <p14:tracePt t="48014" x="2733675" y="3613150"/>
          <p14:tracePt t="48027" x="2771775" y="3613150"/>
          <p14:tracePt t="48033" x="2816225" y="3613150"/>
          <p14:tracePt t="48037" x="2854325" y="3606800"/>
          <p14:tracePt t="48042" x="2892425" y="3606800"/>
          <p14:tracePt t="48049" x="2930525" y="3606800"/>
          <p14:tracePt t="48062" x="2962275" y="3606800"/>
          <p14:tracePt t="48067" x="2982913" y="3606800"/>
          <p14:tracePt t="48072" x="3008313" y="3606800"/>
          <p14:tracePt t="48079" x="3027363" y="3606800"/>
          <p14:tracePt t="48083" x="3040063" y="3606800"/>
          <p14:tracePt t="48095" x="3052763" y="3606800"/>
          <p14:tracePt t="48099" x="3065463" y="3606800"/>
          <p14:tracePt t="48112" x="3078163" y="3606800"/>
          <p14:tracePt t="48120" x="3084513" y="3606800"/>
          <p14:tracePt t="48135" x="3090863" y="3606800"/>
          <p14:tracePt t="48139" x="3097213" y="3606800"/>
          <p14:tracePt t="48153" x="3103563" y="3606800"/>
          <p14:tracePt t="48167" x="3109913" y="3606800"/>
          <p14:tracePt t="48174" x="3109913" y="3600450"/>
          <p14:tracePt t="48188" x="3109913" y="3594100"/>
          <p14:tracePt t="48224" x="3109913" y="3587750"/>
          <p14:tracePt t="48229" x="3103563" y="3575050"/>
          <p14:tracePt t="48236" x="3090863" y="3562350"/>
          <p14:tracePt t="48244" x="3059113" y="3536950"/>
          <p14:tracePt t="48252" x="3033713" y="3511550"/>
          <p14:tracePt t="48262" x="2968625" y="3448050"/>
          <p14:tracePt t="48269" x="2898775" y="3397250"/>
          <p14:tracePt t="48275" x="2841625" y="3346450"/>
          <p14:tracePt t="48278" x="2797175" y="3314700"/>
          <p14:tracePt t="48286" x="2759075" y="3282950"/>
          <p14:tracePt t="48293" x="2740025" y="3270250"/>
          <p14:tracePt t="48299" x="2714625" y="3263900"/>
          <p14:tracePt t="48305" x="2695575" y="3251200"/>
          <p14:tracePt t="48312" x="2676525" y="3238500"/>
          <p14:tracePt t="48319" x="2657475" y="3225800"/>
          <p14:tracePt t="48327" x="2638425" y="3219450"/>
          <p14:tracePt t="48333" x="2619375" y="3205163"/>
          <p14:tracePt t="48341" x="2593975" y="3186113"/>
          <p14:tracePt t="48347" x="2555875" y="3167063"/>
          <p14:tracePt t="48354" x="2530475" y="3141663"/>
          <p14:tracePt t="48361" x="2497138" y="3122613"/>
          <p14:tracePt t="48368" x="2471738" y="3103563"/>
          <p14:tracePt t="48376" x="2439988" y="3084513"/>
          <p14:tracePt t="48382" x="2427288" y="3065463"/>
          <p14:tracePt t="48390" x="2408238" y="3046413"/>
          <p14:tracePt t="48403" x="2376488" y="3021013"/>
          <p14:tracePt t="48409" x="2357438" y="3001963"/>
          <p14:tracePt t="48416" x="2338388" y="2989263"/>
          <p14:tracePt t="48423" x="2325688" y="2970213"/>
          <p14:tracePt t="48430" x="2293938" y="2944813"/>
          <p14:tracePt t="48437" x="2255838" y="2913063"/>
          <p14:tracePt t="48444" x="2230438" y="2894013"/>
          <p14:tracePt t="48451" x="2192338" y="2862263"/>
          <p14:tracePt t="48458" x="2179638" y="2843213"/>
          <p14:tracePt t="48465" x="2160588" y="2830513"/>
          <p14:tracePt t="48472" x="2141538" y="2824163"/>
          <p14:tracePt t="48481" x="2128838" y="2817813"/>
          <p14:tracePt t="48488" x="2122488" y="2805113"/>
          <p14:tracePt t="48493" x="2103438" y="2798763"/>
          <p14:tracePt t="48502" x="2084388" y="2784475"/>
          <p14:tracePt t="48507" x="2071688" y="2778125"/>
          <p14:tracePt t="48513" x="2065338" y="2765425"/>
          <p14:tracePt t="48520" x="2044700" y="2765425"/>
          <p14:tracePt t="48527" x="2025650" y="2752725"/>
          <p14:tracePt t="48536" x="2012950" y="2740025"/>
          <p14:tracePt t="48546" x="2000250" y="2727325"/>
          <p14:tracePt t="48553" x="1987550" y="2720975"/>
          <p14:tracePt t="48555" x="1968500" y="2708275"/>
          <p14:tracePt t="48562" x="1962150" y="2708275"/>
          <p14:tracePt t="48568" x="1955800" y="2701925"/>
          <p14:tracePt t="48576" x="1949450" y="2695575"/>
          <p14:tracePt t="48583" x="1943100" y="2689225"/>
          <p14:tracePt t="48596" x="1936750" y="2689225"/>
          <p14:tracePt t="48605" x="1930400" y="2689225"/>
          <p14:tracePt t="48612" x="1924050" y="2689225"/>
          <p14:tracePt t="48965" x="1930400" y="2689225"/>
          <p14:tracePt t="48970" x="1949450" y="2689225"/>
          <p14:tracePt t="48977" x="1962150" y="2695575"/>
          <p14:tracePt t="48988" x="1981200" y="2695575"/>
          <p14:tracePt t="48997" x="2000250" y="2701925"/>
          <p14:tracePt t="49001" x="2019300" y="2708275"/>
          <p14:tracePt t="49007" x="2032000" y="2714625"/>
          <p14:tracePt t="49013" x="2051050" y="2714625"/>
          <p14:tracePt t="49019" x="2071688" y="2720975"/>
          <p14:tracePt t="49027" x="2090738" y="2727325"/>
          <p14:tracePt t="49032" x="2103438" y="2727325"/>
          <p14:tracePt t="49045" x="2122488" y="2733675"/>
          <p14:tracePt t="49050" x="2147888" y="2733675"/>
          <p14:tracePt t="49053" x="2166938" y="2740025"/>
          <p14:tracePt t="49060" x="2179638" y="2740025"/>
          <p14:tracePt t="49067" x="2198688" y="2740025"/>
          <p14:tracePt t="49076" x="2217738" y="2740025"/>
          <p14:tracePt t="49083" x="2230438" y="2740025"/>
          <p14:tracePt t="49090" x="2249488" y="2740025"/>
          <p14:tracePt t="49101" x="2268538" y="2740025"/>
          <p14:tracePt t="49104" x="2274888" y="2740025"/>
          <p14:tracePt t="49109" x="2281238" y="2740025"/>
          <p14:tracePt t="49118" x="2287588" y="2740025"/>
          <p14:tracePt t="49127" x="2300288" y="2740025"/>
          <p14:tracePt t="49132" x="2312988" y="2740025"/>
          <p14:tracePt t="49146" x="2325688" y="2733675"/>
          <p14:tracePt t="49150" x="2338388" y="2733675"/>
          <p14:tracePt t="49158" x="2344738" y="2727325"/>
          <p14:tracePt t="49167" x="2351088" y="2727325"/>
          <p14:tracePt t="49173" x="2357438" y="2727325"/>
          <p14:tracePt t="49177" x="2363788" y="2720975"/>
          <p14:tracePt t="49185" x="2376488" y="2714625"/>
          <p14:tracePt t="49192" x="2376488" y="2708275"/>
          <p14:tracePt t="49201" x="2382838" y="2708275"/>
          <p14:tracePt t="49208" x="2389188" y="2701925"/>
          <p14:tracePt t="49216" x="2395538" y="2695575"/>
          <p14:tracePt t="49219" x="2401888" y="2695575"/>
          <p14:tracePt t="49230" x="2408238" y="2695575"/>
          <p14:tracePt t="49234" x="2414588" y="2695575"/>
          <p14:tracePt t="49254" x="2420938" y="2689225"/>
          <p14:tracePt t="49268" x="2427288" y="2682875"/>
          <p14:tracePt t="49282" x="2427288" y="2676525"/>
          <p14:tracePt t="49305" x="2433638" y="2676525"/>
          <p14:tracePt t="49506" x="2427288" y="2676525"/>
          <p14:tracePt t="49520" x="2420938" y="2676525"/>
          <p14:tracePt t="49554" x="2414588" y="2676525"/>
          <p14:tracePt t="49561" x="2414588" y="2670175"/>
          <p14:tracePt t="49569" x="2408238" y="2670175"/>
          <p14:tracePt t="49580" x="2401888" y="2670175"/>
          <p14:tracePt t="49595" x="2395538" y="2663825"/>
          <p14:tracePt t="49603" x="2389188" y="2663825"/>
          <p14:tracePt t="49615" x="2382838" y="2663825"/>
          <p14:tracePt t="49625" x="2370138" y="2663825"/>
          <p14:tracePt t="49637" x="2357438" y="2663825"/>
          <p14:tracePt t="49644" x="2351088" y="2663825"/>
          <p14:tracePt t="49656" x="2338388" y="2663825"/>
          <p14:tracePt t="49670" x="2332038" y="2663825"/>
          <p14:tracePt t="49677" x="2319338" y="2663825"/>
          <p14:tracePt t="49700" x="2312988" y="2663825"/>
          <p14:tracePt t="49706" x="2306638" y="2663825"/>
          <p14:tracePt t="49715" x="2300288" y="2663825"/>
          <p14:tracePt t="49732" x="2300288" y="2670175"/>
          <p14:tracePt t="49740" x="2293938" y="2670175"/>
          <p14:tracePt t="49757" x="2287588" y="2670175"/>
          <p14:tracePt t="49769" x="2287588" y="2676525"/>
          <p14:tracePt t="49785" x="2287588" y="2682875"/>
          <p14:tracePt t="49797" x="2287588" y="2689225"/>
          <p14:tracePt t="49843" x="2287588" y="2695575"/>
          <p14:tracePt t="49857" x="2287588" y="2701925"/>
          <p14:tracePt t="49879" x="2287588" y="2708275"/>
          <p14:tracePt t="49884" x="2287588" y="2714625"/>
          <p14:tracePt t="49894" x="2293938" y="2720975"/>
          <p14:tracePt t="49908" x="2300288" y="2727325"/>
          <p14:tracePt t="49915" x="2306638" y="2740025"/>
          <p14:tracePt t="49918" x="2319338" y="2740025"/>
          <p14:tracePt t="49927" x="2319338" y="2746375"/>
          <p14:tracePt t="49933" x="2325688" y="2752725"/>
          <p14:tracePt t="49942" x="2332038" y="2752725"/>
          <p14:tracePt t="49947" x="2338388" y="2759075"/>
          <p14:tracePt t="49954" x="2344738" y="2759075"/>
          <p14:tracePt t="49961" x="2351088" y="2765425"/>
          <p14:tracePt t="49981" x="2357438" y="2771775"/>
          <p14:tracePt t="49991" x="2363788" y="2771775"/>
          <p14:tracePt t="50005" x="2370138" y="2771775"/>
          <p14:tracePt t="50031" x="2376488" y="2771775"/>
          <p14:tracePt t="50100" x="2370138" y="2771775"/>
          <p14:tracePt t="50109" x="2357438" y="2771775"/>
          <p14:tracePt t="50114" x="2338388" y="2765425"/>
          <p14:tracePt t="50121" x="2312988" y="2759075"/>
          <p14:tracePt t="50127" x="2255838" y="2752725"/>
          <p14:tracePt t="50134" x="2179638" y="2733675"/>
          <p14:tracePt t="50141" x="2097088" y="2714625"/>
          <p14:tracePt t="50148" x="2019300" y="2708275"/>
          <p14:tracePt t="50157" x="1974850" y="2701925"/>
          <p14:tracePt t="50168" x="1930400" y="2695575"/>
          <p14:tracePt t="50172" x="1911350" y="2695575"/>
          <p14:tracePt t="50177" x="1885950" y="2695575"/>
          <p14:tracePt t="50182" x="1873250" y="2695575"/>
          <p14:tracePt t="50188" x="1854200" y="2695575"/>
          <p14:tracePt t="50198" x="1841500" y="2695575"/>
          <p14:tracePt t="50205" x="1835150" y="2695575"/>
          <p14:tracePt t="50214" x="1816100" y="2695575"/>
          <p14:tracePt t="50215" x="1809750" y="2695575"/>
          <p14:tracePt t="50224" x="1803400" y="2695575"/>
          <p14:tracePt t="50230" x="1790700" y="2695575"/>
          <p14:tracePt t="50237" x="1784350" y="2695575"/>
          <p14:tracePt t="50244" x="1771650" y="2701925"/>
          <p14:tracePt t="50253" x="1752600" y="2708275"/>
          <p14:tracePt t="50264" x="1739900" y="2714625"/>
          <p14:tracePt t="50268" x="1733550" y="2720975"/>
          <p14:tracePt t="50274" x="1720850" y="2727325"/>
          <p14:tracePt t="50280" x="1708150" y="2733675"/>
          <p14:tracePt t="50285" x="1695450" y="2746375"/>
          <p14:tracePt t="50293" x="1689100" y="2759075"/>
          <p14:tracePt t="50300" x="1670050" y="2765425"/>
          <p14:tracePt t="50311" x="1663700" y="2771775"/>
          <p14:tracePt t="50318" x="1657350" y="2778125"/>
          <p14:tracePt t="50322" x="1651000" y="2784475"/>
          <p14:tracePt t="50331" x="1638300" y="2792413"/>
          <p14:tracePt t="50342" x="1638300" y="2805113"/>
          <p14:tracePt t="50348" x="1631950" y="2811463"/>
          <p14:tracePt t="50358" x="1625600" y="2811463"/>
          <p14:tracePt t="50364" x="1619250" y="2824163"/>
          <p14:tracePt t="50369" x="1619250" y="2830513"/>
          <p14:tracePt t="50382" x="1619250" y="2843213"/>
          <p14:tracePt t="50390" x="1619250" y="2849563"/>
          <p14:tracePt t="50404" x="1619250" y="2862263"/>
          <p14:tracePt t="50413" x="1619250" y="2868613"/>
          <p14:tracePt t="50420" x="1619250" y="2874963"/>
          <p14:tracePt t="50429" x="1619250" y="2881313"/>
          <p14:tracePt t="50435" x="1619250" y="2887663"/>
          <p14:tracePt t="50440" x="1619250" y="2900363"/>
          <p14:tracePt t="50448" x="1625600" y="2906713"/>
          <p14:tracePt t="50451" x="1631950" y="2913063"/>
          <p14:tracePt t="50459" x="1631950" y="2919413"/>
          <p14:tracePt t="50469" x="1631950" y="2925763"/>
          <p14:tracePt t="50473" x="1638300" y="2925763"/>
          <p14:tracePt t="50480" x="1644650" y="2938463"/>
          <p14:tracePt t="50487" x="1651000" y="2944813"/>
          <p14:tracePt t="50500" x="1657350" y="2944813"/>
          <p14:tracePt t="50507" x="1657350" y="2951163"/>
          <p14:tracePt t="50514" x="1663700" y="2957513"/>
          <p14:tracePt t="50528" x="1670050" y="2957513"/>
          <p14:tracePt t="50535" x="1676400" y="2963863"/>
          <p14:tracePt t="50556" x="1682750" y="2963863"/>
          <p14:tracePt t="50563" x="1682750" y="2970213"/>
          <p14:tracePt t="50584" x="1689100" y="2970213"/>
          <p14:tracePt t="50608" x="1695450" y="2970213"/>
          <p14:tracePt t="50677" x="1695450" y="2963863"/>
          <p14:tracePt t="50698" x="1695450" y="2957513"/>
          <p14:tracePt t="50706" x="1695450" y="2951163"/>
          <p14:tracePt t="50715" x="1682750" y="2932113"/>
          <p14:tracePt t="50722" x="1670050" y="2906713"/>
          <p14:tracePt t="50729" x="1638300" y="2849563"/>
          <p14:tracePt t="50736" x="1598613" y="2792413"/>
          <p14:tracePt t="50743" x="1573213" y="2752725"/>
          <p14:tracePt t="50750" x="1554163" y="2733675"/>
          <p14:tracePt t="50759" x="1541463" y="2727325"/>
          <p14:tracePt t="50763" x="1541463" y="2714625"/>
          <p14:tracePt t="50773" x="1528763" y="2708275"/>
          <p14:tracePt t="50781" x="1522413" y="2695575"/>
          <p14:tracePt t="50788" x="1509713" y="2689225"/>
          <p14:tracePt t="50792" x="1503363" y="2689225"/>
          <p14:tracePt t="50798" x="1497013" y="2682875"/>
          <p14:tracePt t="50806" x="1484313" y="2676525"/>
          <p14:tracePt t="50819" x="1471613" y="2670175"/>
          <p14:tracePt t="50826" x="1465263" y="2670175"/>
          <p14:tracePt t="50841" x="1458913" y="2670175"/>
          <p14:tracePt t="50847" x="1452563" y="2670175"/>
          <p14:tracePt t="50864" x="1446213" y="2670175"/>
          <p14:tracePt t="50878" x="1439863" y="2670175"/>
          <p14:tracePt t="50897" x="1433513" y="2670175"/>
          <p14:tracePt t="50909" x="1427163" y="2676525"/>
          <p14:tracePt t="50924" x="1427163" y="2682875"/>
          <p14:tracePt t="50930" x="1420813" y="2695575"/>
          <p14:tracePt t="50937" x="1420813" y="2708275"/>
          <p14:tracePt t="50944" x="1420813" y="2727325"/>
          <p14:tracePt t="50951" x="1420813" y="2752725"/>
          <p14:tracePt t="50958" x="1420813" y="2784475"/>
          <p14:tracePt t="50964" x="1420813" y="2830513"/>
          <p14:tracePt t="50972" x="1420813" y="2868613"/>
          <p14:tracePt t="50978" x="1420813" y="2913063"/>
          <p14:tracePt t="50987" x="1420813" y="2957513"/>
          <p14:tracePt t="50997" x="1420813" y="3001963"/>
          <p14:tracePt t="51003" x="1420813" y="3052763"/>
          <p14:tracePt t="51009" x="1420813" y="3084513"/>
          <p14:tracePt t="51012" x="1433513" y="3128963"/>
          <p14:tracePt t="51022" x="1446213" y="3167063"/>
          <p14:tracePt t="51034" x="1458913" y="3225800"/>
          <p14:tracePt t="51042" x="1471613" y="3251200"/>
          <p14:tracePt t="51050" x="1477963" y="3270250"/>
          <p14:tracePt t="51058" x="1490663" y="3282950"/>
          <p14:tracePt t="51065" x="1503363" y="3302000"/>
          <p14:tracePt t="51069" x="1509713" y="3314700"/>
          <p14:tracePt t="51076" x="1522413" y="3321050"/>
          <p14:tracePt t="51084" x="1541463" y="3333750"/>
          <p14:tracePt t="51093" x="1554163" y="3340100"/>
          <p14:tracePt t="51101" x="1560513" y="3352800"/>
          <p14:tracePt t="51103" x="1573213" y="3359150"/>
          <p14:tracePt t="51110" x="1579563" y="3359150"/>
          <p14:tracePt t="51117" x="1585913" y="3365500"/>
          <p14:tracePt t="51125" x="1592263" y="3365500"/>
          <p14:tracePt t="51131" x="1598613" y="3365500"/>
          <p14:tracePt t="51138" x="1606550" y="3371850"/>
          <p14:tracePt t="51154" x="1612900" y="3371850"/>
          <p14:tracePt t="51162" x="1619250" y="3378200"/>
          <p14:tracePt t="51170" x="1625600" y="3378200"/>
          <p14:tracePt t="51186" x="1631950" y="3378200"/>
          <p14:tracePt t="51200" x="1638300" y="3378200"/>
          <p14:tracePt t="51556" x="1651000" y="3384550"/>
          <p14:tracePt t="51563" x="1663700" y="3397250"/>
          <p14:tracePt t="51571" x="1670050" y="3403600"/>
          <p14:tracePt t="51584" x="1701800" y="3416300"/>
          <p14:tracePt t="51587" x="1714500" y="3422650"/>
          <p14:tracePt t="51595" x="1727200" y="3429000"/>
          <p14:tracePt t="51603" x="1752600" y="3435350"/>
          <p14:tracePt t="51609" x="1778000" y="3448050"/>
          <p14:tracePt t="51616" x="1803400" y="3454400"/>
          <p14:tracePt t="51624" x="1847850" y="3460750"/>
          <p14:tracePt t="51630" x="1892300" y="3479800"/>
          <p14:tracePt t="51637" x="1936750" y="3479800"/>
          <p14:tracePt t="51644" x="2012950" y="3486150"/>
          <p14:tracePt t="51653" x="2071688" y="3492500"/>
          <p14:tracePt t="51660" x="2116138" y="3505200"/>
          <p14:tracePt t="51668" x="2147888" y="3505200"/>
          <p14:tracePt t="51671" x="2179638" y="3505200"/>
          <p14:tracePt t="51679" x="2211388" y="3505200"/>
          <p14:tracePt t="51685" x="2243138" y="3505200"/>
          <p14:tracePt t="51693" x="2268538" y="3505200"/>
          <p14:tracePt t="51699" x="2300288" y="3505200"/>
          <p14:tracePt t="51711" x="2332038" y="3505200"/>
          <p14:tracePt t="51716" x="2357438" y="3505200"/>
          <p14:tracePt t="51722" x="2389188" y="3505200"/>
          <p14:tracePt t="51733" x="2420938" y="3498850"/>
          <p14:tracePt t="51733" x="2452688" y="3498850"/>
          <p14:tracePt t="51744" x="2490788" y="3492500"/>
          <p14:tracePt t="51750" x="2536825" y="3492500"/>
          <p14:tracePt t="51756" x="2568575" y="3486150"/>
          <p14:tracePt t="51765" x="2600325" y="3486150"/>
          <p14:tracePt t="51769" x="2644775" y="3486150"/>
          <p14:tracePt t="51775" x="2676525" y="3479800"/>
          <p14:tracePt t="51782" x="2714625" y="3479800"/>
          <p14:tracePt t="51790" x="2759075" y="3473450"/>
          <p14:tracePt t="51795" x="2790825" y="3473450"/>
          <p14:tracePt t="51803" x="2835275" y="3467100"/>
          <p14:tracePt t="51810" x="2867025" y="3467100"/>
          <p14:tracePt t="51817" x="2898775" y="3467100"/>
          <p14:tracePt t="51825" x="2930525" y="3467100"/>
          <p14:tracePt t="51830" x="2962275" y="3467100"/>
          <p14:tracePt t="51838" x="2989263" y="3467100"/>
          <p14:tracePt t="51847" x="3021013" y="3467100"/>
          <p14:tracePt t="51853" x="3059113" y="3460750"/>
          <p14:tracePt t="51864" x="3097213" y="3460750"/>
          <p14:tracePt t="51867" x="3128963" y="3460750"/>
          <p14:tracePt t="51872" x="3173413" y="3460750"/>
          <p14:tracePt t="51879" x="3205163" y="3460750"/>
          <p14:tracePt t="51889" x="3243263" y="3460750"/>
          <p14:tracePt t="51896" x="3275013" y="3460750"/>
          <p14:tracePt t="51909" x="3325813" y="3460750"/>
          <p14:tracePt t="51914" x="3338513" y="3460750"/>
          <p14:tracePt t="51921" x="3357563" y="3460750"/>
          <p14:tracePt t="51928" x="3363913" y="3460750"/>
          <p14:tracePt t="51935" x="3376613" y="3460750"/>
          <p14:tracePt t="51945" x="3389313" y="3460750"/>
          <p14:tracePt t="51948" x="3395663" y="3460750"/>
          <p14:tracePt t="51958" x="3408363" y="3460750"/>
          <p14:tracePt t="51965" x="3414713" y="3460750"/>
          <p14:tracePt t="51970" x="3421063" y="3460750"/>
          <p14:tracePt t="51976" x="3435350" y="3460750"/>
          <p14:tracePt t="51990" x="3448050" y="3460750"/>
          <p14:tracePt t="51997" x="3460750" y="3460750"/>
          <p14:tracePt t="52004" x="3467100" y="3460750"/>
          <p14:tracePt t="52010" x="3473450" y="3460750"/>
          <p14:tracePt t="52018" x="3486150" y="3467100"/>
          <p14:tracePt t="52025" x="3492500" y="3467100"/>
          <p14:tracePt t="52031" x="3511550" y="3473450"/>
          <p14:tracePt t="52039" x="3517900" y="3473450"/>
          <p14:tracePt t="52046" x="3536950" y="3473450"/>
          <p14:tracePt t="52052" x="3562350" y="3479800"/>
          <p14:tracePt t="52060" x="3581400" y="3479800"/>
          <p14:tracePt t="52066" x="3600450" y="3486150"/>
          <p14:tracePt t="52075" x="3625850" y="3486150"/>
          <p14:tracePt t="52080" x="3651250" y="3492500"/>
          <p14:tracePt t="52090" x="3676650" y="3492500"/>
          <p14:tracePt t="52103" x="3721100" y="3498850"/>
          <p14:tracePt t="52113" x="3746500" y="3498850"/>
          <p14:tracePt t="52115" x="3765550" y="3505200"/>
          <p14:tracePt t="52129" x="3797300" y="3511550"/>
          <p14:tracePt t="52136" x="3816350" y="3511550"/>
          <p14:tracePt t="52143" x="3829050" y="3511550"/>
          <p14:tracePt t="52164" x="3848100" y="3511550"/>
          <p14:tracePt t="52170" x="3860800" y="3511550"/>
          <p14:tracePt t="52177" x="3867150" y="3511550"/>
          <p14:tracePt t="52184" x="3873500" y="3511550"/>
          <p14:tracePt t="52195" x="3887788" y="3511550"/>
          <p14:tracePt t="52201" x="3894138" y="3511550"/>
          <p14:tracePt t="52209" x="3913188" y="3511550"/>
          <p14:tracePt t="52213" x="3925888" y="3511550"/>
          <p14:tracePt t="52219" x="3932238" y="3511550"/>
          <p14:tracePt t="52227" x="3944938" y="3511550"/>
          <p14:tracePt t="52235" x="3951288" y="3511550"/>
          <p14:tracePt t="52248" x="3970338" y="3511550"/>
          <p14:tracePt t="52261" x="3976688" y="3511550"/>
          <p14:tracePt t="52267" x="3989388" y="3511550"/>
          <p14:tracePt t="52288" x="3995738" y="3511550"/>
          <p14:tracePt t="52302" x="4002088" y="3511550"/>
          <p14:tracePt t="52721" x="4008438" y="3511550"/>
          <p14:tracePt t="52724" x="4021138" y="3511550"/>
          <p14:tracePt t="52731" x="4027488" y="3511550"/>
          <p14:tracePt t="52743" x="4040188" y="3511550"/>
          <p14:tracePt t="52752" x="4052888" y="3511550"/>
          <p14:tracePt t="52759" x="4065588" y="3511550"/>
          <p14:tracePt t="52766" x="4071938" y="3511550"/>
          <p14:tracePt t="52778" x="4078288" y="3511550"/>
          <p14:tracePt t="52782" x="4084638" y="3511550"/>
          <p14:tracePt t="52790" x="4097338" y="3511550"/>
          <p14:tracePt t="52798" x="4110038" y="3511550"/>
          <p14:tracePt t="52808" x="4122738" y="3511550"/>
          <p14:tracePt t="52814" x="4135438" y="3511550"/>
          <p14:tracePt t="52828" x="4141788" y="3511550"/>
          <p14:tracePt t="52835" x="4148138" y="3511550"/>
          <p14:tracePt t="52843" x="4154488" y="3511550"/>
          <p14:tracePt t="52849" x="4160838" y="3511550"/>
          <p14:tracePt t="52857" x="4167188" y="3511550"/>
          <p14:tracePt t="52877" x="4173538" y="3511550"/>
          <p14:tracePt t="52892" x="4179888" y="3511550"/>
          <p14:tracePt t="52918" x="4186238" y="3511550"/>
          <p14:tracePt t="52932" x="4192588" y="3511550"/>
          <p14:tracePt t="53172" x="4179888" y="3511550"/>
          <p14:tracePt t="53178" x="4148138" y="3511550"/>
          <p14:tracePt t="53184" x="4059238" y="3511550"/>
          <p14:tracePt t="53190" x="3913188" y="3524250"/>
          <p14:tracePt t="53199" x="3644900" y="3549650"/>
          <p14:tracePt t="53201" x="3357563" y="3581400"/>
          <p14:tracePt t="53210" x="3116263" y="3594100"/>
          <p14:tracePt t="53218" x="2949575" y="3613150"/>
          <p14:tracePt t="53223" x="2841625" y="3632200"/>
          <p14:tracePt t="53229" x="2733675" y="3659188"/>
          <p14:tracePt t="53237" x="2632075" y="3678238"/>
          <p14:tracePt t="53244" x="2524125" y="3697288"/>
          <p14:tracePt t="53253" x="2427288" y="3709988"/>
          <p14:tracePt t="53263" x="2319338" y="3722688"/>
          <p14:tracePt t="53267" x="2243138" y="3729038"/>
          <p14:tracePt t="53272" x="2179638" y="3748088"/>
          <p14:tracePt t="53278" x="2122488" y="3748088"/>
          <p14:tracePt t="53285" x="2084388" y="3748088"/>
          <p14:tracePt t="53296" x="2051050" y="3748088"/>
          <p14:tracePt t="53302" x="2012950" y="3748088"/>
          <p14:tracePt t="53308" x="2000250" y="3748088"/>
          <p14:tracePt t="53313" x="1987550" y="3748088"/>
          <p14:tracePt t="53320" x="1981200" y="3748088"/>
          <p14:tracePt t="53327" x="1962150" y="3748088"/>
          <p14:tracePt t="53334" x="1955800" y="3748088"/>
          <p14:tracePt t="53340" x="1949450" y="3748088"/>
          <p14:tracePt t="53350" x="1936750" y="3748088"/>
          <p14:tracePt t="53356" x="1930400" y="3748088"/>
          <p14:tracePt t="53364" x="1924050" y="3748088"/>
          <p14:tracePt t="53372" x="1911350" y="3748088"/>
          <p14:tracePt t="53375" x="1905000" y="3748088"/>
          <p14:tracePt t="53386" x="1892300" y="3748088"/>
          <p14:tracePt t="53393" x="1879600" y="3748088"/>
          <p14:tracePt t="53403" x="1866900" y="3748088"/>
          <p14:tracePt t="53410" x="1860550" y="3748088"/>
          <p14:tracePt t="53426" x="1854200" y="3748088"/>
          <p14:tracePt t="53775" x="1771650" y="3735388"/>
          <p14:tracePt t="53782" x="1598613" y="3703638"/>
          <p14:tracePt t="53784" x="1471613" y="3671888"/>
          <p14:tracePt t="53791" x="1363663" y="3659188"/>
          <p14:tracePt t="53800" x="1281113" y="3632200"/>
          <p14:tracePt t="53805" x="1192213" y="3619500"/>
          <p14:tracePt t="53811" x="1120775" y="3613150"/>
          <p14:tracePt t="53819" x="1076325" y="3606800"/>
          <p14:tracePt t="53826" x="1019175" y="3587750"/>
          <p14:tracePt t="53832" x="981075" y="3581400"/>
          <p14:tracePt t="53840" x="955675" y="3575050"/>
          <p14:tracePt t="53846" x="942975" y="3575050"/>
          <p14:tracePt t="53853" x="930275" y="3568700"/>
          <p14:tracePt t="53860" x="923925" y="3568700"/>
          <p14:tracePt t="53867" x="917575" y="3568700"/>
          <p14:tracePt t="53874" x="911225" y="3568700"/>
          <p14:tracePt t="53881" x="911225" y="3562350"/>
          <p14:tracePt t="53888" x="904875" y="3562350"/>
          <p14:tracePt t="53904" x="904875" y="3556000"/>
          <p14:tracePt t="53909" x="898525" y="3556000"/>
          <p14:tracePt t="53916" x="898525" y="3549650"/>
          <p14:tracePt t="53932" x="892175" y="3549650"/>
          <p14:tracePt t="54054" x="898525" y="3549650"/>
          <p14:tracePt t="54061" x="898525" y="3556000"/>
          <p14:tracePt t="54075" x="904875" y="3556000"/>
          <p14:tracePt t="54081" x="904875" y="3562350"/>
          <p14:tracePt t="54089" x="911225" y="3562350"/>
          <p14:tracePt t="54095" x="917575" y="3562350"/>
          <p14:tracePt t="54105" x="923925" y="3568700"/>
          <p14:tracePt t="54111" x="936625" y="3568700"/>
          <p14:tracePt t="54118" x="949325" y="3581400"/>
          <p14:tracePt t="54124" x="968375" y="3594100"/>
          <p14:tracePt t="54144" x="1057275" y="3638550"/>
          <p14:tracePt t="54152" x="1108075" y="3671888"/>
          <p14:tracePt t="54158" x="1154113" y="3703638"/>
          <p14:tracePt t="54168" x="1192213" y="3722688"/>
          <p14:tracePt t="54176" x="1230313" y="3748088"/>
          <p14:tracePt t="54181" x="1274763" y="3773488"/>
          <p14:tracePt t="54187" x="1306513" y="3792538"/>
          <p14:tracePt t="54193" x="1331913" y="3817938"/>
          <p14:tracePt t="54199" x="1350963" y="3824288"/>
          <p14:tracePt t="54208" x="1357313" y="3830638"/>
          <p14:tracePt t="54213" x="1376363" y="3843338"/>
          <p14:tracePt t="54220" x="1389063" y="3849688"/>
          <p14:tracePt t="54227" x="1401763" y="3856038"/>
          <p14:tracePt t="54236" x="1408113" y="3862388"/>
          <p14:tracePt t="54244" x="1427163" y="3868738"/>
          <p14:tracePt t="54253" x="1433513" y="3868738"/>
          <p14:tracePt t="54254" x="1439863" y="3868738"/>
          <p14:tracePt t="54262" x="1446213" y="3868738"/>
          <p14:tracePt t="54269" x="1458913" y="3875088"/>
          <p14:tracePt t="54276" x="1465263" y="3875088"/>
          <p14:tracePt t="54285" x="1477963" y="3881438"/>
          <p14:tracePt t="54294" x="1484313" y="3881438"/>
          <p14:tracePt t="54302" x="1490663" y="3881438"/>
          <p14:tracePt t="54305" x="1503363" y="3881438"/>
          <p14:tracePt t="54310" x="1509713" y="3881438"/>
          <p14:tracePt t="54317" x="1516063" y="3881438"/>
          <p14:tracePt t="54326" x="1528763" y="3881438"/>
          <p14:tracePt t="54331" x="1535113" y="3881438"/>
          <p14:tracePt t="54340" x="1541463" y="3881438"/>
          <p14:tracePt t="54348" x="1547813" y="3881438"/>
          <p14:tracePt t="54353" x="1560513" y="3875088"/>
          <p14:tracePt t="54359" x="1573213" y="3875088"/>
          <p14:tracePt t="54381" x="1598613" y="3862388"/>
          <p14:tracePt t="54387" x="1606550" y="3856038"/>
          <p14:tracePt t="54395" x="1619250" y="3849688"/>
          <p14:tracePt t="54401" x="1631950" y="3843338"/>
          <p14:tracePt t="54408" x="1638300" y="3836988"/>
          <p14:tracePt t="54414" x="1657350" y="3824288"/>
          <p14:tracePt t="54425" x="1670050" y="3817938"/>
          <p14:tracePt t="54431" x="1682750" y="3811588"/>
          <p14:tracePt t="54435" x="1689100" y="3805238"/>
          <p14:tracePt t="54445" x="1701800" y="3792538"/>
          <p14:tracePt t="54450" x="1714500" y="3779838"/>
          <p14:tracePt t="54455" x="1727200" y="3767138"/>
          <p14:tracePt t="54463" x="1733550" y="3760788"/>
          <p14:tracePt t="54469" x="1739900" y="3754438"/>
          <p14:tracePt t="54477" x="1746250" y="3748088"/>
          <p14:tracePt t="54483" x="1752600" y="3748088"/>
          <p14:tracePt t="54492" x="1758950" y="3735388"/>
          <p14:tracePt t="54497" x="1765300" y="3735388"/>
          <p14:tracePt t="54504" x="1771650" y="3729038"/>
          <p14:tracePt t="54511" x="1771650" y="3716338"/>
          <p14:tracePt t="54518" x="1778000" y="3716338"/>
          <p14:tracePt t="54526" x="1784350" y="3709988"/>
          <p14:tracePt t="54532" x="1784350" y="3697288"/>
          <p14:tracePt t="54539" x="1790700" y="3697288"/>
          <p14:tracePt t="54546" x="1790700" y="3690938"/>
          <p14:tracePt t="54553" x="1790700" y="3684588"/>
          <p14:tracePt t="54560" x="1790700" y="3678238"/>
          <p14:tracePt t="54567" x="1790700" y="3665538"/>
          <p14:tracePt t="54582" x="1784350" y="3625850"/>
          <p14:tracePt t="54589" x="1765300" y="3575050"/>
          <p14:tracePt t="54597" x="1739900" y="3517900"/>
          <p14:tracePt t="54601" x="1720850" y="3473450"/>
          <p14:tracePt t="54612" x="1695450" y="3435350"/>
          <p14:tracePt t="54617" x="1689100" y="3422650"/>
          <p14:tracePt t="54621" x="1676400" y="3403600"/>
          <p14:tracePt t="54631" x="1676400" y="3397250"/>
          <p14:tracePt t="54638" x="1663700" y="3390900"/>
          <p14:tracePt t="54645" x="1657350" y="3390900"/>
          <p14:tracePt t="54649" x="1657350" y="3384550"/>
          <p14:tracePt t="54659" x="1651000" y="3378200"/>
          <p14:tracePt t="54664" x="1638300" y="3371850"/>
          <p14:tracePt t="54670" x="1631950" y="3371850"/>
          <p14:tracePt t="54677" x="1619250" y="3371850"/>
          <p14:tracePt t="54694" x="1606550" y="3371850"/>
          <p14:tracePt t="54702" x="1585913" y="3365500"/>
          <p14:tracePt t="54712" x="1573213" y="3365500"/>
          <p14:tracePt t="54719" x="1560513" y="3365500"/>
          <p14:tracePt t="54726" x="1554163" y="3365500"/>
          <p14:tracePt t="54732" x="1535113" y="3365500"/>
          <p14:tracePt t="54740" x="1528763" y="3365500"/>
          <p14:tracePt t="54746" x="1522413" y="3365500"/>
          <p14:tracePt t="54754" x="1509713" y="3365500"/>
          <p14:tracePt t="54760" x="1503363" y="3365500"/>
          <p14:tracePt t="54770" x="1490663" y="3365500"/>
          <p14:tracePt t="54779" x="1484313" y="3365500"/>
          <p14:tracePt t="54786" x="1477963" y="3365500"/>
          <p14:tracePt t="54792" x="1471613" y="3365500"/>
          <p14:tracePt t="54797" x="1465263" y="3371850"/>
          <p14:tracePt t="54802" x="1458913" y="3371850"/>
          <p14:tracePt t="54809" x="1452563" y="3371850"/>
          <p14:tracePt t="54816" x="1446213" y="3371850"/>
          <p14:tracePt t="54830" x="1439863" y="3378200"/>
          <p14:tracePt t="54837" x="1433513" y="3378200"/>
          <p14:tracePt t="54843" x="1427163" y="3378200"/>
          <p14:tracePt t="54850" x="1427163" y="3384550"/>
          <p14:tracePt t="54865" x="1420813" y="3384550"/>
          <p14:tracePt t="54881" x="1414463" y="3384550"/>
          <p14:tracePt t="54897" x="1414463" y="3390900"/>
          <p14:tracePt t="54907" x="1414463" y="3397250"/>
          <p14:tracePt t="54916" x="1408113" y="3397250"/>
          <p14:tracePt t="54927" x="1401763" y="3397250"/>
          <p14:tracePt t="54951" x="1395413" y="3403600"/>
          <p14:tracePt t="54975" x="1389063" y="3403600"/>
          <p14:tracePt t="54982" x="1389063" y="3409950"/>
          <p14:tracePt t="54996" x="1382713" y="3409950"/>
          <p14:tracePt t="55003" x="1382713" y="3416300"/>
          <p14:tracePt t="55010" x="1376363" y="3416300"/>
          <p14:tracePt t="55016" x="1370013" y="3416300"/>
          <p14:tracePt t="55030" x="1357313" y="3416300"/>
          <p14:tracePt t="55037" x="1350963" y="3422650"/>
          <p14:tracePt t="55051" x="1344613" y="3429000"/>
          <p14:tracePt t="55067" x="1331913" y="3429000"/>
          <p14:tracePt t="55073" x="1325563" y="3429000"/>
          <p14:tracePt t="55081" x="1312863" y="3429000"/>
          <p14:tracePt t="55087" x="1312863" y="3435350"/>
          <p14:tracePt t="55093" x="1306513" y="3435350"/>
          <p14:tracePt t="55099" x="1293813" y="3441700"/>
          <p14:tracePt t="55113" x="1287463" y="3448050"/>
          <p14:tracePt t="55131" x="1281113" y="3448050"/>
          <p14:tracePt t="55145" x="1274763" y="3448050"/>
          <p14:tracePt t="55150" x="1268413" y="3448050"/>
          <p14:tracePt t="55158" x="1262063" y="3448050"/>
          <p14:tracePt t="55183" x="1255713" y="3448050"/>
          <p14:tracePt t="55203" x="1249363" y="3448050"/>
          <p14:tracePt t="55279" x="1249363" y="3454400"/>
          <p14:tracePt t="55317" x="1249363" y="3460750"/>
          <p14:tracePt t="55425" x="1243013" y="3460750"/>
          <p14:tracePt t="55446" x="1236663" y="3467100"/>
          <p14:tracePt t="55460" x="1230313" y="3473450"/>
          <p14:tracePt t="55474" x="1230313" y="3479800"/>
          <p14:tracePt t="55494" x="1223963" y="3479800"/>
          <p14:tracePt t="55508" x="1217613" y="3479800"/>
          <p14:tracePt t="55543" x="1211263" y="3479800"/>
          <p14:tracePt t="55572" x="1211263" y="3486150"/>
          <p14:tracePt t="55614" x="1211263" y="3492500"/>
          <p14:tracePt t="55746" x="1211263" y="3498850"/>
          <p14:tracePt t="56398" x="1223963" y="3498850"/>
          <p14:tracePt t="56409" x="1230313" y="3498850"/>
          <p14:tracePt t="56420" x="1243013" y="3498850"/>
          <p14:tracePt t="56427" x="1249363" y="3498850"/>
          <p14:tracePt t="56433" x="1262063" y="3505200"/>
          <p14:tracePt t="56437" x="1274763" y="3511550"/>
          <p14:tracePt t="56444" x="1293813" y="3517900"/>
          <p14:tracePt t="56451" x="1300163" y="3524250"/>
          <p14:tracePt t="56457" x="1319213" y="3536950"/>
          <p14:tracePt t="56466" x="1338263" y="3536950"/>
          <p14:tracePt t="56473" x="1350963" y="3543300"/>
          <p14:tracePt t="56480" x="1363663" y="3556000"/>
          <p14:tracePt t="56484" x="1389063" y="3562350"/>
          <p14:tracePt t="56492" x="1408113" y="3575050"/>
          <p14:tracePt t="56499" x="1420813" y="3581400"/>
          <p14:tracePt t="56511" x="1433513" y="3587750"/>
          <p14:tracePt t="56517" x="1452563" y="3600450"/>
          <p14:tracePt t="56524" x="1465263" y="3600450"/>
          <p14:tracePt t="56529" x="1477963" y="3606800"/>
          <p14:tracePt t="56533" x="1484313" y="3613150"/>
          <p14:tracePt t="56542" x="1497013" y="3625850"/>
          <p14:tracePt t="56547" x="1509713" y="3632200"/>
          <p14:tracePt t="56555" x="1516063" y="3646488"/>
          <p14:tracePt t="56566" x="1528763" y="3652838"/>
          <p14:tracePt t="56568" x="1535113" y="3659188"/>
          <p14:tracePt t="56576" x="1541463" y="3671888"/>
          <p14:tracePt t="56582" x="1554163" y="3684588"/>
          <p14:tracePt t="56590" x="1566863" y="3684588"/>
          <p14:tracePt t="56596" x="1573213" y="3690938"/>
          <p14:tracePt t="56603" x="1579563" y="3709988"/>
          <p14:tracePt t="56610" x="1592263" y="3722688"/>
          <p14:tracePt t="56617" x="1606550" y="3735388"/>
          <p14:tracePt t="56628" x="1612900" y="3741738"/>
          <p14:tracePt t="56635" x="1612900" y="3754438"/>
          <p14:tracePt t="56641" x="1625600" y="3767138"/>
          <p14:tracePt t="56646" x="1631950" y="3779838"/>
          <p14:tracePt t="56651" x="1644650" y="3786188"/>
          <p14:tracePt t="56658" x="1651000" y="3792538"/>
          <p14:tracePt t="56665" x="1651000" y="3798888"/>
          <p14:tracePt t="56672" x="1657350" y="3805238"/>
          <p14:tracePt t="56679" x="1663700" y="3811588"/>
          <p14:tracePt t="56686" x="1663700" y="3817938"/>
          <p14:tracePt t="56694" x="1670050" y="3817938"/>
          <p14:tracePt t="56970" x="1670050" y="3868738"/>
          <p14:tracePt t="56977" x="1676400" y="3938588"/>
          <p14:tracePt t="56984" x="1682750" y="3995738"/>
          <p14:tracePt t="56991" x="1689100" y="4059238"/>
          <p14:tracePt t="56998" x="1689100" y="4149725"/>
          <p14:tracePt t="57005" x="1689100" y="4213225"/>
          <p14:tracePt t="57012" x="1689100" y="4251325"/>
          <p14:tracePt t="57018" x="1689100" y="4283075"/>
          <p14:tracePt t="57026" x="1689100" y="4302125"/>
          <p14:tracePt t="57033" x="1689100" y="4327525"/>
          <p14:tracePt t="57039" x="1689100" y="4333875"/>
          <p14:tracePt t="57047" x="1689100" y="4346575"/>
          <p14:tracePt t="57053" x="1689100" y="4359275"/>
          <p14:tracePt t="57067" x="1689100" y="4365625"/>
          <p14:tracePt t="57074" x="1689100" y="4371975"/>
          <p14:tracePt t="57081" x="1689100" y="4378325"/>
          <p14:tracePt t="57102" x="1689100" y="4384675"/>
          <p14:tracePt t="57116" x="1689100" y="4391025"/>
          <p14:tracePt t="57130" x="1682750" y="4391025"/>
          <p14:tracePt t="57150" x="1682750" y="4397375"/>
          <p14:tracePt t="57157" x="1676400" y="4397375"/>
          <p14:tracePt t="57171" x="1670050" y="4397375"/>
          <p14:tracePt t="57178" x="1663700" y="4397375"/>
          <p14:tracePt t="57185" x="1644650" y="4397375"/>
          <p14:tracePt t="57192" x="1612900" y="4397375"/>
          <p14:tracePt t="57199" x="1566863" y="4397375"/>
          <p14:tracePt t="57206" x="1490663" y="4397375"/>
          <p14:tracePt t="57213" x="1414463" y="4391025"/>
          <p14:tracePt t="57220" x="1344613" y="4378325"/>
          <p14:tracePt t="57227" x="1287463" y="4371975"/>
          <p14:tracePt t="57234" x="1243013" y="4365625"/>
          <p14:tracePt t="57240" x="1223963" y="4359275"/>
          <p14:tracePt t="57247" x="1211263" y="4359275"/>
          <p14:tracePt t="57254" x="1204913" y="4352925"/>
          <p14:tracePt t="57261" x="1192213" y="4352925"/>
          <p14:tracePt t="57276" x="1185863" y="4352925"/>
          <p14:tracePt t="57282" x="1179513" y="4352925"/>
          <p14:tracePt t="57311" x="1173163" y="4352925"/>
          <p14:tracePt t="57324" x="1166813" y="4352925"/>
          <p14:tracePt t="57338" x="1160463" y="4352925"/>
          <p14:tracePt t="57712" x="1173163" y="4352925"/>
          <p14:tracePt t="57718" x="1198563" y="4352925"/>
          <p14:tracePt t="57726" x="1217613" y="4352925"/>
          <p14:tracePt t="57732" x="1243013" y="4352925"/>
          <p14:tracePt t="57739" x="1274763" y="4352925"/>
          <p14:tracePt t="57749" x="1306513" y="4352925"/>
          <p14:tracePt t="57753" x="1331913" y="4352925"/>
          <p14:tracePt t="57760" x="1363663" y="4352925"/>
          <p14:tracePt t="57767" x="1389063" y="4352925"/>
          <p14:tracePt t="57774" x="1420813" y="4352925"/>
          <p14:tracePt t="57781" x="1439863" y="4352925"/>
          <p14:tracePt t="57788" x="1471613" y="4352925"/>
          <p14:tracePt t="57795" x="1497013" y="4352925"/>
          <p14:tracePt t="57802" x="1522413" y="4352925"/>
          <p14:tracePt t="57809" x="1554163" y="4352925"/>
          <p14:tracePt t="57816" x="1579563" y="4352925"/>
          <p14:tracePt t="57825" x="1598613" y="4352925"/>
          <p14:tracePt t="57833" x="1619250" y="4359275"/>
          <p14:tracePt t="57839" x="1644650" y="4359275"/>
          <p14:tracePt t="57847" x="1663700" y="4365625"/>
          <p14:tracePt t="57851" x="1689100" y="4371975"/>
          <p14:tracePt t="57863" x="1701800" y="4378325"/>
          <p14:tracePt t="57865" x="1720850" y="4378325"/>
          <p14:tracePt t="57873" x="1739900" y="4384675"/>
          <p14:tracePt t="57883" x="1752600" y="4391025"/>
          <p14:tracePt t="57893" x="1784350" y="4397375"/>
          <p14:tracePt t="57899" x="1790700" y="4397375"/>
          <p14:tracePt t="57905" x="1803400" y="4403725"/>
          <p14:tracePt t="57913" x="1816100" y="4403725"/>
          <p14:tracePt t="57920" x="1822450" y="4403725"/>
          <p14:tracePt t="57926" x="1835150" y="4410075"/>
          <p14:tracePt t="57933" x="1847850" y="4410075"/>
          <p14:tracePt t="57949" x="1866900" y="4416425"/>
          <p14:tracePt t="57955" x="1879600" y="4416425"/>
          <p14:tracePt t="57961" x="1885950" y="4416425"/>
          <p14:tracePt t="57971" x="1898650" y="4416425"/>
          <p14:tracePt t="57980" x="1905000" y="4422775"/>
          <p14:tracePt t="57990" x="1917700" y="4422775"/>
          <p14:tracePt t="58003" x="1924050" y="4422775"/>
          <p14:tracePt t="58011" x="1930400" y="4422775"/>
          <p14:tracePt t="58016" x="1936750" y="4422775"/>
          <p14:tracePt t="58030" x="1943100" y="4422775"/>
          <p14:tracePt t="58051" x="1949450" y="4422775"/>
          <p14:tracePt t="58075" x="1949450" y="4416425"/>
          <p14:tracePt t="58089" x="1949450" y="4410075"/>
          <p14:tracePt t="58474" x="1968500" y="4410075"/>
          <p14:tracePt t="58480" x="2000250" y="4410075"/>
          <p14:tracePt t="58488" x="2044700" y="4403725"/>
          <p14:tracePt t="58494" x="2109788" y="4391025"/>
          <p14:tracePt t="58504" x="2166938" y="4384675"/>
          <p14:tracePt t="58517" x="2274888" y="4378325"/>
          <p14:tracePt t="58530" x="2325688" y="4378325"/>
          <p14:tracePt t="58533" x="2401888" y="4378325"/>
          <p14:tracePt t="58535" x="2465388" y="4378325"/>
          <p14:tracePt t="58544" x="2530475" y="4378325"/>
          <p14:tracePt t="58550" x="2593975" y="4378325"/>
          <p14:tracePt t="58558" x="2682875" y="4378325"/>
          <p14:tracePt t="58564" x="2752725" y="4391025"/>
          <p14:tracePt t="58571" x="2816225" y="4391025"/>
          <p14:tracePt t="58578" x="2860675" y="4391025"/>
          <p14:tracePt t="58584" x="2905125" y="4391025"/>
          <p14:tracePt t="58592" x="2936875" y="4391025"/>
          <p14:tracePt t="58599" x="2968625" y="4391025"/>
          <p14:tracePt t="58605" x="3008313" y="4391025"/>
          <p14:tracePt t="58612" x="3027363" y="4391025"/>
          <p14:tracePt t="58619" x="3052763" y="4391025"/>
          <p14:tracePt t="58626" x="3078163" y="4391025"/>
          <p14:tracePt t="58635" x="3090863" y="4391025"/>
          <p14:tracePt t="58645" x="3103563" y="4391025"/>
          <p14:tracePt t="58652" x="3122613" y="4391025"/>
          <p14:tracePt t="58653" x="3128963" y="4391025"/>
          <p14:tracePt t="58661" x="3135313" y="4391025"/>
          <p14:tracePt t="58668" x="3148013" y="4391025"/>
          <p14:tracePt t="58682" x="3160713" y="4391025"/>
          <p14:tracePt t="58688" x="3167063" y="4391025"/>
          <p14:tracePt t="58695" x="3179763" y="4391025"/>
          <p14:tracePt t="58702" x="3186113" y="4391025"/>
          <p14:tracePt t="58716" x="3198813" y="4391025"/>
          <p14:tracePt t="58728" x="3205163" y="4391025"/>
          <p14:tracePt t="58746" x="3211513" y="4391025"/>
          <p14:tracePt t="58754" x="3217863" y="4391025"/>
          <p14:tracePt t="59224" x="3230563" y="4391025"/>
          <p14:tracePt t="59231" x="3249613" y="4391025"/>
          <p14:tracePt t="59238" x="3255963" y="4391025"/>
          <p14:tracePt t="59250" x="3287713" y="4384675"/>
          <p14:tracePt t="59258" x="3300413" y="4384675"/>
          <p14:tracePt t="59265" x="3319463" y="4378325"/>
          <p14:tracePt t="59274" x="3332163" y="4378325"/>
          <p14:tracePt t="59280" x="3338513" y="4371975"/>
          <p14:tracePt t="59285" x="3351213" y="4371975"/>
          <p14:tracePt t="59290" x="3363913" y="4371975"/>
          <p14:tracePt t="59298" x="3370263" y="4365625"/>
          <p14:tracePt t="59305" x="3376613" y="4365625"/>
          <p14:tracePt t="59311" x="3389313" y="4365625"/>
          <p14:tracePt t="59331" x="3402013" y="4365625"/>
          <p14:tracePt t="59336" x="3408363" y="4359275"/>
          <p14:tracePt t="59347" x="3421063" y="4352925"/>
          <p14:tracePt t="59354" x="3427413" y="4352925"/>
          <p14:tracePt t="59367" x="3435350" y="4352925"/>
          <p14:tracePt t="59374" x="3441700" y="4346575"/>
          <p14:tracePt t="59384" x="3448050" y="4346575"/>
          <p14:tracePt t="59390" x="3454400" y="4346575"/>
          <p14:tracePt t="59398" x="3460750" y="4346575"/>
          <p14:tracePt t="59401" x="3473450" y="4346575"/>
          <p14:tracePt t="59409" x="3479800" y="4340225"/>
          <p14:tracePt t="59416" x="3486150" y="4340225"/>
          <p14:tracePt t="59422" x="3498850" y="4333875"/>
          <p14:tracePt t="59430" x="3511550" y="4333875"/>
          <p14:tracePt t="59447" x="3524250" y="4327525"/>
          <p14:tracePt t="59453" x="3530600" y="4327525"/>
          <p14:tracePt t="59461" x="3536950" y="4327525"/>
          <p14:tracePt t="59467" x="3543300" y="4321175"/>
          <p14:tracePt t="59472" x="3549650" y="4321175"/>
          <p14:tracePt t="59479" x="3556000" y="4321175"/>
          <p14:tracePt t="59496" x="3562350" y="4321175"/>
          <p14:tracePt t="59503" x="3568700" y="4321175"/>
          <p14:tracePt t="59520" x="3575050" y="4321175"/>
          <p14:tracePt t="59564" x="3575050" y="4314825"/>
          <p14:tracePt t="59576" x="3568700" y="4308475"/>
          <p14:tracePt t="59583" x="3562350" y="4308475"/>
          <p14:tracePt t="59591" x="3556000" y="4308475"/>
          <p14:tracePt t="59596" x="3549650" y="4308475"/>
          <p14:tracePt t="59605" x="3530600" y="4308475"/>
          <p14:tracePt t="59614" x="3511550" y="4302125"/>
          <p14:tracePt t="59618" x="3498850" y="4295775"/>
          <p14:tracePt t="59624" x="3473450" y="4295775"/>
          <p14:tracePt t="59631" x="3448050" y="4289425"/>
          <p14:tracePt t="59638" x="3421063" y="4289425"/>
          <p14:tracePt t="59644" x="3402013" y="4283075"/>
          <p14:tracePt t="59651" x="3376613" y="4283075"/>
          <p14:tracePt t="59659" x="3344863" y="4283075"/>
          <p14:tracePt t="59665" x="3300413" y="4283075"/>
          <p14:tracePt t="59672" x="3268663" y="4283075"/>
          <p14:tracePt t="59679" x="3224213" y="4283075"/>
          <p14:tracePt t="59688" x="3198813" y="4283075"/>
          <p14:tracePt t="59696" x="3179763" y="4283075"/>
          <p14:tracePt t="59701" x="3160713" y="4283075"/>
          <p14:tracePt t="59707" x="3154363" y="4283075"/>
          <p14:tracePt t="59714" x="3141663" y="4283075"/>
          <p14:tracePt t="59720" x="3135313" y="4283075"/>
          <p14:tracePt t="59728" x="3128963" y="4283075"/>
          <p14:tracePt t="59735" x="3122613" y="4283075"/>
          <p14:tracePt t="59742" x="3109913" y="4283075"/>
          <p14:tracePt t="59756" x="3103563" y="4283075"/>
          <p14:tracePt t="59762" x="3097213" y="4283075"/>
          <p14:tracePt t="59771" x="3090863" y="4283075"/>
          <p14:tracePt t="59781" x="3084513" y="4283075"/>
          <p14:tracePt t="59787" x="3078163" y="4283075"/>
          <p14:tracePt t="59793" x="3071813" y="4283075"/>
          <p14:tracePt t="59798" x="3065463" y="4283075"/>
          <p14:tracePt t="59803" x="3059113" y="4283075"/>
          <p14:tracePt t="59818" x="3052763" y="4283075"/>
          <p14:tracePt t="59834" x="3046413" y="4283075"/>
          <p14:tracePt t="59854" x="3040063" y="4283075"/>
          <p14:tracePt t="59877" x="3033713" y="4283075"/>
          <p14:tracePt t="59958" x="3040063" y="4283075"/>
          <p14:tracePt t="59978" x="3046413" y="4283075"/>
          <p14:tracePt t="59986" x="3052763" y="4283075"/>
          <p14:tracePt t="60002" x="3059113" y="4283075"/>
          <p14:tracePt t="60007" x="3065463" y="4283075"/>
          <p14:tracePt t="60021" x="3071813" y="4283075"/>
          <p14:tracePt t="60029" x="3084513" y="4283075"/>
          <p14:tracePt t="60032" x="3097213" y="4283075"/>
          <p14:tracePt t="60039" x="3109913" y="4283075"/>
          <p14:tracePt t="60046" x="3128963" y="4283075"/>
          <p14:tracePt t="60053" x="3141663" y="4283075"/>
          <p14:tracePt t="60063" x="3160713" y="4283075"/>
          <p14:tracePt t="60069" x="3179763" y="4283075"/>
          <p14:tracePt t="60074" x="3198813" y="4283075"/>
          <p14:tracePt t="60083" x="3217863" y="4283075"/>
          <p14:tracePt t="60092" x="3243263" y="4283075"/>
          <p14:tracePt t="60095" x="3255963" y="4283075"/>
          <p14:tracePt t="60104" x="3275013" y="4283075"/>
          <p14:tracePt t="60116" x="3300413" y="4283075"/>
          <p14:tracePt t="60122" x="3313113" y="4283075"/>
          <p14:tracePt t="60129" x="3325813" y="4283075"/>
          <p14:tracePt t="60136" x="3338513" y="4283075"/>
          <p14:tracePt t="60143" x="3344863" y="4283075"/>
          <p14:tracePt t="60150" x="3357563" y="4283075"/>
          <p14:tracePt t="60157" x="3363913" y="4283075"/>
          <p14:tracePt t="60164" x="3370263" y="4283075"/>
          <p14:tracePt t="60171" x="3376613" y="4283075"/>
          <p14:tracePt t="60178" x="3389313" y="4283075"/>
          <p14:tracePt t="60185" x="3402013" y="4283075"/>
          <p14:tracePt t="60202" x="3414713" y="4283075"/>
          <p14:tracePt t="60209" x="3421063" y="4283075"/>
          <p14:tracePt t="60214" x="3427413" y="4283075"/>
          <p14:tracePt t="60220" x="3441700" y="4283075"/>
          <p14:tracePt t="60226" x="3448050" y="4283075"/>
          <p14:tracePt t="60233" x="3454400" y="4283075"/>
          <p14:tracePt t="60241" x="3460750" y="4283075"/>
          <p14:tracePt t="60247" x="3467100" y="4283075"/>
          <p14:tracePt t="60254" x="3473450" y="4283075"/>
          <p14:tracePt t="60261" x="3479800" y="4283075"/>
          <p14:tracePt t="60270" x="3486150" y="4283075"/>
          <p14:tracePt t="60280" x="3492500" y="4276725"/>
          <p14:tracePt t="60293" x="3505200" y="4276725"/>
          <p14:tracePt t="60305" x="3511550" y="4276725"/>
          <p14:tracePt t="60317" x="3517900" y="4276725"/>
          <p14:tracePt t="60328" x="3524250" y="4276725"/>
          <p14:tracePt t="60340" x="3530600" y="4276725"/>
          <p14:tracePt t="60372" x="3536950" y="4276725"/>
          <p14:tracePt t="60386" x="3543300" y="4276725"/>
          <p14:tracePt t="60970" x="3556000" y="4276725"/>
          <p14:tracePt t="60977" x="3575050" y="4276725"/>
          <p14:tracePt t="60983" x="3594100" y="4276725"/>
          <p14:tracePt t="60992" x="3625850" y="4276725"/>
          <p14:tracePt t="60999" x="3683000" y="4276725"/>
          <p14:tracePt t="61002" x="3765550" y="4270375"/>
          <p14:tracePt t="61009" x="3854450" y="4257675"/>
          <p14:tracePt t="61016" x="3932238" y="4251325"/>
          <p14:tracePt t="61023" x="3995738" y="4244975"/>
          <p14:tracePt t="61029" x="4040188" y="4238625"/>
          <p14:tracePt t="61038" x="4065588" y="4232275"/>
          <p14:tracePt t="61050" x="4097338" y="4225925"/>
          <p14:tracePt t="61058" x="4116388" y="4219575"/>
          <p14:tracePt t="61066" x="4122738" y="4219575"/>
          <p14:tracePt t="61073" x="4129088" y="4213225"/>
          <p14:tracePt t="61082" x="4141788" y="4213225"/>
          <p14:tracePt t="61084" x="4141788" y="4206875"/>
          <p14:tracePt t="61096" x="4148138" y="4206875"/>
          <p14:tracePt t="61100" x="4154488" y="4206875"/>
          <p14:tracePt t="61113" x="4160838" y="4206875"/>
          <p14:tracePt t="61134" x="4167188" y="4206875"/>
          <p14:tracePt t="61147" x="4173538" y="4206875"/>
          <p14:tracePt t="61399" x="4167188" y="4206875"/>
          <p14:tracePt t="61413" x="4160838" y="4206875"/>
          <p14:tracePt t="61423" x="4160838" y="4213225"/>
          <p14:tracePt t="61433" x="4160838" y="4219575"/>
          <p14:tracePt t="61445" x="4154488" y="4219575"/>
          <p14:tracePt t="61459" x="4148138" y="4219575"/>
          <p14:tracePt t="61482" x="4141788" y="4219575"/>
          <p14:tracePt t="61489" x="4135438" y="4219575"/>
          <p14:tracePt t="61498" x="4129088" y="4219575"/>
          <p14:tracePt t="61509" x="4116388" y="4219575"/>
          <p14:tracePt t="61515" x="4110038" y="4225925"/>
          <p14:tracePt t="61524" x="4090988" y="4232275"/>
          <p14:tracePt t="61533" x="4065588" y="4238625"/>
          <p14:tracePt t="61536" x="4046538" y="4238625"/>
          <p14:tracePt t="61542" x="4021138" y="4244975"/>
          <p14:tracePt t="61549" x="4008438" y="4251325"/>
          <p14:tracePt t="61556" x="3983038" y="4257675"/>
          <p14:tracePt t="61563" x="3963988" y="4264025"/>
          <p14:tracePt t="61569" x="3944938" y="4264025"/>
          <p14:tracePt t="61577" x="3925888" y="4270375"/>
          <p14:tracePt t="61583" x="3906838" y="4270375"/>
          <p14:tracePt t="61592" x="3879850" y="4276725"/>
          <p14:tracePt t="61597" x="3860800" y="4283075"/>
          <p14:tracePt t="61605" x="3841750" y="4283075"/>
          <p14:tracePt t="61611" x="3816350" y="4289425"/>
          <p14:tracePt t="61618" x="3797300" y="4289425"/>
          <p14:tracePt t="61626" x="3771900" y="4295775"/>
          <p14:tracePt t="61632" x="3752850" y="4295775"/>
          <p14:tracePt t="61640" x="3714750" y="4302125"/>
          <p14:tracePt t="61648" x="3695700" y="4308475"/>
          <p14:tracePt t="61655" x="3670300" y="4314825"/>
          <p14:tracePt t="61664" x="3632200" y="4321175"/>
          <p14:tracePt t="61667" x="3600450" y="4340225"/>
          <p14:tracePt t="61675" x="3575050" y="4346575"/>
          <p14:tracePt t="61680" x="3536950" y="4352925"/>
          <p14:tracePt t="61688" x="3524250" y="4359275"/>
          <p14:tracePt t="61695" x="3505200" y="4359275"/>
          <p14:tracePt t="61703" x="3486150" y="4365625"/>
          <p14:tracePt t="61713" x="3479800" y="4365625"/>
          <p14:tracePt t="61717" x="3467100" y="4365625"/>
          <p14:tracePt t="61722" x="3460750" y="4365625"/>
          <p14:tracePt t="61736" x="3448050" y="4365625"/>
          <p14:tracePt t="61743" x="3441700" y="4365625"/>
          <p14:tracePt t="61758" x="3435350" y="4365625"/>
          <p14:tracePt t="61763" x="3421063" y="4365625"/>
          <p14:tracePt t="61778" x="3414713" y="4365625"/>
          <p14:tracePt t="61785" x="3402013" y="4365625"/>
          <p14:tracePt t="61793" x="3402013" y="4371975"/>
          <p14:tracePt t="61798" x="3389313" y="4371975"/>
          <p14:tracePt t="61805" x="3382963" y="4371975"/>
          <p14:tracePt t="61812" x="3376613" y="4371975"/>
          <p14:tracePt t="61819" x="3363913" y="4371975"/>
          <p14:tracePt t="61826" x="3357563" y="4371975"/>
          <p14:tracePt t="61833" x="3351213" y="4371975"/>
          <p14:tracePt t="61841" x="3344863" y="4371975"/>
          <p14:tracePt t="61857" x="3332163" y="4371975"/>
          <p14:tracePt t="61866" x="3325813" y="4371975"/>
          <p14:tracePt t="61870" x="3319463" y="4371975"/>
          <p14:tracePt t="61878" x="3306763" y="4371975"/>
          <p14:tracePt t="61893" x="3294063" y="4371975"/>
          <p14:tracePt t="61895" x="3287713" y="4371975"/>
          <p14:tracePt t="61913" x="3281363" y="4371975"/>
          <p14:tracePt t="61920" x="3268663" y="4371975"/>
          <p14:tracePt t="61933" x="3262313" y="4371975"/>
          <p14:tracePt t="61941" x="3255963" y="4371975"/>
          <p14:tracePt t="61959" x="3249613" y="4371975"/>
          <p14:tracePt t="61965" x="3243263" y="4371975"/>
          <p14:tracePt t="61974" x="3236913" y="4371975"/>
          <p14:tracePt t="62020" x="3230563" y="4371975"/>
          <p14:tracePt t="62034" x="3224213" y="4371975"/>
          <p14:tracePt t="62048" x="3224213" y="4365625"/>
          <p14:tracePt t="62069" x="3217863" y="4359275"/>
          <p14:tracePt t="62083" x="3211513" y="4359275"/>
          <p14:tracePt t="62139" x="3211513" y="4352925"/>
          <p14:tracePt t="62217" x="3205163" y="4352925"/>
          <p14:tracePt t="62238" x="3198813" y="4352925"/>
          <p14:tracePt t="62246" x="3186113" y="4352925"/>
          <p14:tracePt t="62248" x="3167063" y="4352925"/>
          <p14:tracePt t="62262" x="3141663" y="4352925"/>
          <p14:tracePt t="62266" x="3109913" y="4352925"/>
          <p14:tracePt t="62269" x="3046413" y="4340225"/>
          <p14:tracePt t="62277" x="2949575" y="4340225"/>
          <p14:tracePt t="62284" x="2816225" y="4346575"/>
          <p14:tracePt t="62296" x="2663825" y="4359275"/>
          <p14:tracePt t="62301" x="2543175" y="4365625"/>
          <p14:tracePt t="62304" x="2459038" y="4371975"/>
          <p14:tracePt t="62311" x="2401888" y="4384675"/>
          <p14:tracePt t="62318" x="2351088" y="4391025"/>
          <p14:tracePt t="62325" x="2312988" y="4397375"/>
          <p14:tracePt t="62332" x="2293938" y="4397375"/>
          <p14:tracePt t="62339" x="2274888" y="4403725"/>
          <p14:tracePt t="62346" x="2255838" y="4403725"/>
          <p14:tracePt t="62353" x="2243138" y="4410075"/>
          <p14:tracePt t="62360" x="2230438" y="4410075"/>
          <p14:tracePt t="62367" x="2217738" y="4410075"/>
          <p14:tracePt t="62380" x="2211388" y="4410075"/>
          <p14:tracePt t="62385" x="2198688" y="4410075"/>
          <p14:tracePt t="62387" x="2192338" y="4410075"/>
          <p14:tracePt t="62395" x="2185988" y="4410075"/>
          <p14:tracePt t="62408" x="2179638" y="4410075"/>
          <p14:tracePt t="62415" x="2173288" y="4410075"/>
          <p14:tracePt t="62429" x="2166938" y="4410075"/>
          <p14:tracePt t="62436" x="2160588" y="4410075"/>
          <p14:tracePt t="62443" x="2154238" y="4410075"/>
          <p14:tracePt t="62473" x="2147888" y="4410075"/>
          <p14:tracePt t="62481" x="2141538" y="4410075"/>
          <p14:tracePt t="62502" x="2128838" y="4410075"/>
          <p14:tracePt t="62507" x="2122488" y="4410075"/>
          <p14:tracePt t="62520" x="2109788" y="4410075"/>
          <p14:tracePt t="62533" x="2103438" y="4410075"/>
          <p14:tracePt t="62547" x="2097088" y="4410075"/>
          <p14:tracePt t="62556" x="2090738" y="4410075"/>
          <p14:tracePt t="62571" x="2090738" y="4403725"/>
          <p14:tracePt t="62585" x="2084388" y="4403725"/>
          <p14:tracePt t="62596" x="2078038" y="4403725"/>
          <p14:tracePt t="62618" x="2071688" y="4397375"/>
          <p14:tracePt t="62647" x="2065338" y="4397375"/>
          <p14:tracePt t="62652" x="2065338" y="4391025"/>
          <p14:tracePt t="62668" x="2058988" y="4391025"/>
          <p14:tracePt t="62917" x="2058988" y="4384675"/>
          <p14:tracePt t="63434" x="2065338" y="4384675"/>
          <p14:tracePt t="63625" x="2071688" y="4384675"/>
          <p14:tracePt t="63670" x="2078038" y="4384675"/>
          <p14:tracePt t="63738" x="2084388" y="4384675"/>
          <p14:tracePt t="63875" x="2090738" y="4384675"/>
          <p14:tracePt t="63915" x="2097088" y="4384675"/>
          <p14:tracePt t="63984" x="2097088" y="4378325"/>
          <p14:tracePt t="63998" x="2097088" y="4371975"/>
          <p14:tracePt t="64032" x="2097088" y="4365625"/>
          <p14:tracePt t="64045" x="2097088" y="4359275"/>
          <p14:tracePt t="64050" x="2090738" y="4359275"/>
          <p14:tracePt t="64060" x="2090738" y="4352925"/>
          <p14:tracePt t="64095" x="2090738" y="4346575"/>
          <p14:tracePt t="64109" x="2090738" y="4340225"/>
          <p14:tracePt t="64141" x="2090738" y="4333875"/>
          <p14:tracePt t="64155" x="2090738" y="4327525"/>
          <p14:tracePt t="64161" x="2097088" y="4321175"/>
          <p14:tracePt t="64176" x="2103438" y="4321175"/>
          <p14:tracePt t="64182" x="2116138" y="4308475"/>
          <p14:tracePt t="64189" x="2135188" y="4302125"/>
          <p14:tracePt t="64200" x="2154238" y="4295775"/>
          <p14:tracePt t="64206" x="2166938" y="4283075"/>
          <p14:tracePt t="64213" x="2185988" y="4276725"/>
          <p14:tracePt t="64219" x="2211388" y="4270375"/>
          <p14:tracePt t="64224" x="2243138" y="4264025"/>
          <p14:tracePt t="64232" x="2293938" y="4251325"/>
          <p14:tracePt t="64243" x="2338388" y="4244975"/>
          <p14:tracePt t="64248" x="2382838" y="4232275"/>
          <p14:tracePt t="64251" x="2414588" y="4232275"/>
          <p14:tracePt t="64259" x="2446338" y="4225925"/>
          <p14:tracePt t="64265" x="2478088" y="4225925"/>
          <p14:tracePt t="64273" x="2503488" y="4225925"/>
          <p14:tracePt t="64279" x="2530475" y="4225925"/>
          <p14:tracePt t="64286" x="2549525" y="4225925"/>
          <p14:tracePt t="64293" x="2555875" y="4225925"/>
          <p14:tracePt t="64300" x="2574925" y="4225925"/>
          <p14:tracePt t="64307" x="2581275" y="4225925"/>
          <p14:tracePt t="64314" x="2593975" y="4225925"/>
          <p14:tracePt t="64320" x="2606675" y="4225925"/>
          <p14:tracePt t="64335" x="2613025" y="4225925"/>
          <p14:tracePt t="64346" x="2619375" y="4225925"/>
          <p14:tracePt t="64351" x="2625725" y="4225925"/>
          <p14:tracePt t="64359" x="2632075" y="4225925"/>
          <p14:tracePt t="64365" x="2638425" y="4225925"/>
          <p14:tracePt t="64371" x="2644775" y="4225925"/>
          <p14:tracePt t="64379" x="2651125" y="4225925"/>
          <p14:tracePt t="64384" x="2657475" y="4225925"/>
          <p14:tracePt t="64398" x="2670175" y="4225925"/>
          <p14:tracePt t="64404" x="2676525" y="4225925"/>
          <p14:tracePt t="64411" x="2682875" y="4225925"/>
          <p14:tracePt t="64418" x="2695575" y="4225925"/>
          <p14:tracePt t="64425" x="2701925" y="4225925"/>
          <p14:tracePt t="64438" x="2714625" y="4225925"/>
          <p14:tracePt t="64449" x="2727325" y="4225925"/>
          <p14:tracePt t="64454" x="2740025" y="4225925"/>
          <p14:tracePt t="64466" x="2752725" y="4225925"/>
          <p14:tracePt t="64473" x="2759075" y="4225925"/>
          <p14:tracePt t="64487" x="2765425" y="4225925"/>
          <p14:tracePt t="64494" x="2778125" y="4225925"/>
          <p14:tracePt t="64507" x="2784475" y="4225925"/>
          <p14:tracePt t="64522" x="2790825" y="4225925"/>
          <p14:tracePt t="64535" x="2797175" y="4225925"/>
          <p14:tracePt t="64543" x="2803525" y="4225925"/>
          <p14:tracePt t="64558" x="2809875" y="4225925"/>
          <p14:tracePt t="64563" x="2822575" y="4225925"/>
          <p14:tracePt t="64571" x="2822575" y="4232275"/>
          <p14:tracePt t="64577" x="2828925" y="4232275"/>
          <p14:tracePt t="64584" x="2841625" y="4238625"/>
          <p14:tracePt t="64607" x="2847975" y="4238625"/>
          <p14:tracePt t="64617" x="2854325" y="4244975"/>
          <p14:tracePt t="64624" x="2860675" y="4244975"/>
          <p14:tracePt t="64633" x="2867025" y="4244975"/>
          <p14:tracePt t="64641" x="2867025" y="4251325"/>
          <p14:tracePt t="64646" x="2873375" y="4251325"/>
          <p14:tracePt t="64677" x="2879725" y="4251325"/>
          <p14:tracePt t="64691" x="2886075" y="4251325"/>
          <p14:tracePt t="64924" x="2879725" y="4251325"/>
          <p14:tracePt t="64951" x="2873375" y="4251325"/>
          <p14:tracePt t="64965" x="2867025" y="4251325"/>
          <p14:tracePt t="65002" x="2860675" y="4251325"/>
          <p14:tracePt t="65016" x="2854325" y="4251325"/>
          <p14:tracePt t="65039" x="2847975" y="4251325"/>
          <p14:tracePt t="65064" x="2841625" y="4251325"/>
          <p14:tracePt t="65083" x="2835275" y="4251325"/>
          <p14:tracePt t="65104" x="2828925" y="4251325"/>
          <p14:tracePt t="65110" x="2822575" y="4251325"/>
          <p14:tracePt t="65117" x="2816225" y="4251325"/>
          <p14:tracePt t="65139" x="2809875" y="4251325"/>
          <p14:tracePt t="65145" x="2803525" y="4251325"/>
          <p14:tracePt t="65168" x="2797175" y="4251325"/>
          <p14:tracePt t="65190" x="2790825" y="4251325"/>
          <p14:tracePt t="65279" x="2797175" y="4251325"/>
          <p14:tracePt t="65307" x="2803525" y="4251325"/>
          <p14:tracePt t="65321" x="2809875" y="4251325"/>
          <p14:tracePt t="65355" x="2816225" y="4251325"/>
          <p14:tracePt t="65369" x="2822575" y="4251325"/>
          <p14:tracePt t="65390" x="2828925" y="4251325"/>
          <p14:tracePt t="65404" x="2835275" y="4251325"/>
          <p14:tracePt t="65412" x="2841625" y="4251325"/>
          <p14:tracePt t="65425" x="2847975" y="4251325"/>
          <p14:tracePt t="65432" x="2860675" y="4251325"/>
          <p14:tracePt t="65435" x="2860675" y="4244975"/>
          <p14:tracePt t="65443" x="2873375" y="4238625"/>
          <p14:tracePt t="65449" x="2886075" y="4238625"/>
          <p14:tracePt t="65457" x="2892425" y="4232275"/>
          <p14:tracePt t="65464" x="2911475" y="4219575"/>
          <p14:tracePt t="65475" x="2917825" y="4213225"/>
          <p14:tracePt t="65481" x="2924175" y="4206875"/>
          <p14:tracePt t="65487" x="2936875" y="4206875"/>
          <p14:tracePt t="65491" x="2943225" y="4194175"/>
          <p14:tracePt t="65498" x="2949575" y="4187825"/>
          <p14:tracePt t="65508" x="2949575" y="4181475"/>
          <p14:tracePt t="65516" x="2955925" y="4181475"/>
          <p14:tracePt t="65519" x="2955925" y="4175125"/>
          <p14:tracePt t="65527" x="2962275" y="4168775"/>
          <p14:tracePt t="65533" x="2962275" y="4162425"/>
          <p14:tracePt t="65541" x="2962275" y="4156075"/>
          <p14:tracePt t="65547" x="2962275" y="4149725"/>
          <p14:tracePt t="65560" x="2962275" y="4143375"/>
          <p14:tracePt t="65568" x="2962275" y="4137025"/>
          <p14:tracePt t="65575" x="2962275" y="4130675"/>
          <p14:tracePt t="65588" x="2962275" y="4124325"/>
          <p14:tracePt t="65597" x="2955925" y="4117975"/>
          <p14:tracePt t="65632" x="2955925" y="4111625"/>
          <p14:tracePt t="65792" x="2955925" y="4117975"/>
          <p14:tracePt t="65805" x="2962275" y="4124325"/>
          <p14:tracePt t="65815" x="2968625" y="4124325"/>
          <p14:tracePt t="65824" x="2982913" y="4130675"/>
          <p14:tracePt t="65833" x="2989263" y="4143375"/>
          <p14:tracePt t="65842" x="3008313" y="4149725"/>
          <p14:tracePt t="65848" x="3021013" y="4156075"/>
          <p14:tracePt t="65851" x="3033713" y="4162425"/>
          <p14:tracePt t="65859" x="3040063" y="4168775"/>
          <p14:tracePt t="65867" x="3052763" y="4168775"/>
          <p14:tracePt t="65878" x="3065463" y="4175125"/>
          <p14:tracePt t="65881" x="3065463" y="4181475"/>
          <p14:tracePt t="65891" x="3078163" y="4187825"/>
          <p14:tracePt t="65893" x="3084513" y="4187825"/>
          <p14:tracePt t="65909" x="3090863" y="4187825"/>
          <p14:tracePt t="65913" x="3103563" y="4187825"/>
          <p14:tracePt t="65921" x="3103563" y="4194175"/>
          <p14:tracePt t="65928" x="3109913" y="4194175"/>
          <p14:tracePt t="65935" x="3116263" y="4200525"/>
          <p14:tracePt t="65948" x="3122613" y="4200525"/>
          <p14:tracePt t="65956" x="3128963" y="4200525"/>
          <p14:tracePt t="65965" x="3135313" y="4200525"/>
          <p14:tracePt t="65972" x="3135313" y="4206875"/>
          <p14:tracePt t="65985" x="3141663" y="4206875"/>
          <p14:tracePt t="65999" x="3148013" y="4206875"/>
          <p14:tracePt t="66004" x="3148013" y="4213225"/>
          <p14:tracePt t="66011" x="3154363" y="4213225"/>
          <p14:tracePt t="66022" x="3160713" y="4213225"/>
          <p14:tracePt t="66029" x="3167063" y="4219575"/>
          <p14:tracePt t="66048" x="3173413" y="4219575"/>
          <p14:tracePt t="66052" x="3179763" y="4219575"/>
          <p14:tracePt t="66060" x="3186113" y="4219575"/>
          <p14:tracePt t="66067" x="3192463" y="4225925"/>
          <p14:tracePt t="66074" x="3198813" y="4225925"/>
          <p14:tracePt t="66080" x="3205163" y="4232275"/>
          <p14:tracePt t="66087" x="3211513" y="4232275"/>
          <p14:tracePt t="66094" x="3217863" y="4232275"/>
          <p14:tracePt t="66108" x="3230563" y="4232275"/>
          <p14:tracePt t="66117" x="3236913" y="4238625"/>
          <p14:tracePt t="66133" x="3243263" y="4244975"/>
          <p14:tracePt t="66137" x="3249613" y="4244975"/>
          <p14:tracePt t="66143" x="3249613" y="4251325"/>
          <p14:tracePt t="66159" x="3255963" y="4251325"/>
          <p14:tracePt t="66164" x="3262313" y="4251325"/>
          <p14:tracePt t="66170" x="3268663" y="4251325"/>
          <p14:tracePt t="66178" x="3268663" y="4257675"/>
          <p14:tracePt t="66184" x="3275013" y="4257675"/>
          <p14:tracePt t="66191" x="3281363" y="4264025"/>
          <p14:tracePt t="66219" x="3287713" y="4264025"/>
          <p14:tracePt t="66231" x="3287713" y="4270375"/>
          <p14:tracePt t="66235" x="3294063" y="4270375"/>
          <p14:tracePt t="66253" x="3300413" y="4270375"/>
          <p14:tracePt t="66281" x="3306763" y="4270375"/>
          <p14:tracePt t="66485" x="3313113" y="4270375"/>
          <p14:tracePt t="66503" x="3319463" y="4270375"/>
          <p14:tracePt t="66512" x="3325813" y="4270375"/>
          <p14:tracePt t="66528" x="3332163" y="4270375"/>
          <p14:tracePt t="66540" x="3338513" y="4270375"/>
          <p14:tracePt t="66549" x="3344863" y="4270375"/>
          <p14:tracePt t="66550" x="3351213" y="4270375"/>
          <p14:tracePt t="66562" x="3357563" y="4264025"/>
          <p14:tracePt t="66567" x="3363913" y="4264025"/>
          <p14:tracePt t="66573" x="3370263" y="4264025"/>
          <p14:tracePt t="66579" x="3382963" y="4257675"/>
          <p14:tracePt t="66586" x="3389313" y="4257675"/>
          <p14:tracePt t="66593" x="3395663" y="4257675"/>
          <p14:tracePt t="66600" x="3408363" y="4257675"/>
          <p14:tracePt t="66618" x="3421063" y="4251325"/>
          <p14:tracePt t="66620" x="3427413" y="4251325"/>
          <p14:tracePt t="66628" x="3441700" y="4251325"/>
          <p14:tracePt t="66635" x="3454400" y="4251325"/>
          <p14:tracePt t="66641" x="3460750" y="4251325"/>
          <p14:tracePt t="66652" x="3479800" y="4251325"/>
          <p14:tracePt t="66657" x="3492500" y="4251325"/>
          <p14:tracePt t="66664" x="3498850" y="4251325"/>
          <p14:tracePt t="66670" x="3511550" y="4244975"/>
          <p14:tracePt t="66676" x="3524250" y="4244975"/>
          <p14:tracePt t="66683" x="3530600" y="4244975"/>
          <p14:tracePt t="66695" x="3549650" y="4244975"/>
          <p14:tracePt t="66705" x="3556000" y="4244975"/>
          <p14:tracePt t="66707" x="3562350" y="4238625"/>
          <p14:tracePt t="66710" x="3575050" y="4238625"/>
          <p14:tracePt t="66720" x="3581400" y="4238625"/>
          <p14:tracePt t="66732" x="3600450" y="4238625"/>
          <p14:tracePt t="66738" x="3606800" y="4238625"/>
          <p14:tracePt t="66745" x="3613150" y="4238625"/>
          <p14:tracePt t="66752" x="3619500" y="4232275"/>
          <p14:tracePt t="66761" x="3625850" y="4232275"/>
          <p14:tracePt t="66767" x="3632200" y="4232275"/>
          <p14:tracePt t="66773" x="3638550" y="4232275"/>
          <p14:tracePt t="66787" x="3644900" y="4232275"/>
          <p14:tracePt t="66793" x="3651250" y="4232275"/>
          <p14:tracePt t="66812" x="3657600" y="4232275"/>
          <p14:tracePt t="66818" x="3663950" y="4232275"/>
          <p14:tracePt t="66821" x="3670300" y="4232275"/>
          <p14:tracePt t="66844" x="3676650" y="4232275"/>
          <p14:tracePt t="66853" x="3683000" y="4232275"/>
          <p14:tracePt t="66863" x="3689350" y="4232275"/>
          <p14:tracePt t="66870" x="3695700" y="4232275"/>
          <p14:tracePt t="66877" x="3702050" y="4232275"/>
          <p14:tracePt t="66899" x="3708400" y="4232275"/>
          <p14:tracePt t="66907" x="3714750" y="4232275"/>
          <p14:tracePt t="66922" x="3721100" y="4232275"/>
          <p14:tracePt t="66929" x="3727450" y="4232275"/>
          <p14:tracePt t="66947" x="3733800" y="4232275"/>
          <p14:tracePt t="66954" x="3740150" y="4232275"/>
          <p14:tracePt t="66961" x="3746500" y="4232275"/>
          <p14:tracePt t="66975" x="3752850" y="4232275"/>
          <p14:tracePt t="66988" x="3759200" y="4232275"/>
          <p14:tracePt t="67001" x="3765550" y="4232275"/>
          <p14:tracePt t="67013" x="3771900" y="4232275"/>
          <p14:tracePt t="67018" x="3778250" y="4232275"/>
          <p14:tracePt t="67040" x="3784600" y="4232275"/>
          <p14:tracePt t="67050" x="3790950" y="4232275"/>
          <p14:tracePt t="67072" x="3797300" y="4232275"/>
          <p14:tracePt t="67147" x="3797300" y="4225925"/>
          <p14:tracePt t="67168" x="3790950" y="4225925"/>
          <p14:tracePt t="67175" x="3784600" y="4219575"/>
          <p14:tracePt t="67193" x="3778250" y="4219575"/>
          <p14:tracePt t="67196" x="3765550" y="4213225"/>
          <p14:tracePt t="67202" x="3759200" y="4213225"/>
          <p14:tracePt t="67209" x="3740150" y="4206875"/>
          <p14:tracePt t="67218" x="3721100" y="4206875"/>
          <p14:tracePt t="67225" x="3708400" y="4200525"/>
          <p14:tracePt t="67229" x="3683000" y="4200525"/>
          <p14:tracePt t="67237" x="3657600" y="4200525"/>
          <p14:tracePt t="67244" x="3632200" y="4200525"/>
          <p14:tracePt t="67251" x="3613150" y="4200525"/>
          <p14:tracePt t="67257" x="3594100" y="4200525"/>
          <p14:tracePt t="67265" x="3575050" y="4200525"/>
          <p14:tracePt t="67272" x="3568700" y="4200525"/>
          <p14:tracePt t="67278" x="3556000" y="4200525"/>
          <p14:tracePt t="67285" x="3549650" y="4200525"/>
          <p14:tracePt t="67293" x="3543300" y="4200525"/>
          <p14:tracePt t="67299" x="3536950" y="4200525"/>
          <p14:tracePt t="67306" x="3530600" y="4200525"/>
          <p14:tracePt t="67327" x="3524250" y="4200525"/>
          <p14:tracePt t="67333" x="3517900" y="4200525"/>
          <p14:tracePt t="67343" x="3511550" y="4200525"/>
          <p14:tracePt t="67377" x="3505200" y="4200525"/>
          <p14:tracePt t="67496" x="3505200" y="4194175"/>
          <p14:tracePt t="67510" x="3505200" y="4187825"/>
          <p14:tracePt t="67522" x="3511550" y="4187825"/>
          <p14:tracePt t="67527" x="3517900" y="4187825"/>
          <p14:tracePt t="67550" x="3524250" y="4181475"/>
          <p14:tracePt t="67565" x="3524250" y="4175125"/>
          <p14:tracePt t="67578" x="3530600" y="4175125"/>
          <p14:tracePt t="67592" x="3536950" y="4175125"/>
          <p14:tracePt t="67680" x="3536950" y="4181475"/>
          <p14:tracePt t="67715" x="3536950" y="4187825"/>
          <p14:tracePt t="67729" x="3536950" y="4194175"/>
          <p14:tracePt t="67743" x="3536950" y="4200525"/>
          <p14:tracePt t="67777" x="3536950" y="4206875"/>
          <p14:tracePt t="67784" x="3536950" y="4213225"/>
          <p14:tracePt t="67798" x="3543300" y="4219575"/>
          <p14:tracePt t="67805" x="3543300" y="4225925"/>
          <p14:tracePt t="67811" x="3549650" y="4225925"/>
          <p14:tracePt t="67819" x="3549650" y="4232275"/>
          <p14:tracePt t="67826" x="3556000" y="4232275"/>
          <p14:tracePt t="67832" x="3556000" y="4244975"/>
          <p14:tracePt t="67847" x="3562350" y="4251325"/>
          <p14:tracePt t="67856" x="3568700" y="4257675"/>
          <p14:tracePt t="67863" x="3568700" y="4264025"/>
          <p14:tracePt t="67868" x="3575050" y="4264025"/>
          <p14:tracePt t="67880" x="3581400" y="4270375"/>
          <p14:tracePt t="67891" x="3587750" y="4276725"/>
          <p14:tracePt t="67895" x="3594100" y="4283075"/>
          <p14:tracePt t="67910" x="3600450" y="4283075"/>
          <p14:tracePt t="67916" x="3606800" y="4283075"/>
          <p14:tracePt t="67923" x="3606800" y="4289425"/>
          <p14:tracePt t="67930" x="3613150" y="4289425"/>
          <p14:tracePt t="67937" x="3619500" y="4289425"/>
          <p14:tracePt t="67951" x="3625850" y="4289425"/>
          <p14:tracePt t="67965" x="3638550" y="4289425"/>
          <p14:tracePt t="67978" x="3651250" y="4289425"/>
          <p14:tracePt t="67988" x="3663950" y="4276725"/>
          <p14:tracePt t="67994" x="3676650" y="4270375"/>
          <p14:tracePt t="68001" x="3708400" y="4251325"/>
          <p14:tracePt t="68010" x="3733800" y="4238625"/>
          <p14:tracePt t="68014" x="3759200" y="4213225"/>
          <p14:tracePt t="68020" x="3797300" y="4181475"/>
          <p14:tracePt t="68027" x="3835400" y="4149725"/>
          <p14:tracePt t="68034" x="3873500" y="4117975"/>
          <p14:tracePt t="68043" x="3925888" y="4086225"/>
          <p14:tracePt t="68048" x="3951288" y="4065588"/>
          <p14:tracePt t="68054" x="3976688" y="4046538"/>
          <p14:tracePt t="68061" x="3995738" y="4027488"/>
          <p14:tracePt t="68068" x="4014788" y="4014788"/>
          <p14:tracePt t="68076" x="4033838" y="4002088"/>
          <p14:tracePt t="68082" x="4046538" y="3989388"/>
          <p14:tracePt t="68090" x="4052888" y="3983038"/>
          <p14:tracePt t="68096" x="4065588" y="3976688"/>
          <p14:tracePt t="68103" x="4078288" y="3970338"/>
          <p14:tracePt t="68110" x="4084638" y="3963988"/>
          <p14:tracePt t="68124" x="4097338" y="3957638"/>
          <p14:tracePt t="68133" x="4103688" y="3951288"/>
          <p14:tracePt t="68140" x="4103688" y="3944938"/>
          <p14:tracePt t="68149" x="4110038" y="3944938"/>
          <p14:tracePt t="68155" x="4122738" y="3944938"/>
          <p14:tracePt t="68158" x="4122738" y="3938588"/>
          <p14:tracePt t="68165" x="4129088" y="3932238"/>
          <p14:tracePt t="68178" x="4135438" y="3925888"/>
          <p14:tracePt t="68183" x="4148138" y="3925888"/>
          <p14:tracePt t="68187" x="4160838" y="3913188"/>
          <p14:tracePt t="68193" x="4179888" y="3906838"/>
          <p14:tracePt t="68200" x="4186238" y="3900488"/>
          <p14:tracePt t="68211" x="4198938" y="3887788"/>
          <p14:tracePt t="68219" x="4211638" y="3881438"/>
          <p14:tracePt t="68222" x="4224338" y="3875088"/>
          <p14:tracePt t="68228" x="4230688" y="3868738"/>
          <p14:tracePt t="68234" x="4243388" y="3856038"/>
          <p14:tracePt t="68243" x="4262438" y="3843338"/>
          <p14:tracePt t="68250" x="4275138" y="3830638"/>
          <p14:tracePt t="68258" x="4281488" y="3824288"/>
          <p14:tracePt t="68266" x="4294188" y="3817938"/>
          <p14:tracePt t="68269" x="4306888" y="3805238"/>
          <p14:tracePt t="68277" x="4319588" y="3786188"/>
          <p14:tracePt t="68283" x="4338638" y="3773488"/>
          <p14:tracePt t="68293" x="4346575" y="3760788"/>
          <p14:tracePt t="68303" x="4359275" y="3754438"/>
          <p14:tracePt t="68307" x="4371975" y="3741738"/>
          <p14:tracePt t="68311" x="4378325" y="3729038"/>
          <p14:tracePt t="68318" x="4391025" y="3722688"/>
          <p14:tracePt t="68324" x="4397375" y="3716338"/>
          <p14:tracePt t="68331" x="4410075" y="3703638"/>
          <p14:tracePt t="68338" x="4416425" y="3697288"/>
          <p14:tracePt t="68346" x="4422775" y="3684588"/>
          <p14:tracePt t="68353" x="4429125" y="3684588"/>
          <p14:tracePt t="68361" x="4435475" y="3678238"/>
          <p14:tracePt t="68366" x="4441825" y="3665538"/>
          <p14:tracePt t="68375" x="4448175" y="3665538"/>
          <p14:tracePt t="68379" x="4454525" y="3659188"/>
          <p14:tracePt t="68387" x="4460875" y="3646488"/>
          <p14:tracePt t="68395" x="4467225" y="3646488"/>
          <p14:tracePt t="68403" x="4467225" y="3638550"/>
          <p14:tracePt t="68411" x="4473575" y="3625850"/>
          <p14:tracePt t="68424" x="4479925" y="3619500"/>
          <p14:tracePt t="68431" x="4486275" y="3613150"/>
          <p14:tracePt t="68437" x="4486275" y="3606800"/>
          <p14:tracePt t="68443" x="4492625" y="3600450"/>
          <p14:tracePt t="68449" x="4498975" y="3594100"/>
          <p14:tracePt t="68465" x="4505325" y="3587750"/>
          <p14:tracePt t="68467" x="4505325" y="3581400"/>
          <p14:tracePt t="68469" x="4505325" y="3575050"/>
          <p14:tracePt t="68481" x="4511675" y="3575050"/>
          <p14:tracePt t="68485" x="4518025" y="3568700"/>
          <p14:tracePt t="68492" x="4518025" y="3562350"/>
          <p14:tracePt t="68497" x="4518025" y="3556000"/>
          <p14:tracePt t="68519" x="4524375" y="3549650"/>
          <p14:tracePt t="68534" x="4530725" y="3543300"/>
          <p14:tracePt t="68558" x="4530725" y="3536950"/>
          <p14:tracePt t="68570" x="4530725" y="3530600"/>
          <p14:tracePt t="68578" x="4530725" y="3524250"/>
          <p14:tracePt t="68583" x="4530725" y="3517900"/>
          <p14:tracePt t="68590" x="4530725" y="3511550"/>
          <p14:tracePt t="68597" x="4530725" y="3505200"/>
          <p14:tracePt t="68609" x="4530725" y="3492500"/>
          <p14:tracePt t="68623" x="4530725" y="3486150"/>
          <p14:tracePt t="68630" x="4537075" y="3479800"/>
          <p14:tracePt t="68637" x="4537075" y="3473450"/>
          <p14:tracePt t="68644" x="4537075" y="3467100"/>
          <p14:tracePt t="68650" x="4537075" y="3460750"/>
          <p14:tracePt t="68659" x="4537075" y="3454400"/>
          <p14:tracePt t="68671" x="4537075" y="3448050"/>
          <p14:tracePt t="68678" x="4537075" y="3441700"/>
          <p14:tracePt t="68699" x="4537075" y="3435350"/>
          <p14:tracePt t="68709" x="4537075" y="3429000"/>
          <p14:tracePt t="68723" x="4537075" y="3422650"/>
          <p14:tracePt t="68799" x="4537075" y="3429000"/>
          <p14:tracePt t="68812" x="4537075" y="3435350"/>
          <p14:tracePt t="68827" x="4530725" y="3435350"/>
          <p14:tracePt t="68834" x="4530725" y="3441700"/>
          <p14:tracePt t="68841" x="4524375" y="3448050"/>
          <p14:tracePt t="68851" x="4524375" y="3454400"/>
          <p14:tracePt t="68863" x="4524375" y="3460750"/>
          <p14:tracePt t="68868" x="4518025" y="3467100"/>
          <p14:tracePt t="68872" x="4511675" y="3473450"/>
          <p14:tracePt t="68890" x="4505325" y="3486150"/>
          <p14:tracePt t="68894" x="4498975" y="3492500"/>
          <p14:tracePt t="68900" x="4498975" y="3505200"/>
          <p14:tracePt t="68916" x="4486275" y="3517900"/>
          <p14:tracePt t="68925" x="4486275" y="3524250"/>
          <p14:tracePt t="68928" x="4486275" y="3530600"/>
          <p14:tracePt t="68935" x="4486275" y="3536950"/>
          <p14:tracePt t="68943" x="4486275" y="3543300"/>
          <p14:tracePt t="68949" x="4479925" y="3549650"/>
          <p14:tracePt t="68955" x="4479925" y="3562350"/>
          <p14:tracePt t="68969" x="4479925" y="3568700"/>
          <p14:tracePt t="68977" x="4479925" y="3581400"/>
          <p14:tracePt t="68990" x="4479925" y="3587750"/>
          <p14:tracePt t="68997" x="4479925" y="3600450"/>
          <p14:tracePt t="69011" x="4486275" y="3600450"/>
          <p14:tracePt t="69017" x="4486275" y="3606800"/>
          <p14:tracePt t="69024" x="4486275" y="3613150"/>
          <p14:tracePt t="69031" x="4492625" y="3613150"/>
          <p14:tracePt t="69038" x="4498975" y="3619500"/>
          <p14:tracePt t="69052" x="4505325" y="3625850"/>
          <p14:tracePt t="69059" x="4511675" y="3625850"/>
          <p14:tracePt t="69075" x="4524375" y="3632200"/>
          <p14:tracePt t="69080" x="4537075" y="3632200"/>
          <p14:tracePt t="69089" x="4549775" y="3632200"/>
          <p14:tracePt t="69099" x="4562475" y="3632200"/>
          <p14:tracePt t="69105" x="4581525" y="3632200"/>
          <p14:tracePt t="69109" x="4587875" y="3632200"/>
          <p14:tracePt t="69115" x="4606925" y="3632200"/>
          <p14:tracePt t="69121" x="4619625" y="3632200"/>
          <p14:tracePt t="69129" x="4632325" y="3625850"/>
          <p14:tracePt t="69138" x="4645025" y="3619500"/>
          <p14:tracePt t="69152" x="4670425" y="3606800"/>
          <p14:tracePt t="69155" x="4676775" y="3606800"/>
          <p14:tracePt t="69163" x="4689475" y="3600450"/>
          <p14:tracePt t="69170" x="4702175" y="3587750"/>
          <p14:tracePt t="69177" x="4702175" y="3581400"/>
          <p14:tracePt t="69193" x="4708525" y="3568700"/>
          <p14:tracePt t="69197" x="4714875" y="3562350"/>
          <p14:tracePt t="69212" x="4714875" y="3549650"/>
          <p14:tracePt t="69218" x="4714875" y="3543300"/>
          <p14:tracePt t="69233" x="4714875" y="3530600"/>
          <p14:tracePt t="69240" x="4714875" y="3524250"/>
          <p14:tracePt t="69256" x="4708525" y="3511550"/>
          <p14:tracePt t="69262" x="4708525" y="3505200"/>
          <p14:tracePt t="69267" x="4702175" y="3505200"/>
          <p14:tracePt t="69274" x="4695825" y="3498850"/>
          <p14:tracePt t="69281" x="4689475" y="3486150"/>
          <p14:tracePt t="69288" x="4683125" y="3486150"/>
          <p14:tracePt t="69295" x="4676775" y="3479800"/>
          <p14:tracePt t="69302" x="4670425" y="3473450"/>
          <p14:tracePt t="69309" x="4664075" y="3467100"/>
          <p14:tracePt t="69316" x="4651375" y="3460750"/>
          <p14:tracePt t="69324" x="4645025" y="3460750"/>
          <p14:tracePt t="69329" x="4638675" y="3460750"/>
          <p14:tracePt t="69336" x="4625975" y="3460750"/>
          <p14:tracePt t="69343" x="4619625" y="3460750"/>
          <p14:tracePt t="69350" x="4619625" y="3454400"/>
          <p14:tracePt t="69357" x="4606925" y="3454400"/>
          <p14:tracePt t="69367" x="4600575" y="3454400"/>
          <p14:tracePt t="69380" x="4594225" y="3454400"/>
          <p14:tracePt t="69387" x="4587875" y="3454400"/>
          <p14:tracePt t="69395" x="4581525" y="3454400"/>
          <p14:tracePt t="69421" x="4575175" y="3454400"/>
          <p14:tracePt t="69445" x="4568825" y="3454400"/>
          <p14:tracePt t="69452" x="4568825" y="3460750"/>
          <p14:tracePt t="69466" x="4568825" y="3467100"/>
          <p14:tracePt t="69489" x="4568825" y="3473450"/>
          <p14:tracePt t="69513" x="4568825" y="3479800"/>
          <p14:tracePt t="69524" x="4575175" y="3486150"/>
          <p14:tracePt t="69545" x="4575175" y="3492500"/>
          <p14:tracePt t="69551" x="4581525" y="3498850"/>
          <p14:tracePt t="69558" x="4587875" y="3498850"/>
          <p14:tracePt t="69565" x="4594225" y="3498850"/>
          <p14:tracePt t="69575" x="4594225" y="3505200"/>
          <p14:tracePt t="69583" x="4606925" y="3511550"/>
          <p14:tracePt t="69589" x="4613275" y="3517900"/>
          <p14:tracePt t="69600" x="4625975" y="3517900"/>
          <p14:tracePt t="69607" x="4632325" y="3524250"/>
          <p14:tracePt t="69621" x="4638675" y="3530600"/>
          <p14:tracePt t="69627" x="4645025" y="3530600"/>
          <p14:tracePt t="69634" x="4651375" y="3536950"/>
          <p14:tracePt t="69641" x="4657725" y="3536950"/>
          <p14:tracePt t="69648" x="4664075" y="3536950"/>
          <p14:tracePt t="69664" x="4670425" y="3536950"/>
          <p14:tracePt t="69676" x="4676775" y="3536950"/>
          <p14:tracePt t="69683" x="4676775" y="3530600"/>
          <p14:tracePt t="69697" x="4683125" y="3524250"/>
          <p14:tracePt t="69714" x="4689475" y="3524250"/>
          <p14:tracePt t="69719" x="4689475" y="3517900"/>
          <p14:tracePt t="69724" x="4695825" y="3511550"/>
          <p14:tracePt t="69740" x="4695825" y="3498850"/>
          <p14:tracePt t="69745" x="4695825" y="3492500"/>
          <p14:tracePt t="69754" x="4695825" y="3486150"/>
          <p14:tracePt t="69762" x="4695825" y="3473450"/>
          <p14:tracePt t="69766" x="4695825" y="3467100"/>
          <p14:tracePt t="69773" x="4695825" y="3460750"/>
          <p14:tracePt t="69782" x="4695825" y="3448050"/>
          <p14:tracePt t="69796" x="4695825" y="3435350"/>
          <p14:tracePt t="69802" x="4695825" y="3429000"/>
          <p14:tracePt t="69818" x="4689475" y="3416300"/>
          <p14:tracePt t="69823" x="4683125" y="3409950"/>
          <p14:tracePt t="69838" x="4676775" y="3397250"/>
          <p14:tracePt t="69848" x="4670425" y="3390900"/>
          <p14:tracePt t="69851" x="4664075" y="3390900"/>
          <p14:tracePt t="69856" x="4657725" y="3384550"/>
          <p14:tracePt t="69863" x="4651375" y="3384550"/>
          <p14:tracePt t="69874" x="4645025" y="3378200"/>
          <p14:tracePt t="69880" x="4638675" y="3371850"/>
          <p14:tracePt t="69885" x="4632325" y="3371850"/>
          <p14:tracePt t="69892" x="4632325" y="3365500"/>
          <p14:tracePt t="69897" x="4619625" y="3365500"/>
          <p14:tracePt t="69905" x="4613275" y="3365500"/>
          <p14:tracePt t="69911" x="4613275" y="3359150"/>
          <p14:tracePt t="69925" x="4606925" y="3359150"/>
          <p14:tracePt t="69932" x="4600575" y="3359150"/>
          <p14:tracePt t="69940" x="4594225" y="3359150"/>
          <p14:tracePt t="69953" x="4587875" y="3359150"/>
          <p14:tracePt t="69960" x="4581525" y="3359150"/>
          <p14:tracePt t="69986" x="4575175" y="3359150"/>
          <p14:tracePt t="69988" x="4568825" y="3359150"/>
          <p14:tracePt t="69995" x="4568825" y="3365500"/>
          <p14:tracePt t="70001" x="4562475" y="3365500"/>
          <p14:tracePt t="70009" x="4556125" y="3371850"/>
          <p14:tracePt t="70018" x="4556125" y="3378200"/>
          <p14:tracePt t="70029" x="4549775" y="3378200"/>
          <p14:tracePt t="70037" x="4543425" y="3390900"/>
          <p14:tracePt t="70044" x="4537075" y="3397250"/>
          <p14:tracePt t="70050" x="4530725" y="3403600"/>
          <p14:tracePt t="70066" x="4530725" y="3409950"/>
          <p14:tracePt t="70075" x="4530725" y="3416300"/>
          <p14:tracePt t="70085" x="4530725" y="3422650"/>
          <p14:tracePt t="70101" x="4530725" y="3435350"/>
          <p14:tracePt t="70114" x="4530725" y="3441700"/>
          <p14:tracePt t="70120" x="4530725" y="3454400"/>
          <p14:tracePt t="70133" x="4530725" y="3467100"/>
          <p14:tracePt t="70142" x="4530725" y="3473450"/>
          <p14:tracePt t="70154" x="4537075" y="3486150"/>
          <p14:tracePt t="70161" x="4537075" y="3492500"/>
          <p14:tracePt t="70170" x="4543425" y="3492500"/>
          <p14:tracePt t="70179" x="4543425" y="3498850"/>
          <p14:tracePt t="70185" x="4549775" y="3505200"/>
          <p14:tracePt t="70188" x="4556125" y="3505200"/>
          <p14:tracePt t="70195" x="4562475" y="3511550"/>
          <p14:tracePt t="70202" x="4562475" y="3517900"/>
          <p14:tracePt t="70210" x="4568825" y="3524250"/>
          <p14:tracePt t="70224" x="4575175" y="3524250"/>
          <p14:tracePt t="70230" x="4575175" y="3530600"/>
          <p14:tracePt t="70237" x="4581525" y="3530600"/>
          <p14:tracePt t="70244" x="4587875" y="3536950"/>
          <p14:tracePt t="70251" x="4594225" y="3536950"/>
          <p14:tracePt t="70272" x="4600575" y="3536950"/>
          <p14:tracePt t="70281" x="4606925" y="3536950"/>
          <p14:tracePt t="70297" x="4613275" y="3536950"/>
          <p14:tracePt t="70302" x="4619625" y="3536950"/>
          <p14:tracePt t="70311" x="4625975" y="3536950"/>
          <p14:tracePt t="70315" x="4625975" y="3530600"/>
          <p14:tracePt t="70330" x="4632325" y="3524250"/>
          <p14:tracePt t="70337" x="4638675" y="3517900"/>
          <p14:tracePt t="70343" x="4638675" y="3511550"/>
          <p14:tracePt t="70348" x="4645025" y="3505200"/>
          <p14:tracePt t="70357" x="4651375" y="3498850"/>
          <p14:tracePt t="70361" x="4651375" y="3492500"/>
          <p14:tracePt t="70374" x="4657725" y="3486150"/>
          <p14:tracePt t="70382" x="4657725" y="3479800"/>
          <p14:tracePt t="70383" x="4657725" y="3473450"/>
          <p14:tracePt t="70391" x="4657725" y="3467100"/>
          <p14:tracePt t="70396" x="4664075" y="3460750"/>
          <p14:tracePt t="70410" x="4664075" y="3448050"/>
          <p14:tracePt t="70419" x="4664075" y="3441700"/>
          <p14:tracePt t="70434" x="4664075" y="3429000"/>
          <p14:tracePt t="70440" x="4664075" y="3422650"/>
          <p14:tracePt t="70454" x="4664075" y="3409950"/>
          <p14:tracePt t="70459" x="4664075" y="3403600"/>
          <p14:tracePt t="70473" x="4664075" y="3397250"/>
          <p14:tracePt t="70480" x="4657725" y="3397250"/>
          <p14:tracePt t="70487" x="4657725" y="3390900"/>
          <p14:tracePt t="70501" x="4651375" y="3384550"/>
          <p14:tracePt t="70507" x="4645025" y="3378200"/>
          <p14:tracePt t="70517" x="4645025" y="3371850"/>
          <p14:tracePt t="70525" x="4638675" y="3371850"/>
          <p14:tracePt t="70532" x="4632325" y="3371850"/>
          <p14:tracePt t="70548" x="4632325" y="3365500"/>
          <p14:tracePt t="70551" x="4625975" y="3365500"/>
          <p14:tracePt t="70555" x="4619625" y="3365500"/>
          <p14:tracePt t="70565" x="4613275" y="3365500"/>
          <p14:tracePt t="70579" x="4606925" y="3365500"/>
          <p14:tracePt t="70584" x="4600575" y="3365500"/>
          <p14:tracePt t="70605" x="4594225" y="3365500"/>
          <p14:tracePt t="70612" x="4587875" y="3365500"/>
          <p14:tracePt t="70619" x="4581525" y="3365500"/>
          <p14:tracePt t="70634" x="4575175" y="3365500"/>
          <p14:tracePt t="70649" x="4568825" y="3365500"/>
          <p14:tracePt t="70662" x="4562475" y="3365500"/>
          <p14:tracePt t="70669" x="4556125" y="3371850"/>
          <p14:tracePt t="70674" x="4549775" y="3378200"/>
          <p14:tracePt t="70688" x="4543425" y="3384550"/>
          <p14:tracePt t="70701" x="4537075" y="3390900"/>
          <p14:tracePt t="70709" x="4537075" y="3397250"/>
          <p14:tracePt t="70719" x="4530725" y="3397250"/>
          <p14:tracePt t="70724" x="4524375" y="3403600"/>
          <p14:tracePt t="70730" x="4518025" y="3403600"/>
          <p14:tracePt t="70736" x="4518025" y="3409950"/>
          <p14:tracePt t="70743" x="4518025" y="3416300"/>
          <p14:tracePt t="70758" x="4511675" y="3422650"/>
          <p14:tracePt t="70764" x="4511675" y="3429000"/>
          <p14:tracePt t="70781" x="4511675" y="3435350"/>
          <p14:tracePt t="70792" x="4511675" y="3441700"/>
          <p14:tracePt t="70808" x="4511675" y="3448050"/>
          <p14:tracePt t="70816" x="4511675" y="3454400"/>
          <p14:tracePt t="70821" x="4511675" y="3460750"/>
          <p14:tracePt t="70833" x="4511675" y="3467100"/>
          <p14:tracePt t="70849" x="4511675" y="3473450"/>
          <p14:tracePt t="70861" x="4518025" y="3479800"/>
          <p14:tracePt t="70868" x="4518025" y="3486150"/>
          <p14:tracePt t="70874" x="4524375" y="3492500"/>
          <p14:tracePt t="70891" x="4524375" y="3498850"/>
          <p14:tracePt t="70897" x="4530725" y="3505200"/>
          <p14:tracePt t="70905" x="4530725" y="3511550"/>
          <p14:tracePt t="70929" x="4537075" y="3517900"/>
          <p14:tracePt t="70938" x="4537075" y="3524250"/>
          <p14:tracePt t="70944" x="4543425" y="3524250"/>
          <p14:tracePt t="70950" x="4549775" y="3524250"/>
          <p14:tracePt t="70965" x="4549775" y="3530600"/>
          <p14:tracePt t="70971" x="4556125" y="3530600"/>
          <p14:tracePt t="70981" x="4562475" y="3530600"/>
          <p14:tracePt t="70987" x="4568825" y="3536950"/>
          <p14:tracePt t="70997" x="4575175" y="3536950"/>
          <p14:tracePt t="71001" x="4581525" y="3543300"/>
          <p14:tracePt t="71013" x="4594225" y="3543300"/>
          <p14:tracePt t="71020" x="4600575" y="3543300"/>
          <p14:tracePt t="71027" x="4613275" y="3543300"/>
          <p14:tracePt t="71034" x="4619625" y="3543300"/>
          <p14:tracePt t="71042" x="4625975" y="3543300"/>
          <p14:tracePt t="71048" x="4638675" y="3543300"/>
          <p14:tracePt t="71055" x="4645025" y="3543300"/>
          <p14:tracePt t="71062" x="4651375" y="3543300"/>
          <p14:tracePt t="71069" x="4657725" y="3536950"/>
          <p14:tracePt t="71077" x="4664075" y="3536950"/>
          <p14:tracePt t="71088" x="4670425" y="3536950"/>
          <p14:tracePt t="71094" x="4676775" y="3530600"/>
          <p14:tracePt t="71098" x="4683125" y="3530600"/>
          <p14:tracePt t="71104" x="4695825" y="3524250"/>
          <p14:tracePt t="71111" x="4702175" y="3517900"/>
          <p14:tracePt t="71117" x="4702175" y="3511550"/>
          <p14:tracePt t="71124" x="4714875" y="3511550"/>
          <p14:tracePt t="71131" x="4721225" y="3505200"/>
          <p14:tracePt t="71137" x="4721225" y="3498850"/>
          <p14:tracePt t="71147" x="4727575" y="3498850"/>
          <p14:tracePt t="71153" x="4733925" y="3498850"/>
          <p14:tracePt t="71159" x="4733925" y="3492500"/>
          <p14:tracePt t="71165" x="4740275" y="3486150"/>
          <p14:tracePt t="71172" x="4740275" y="3479800"/>
          <p14:tracePt t="71186" x="4740275" y="3473450"/>
          <p14:tracePt t="71193" x="4740275" y="3460750"/>
          <p14:tracePt t="71217" x="4740275" y="3448050"/>
          <p14:tracePt t="71220" x="4740275" y="3441700"/>
          <p14:tracePt t="71228" x="4740275" y="3435350"/>
          <p14:tracePt t="71235" x="4740275" y="3429000"/>
          <p14:tracePt t="71243" x="4740275" y="3422650"/>
          <p14:tracePt t="71249" x="4740275" y="3416300"/>
          <p14:tracePt t="71256" x="4740275" y="3409950"/>
          <p14:tracePt t="71263" x="4733925" y="3403600"/>
          <p14:tracePt t="71270" x="4727575" y="3397250"/>
          <p14:tracePt t="71277" x="4721225" y="3390900"/>
          <p14:tracePt t="71283" x="4714875" y="3384550"/>
          <p14:tracePt t="71291" x="4708525" y="3378200"/>
          <p14:tracePt t="71297" x="4702175" y="3371850"/>
          <p14:tracePt t="71304" x="4689475" y="3365500"/>
          <p14:tracePt t="71313" x="4683125" y="3365500"/>
          <p14:tracePt t="71321" x="4676775" y="3359150"/>
          <p14:tracePt t="71330" x="4664075" y="3352800"/>
          <p14:tracePt t="71335" x="4657725" y="3352800"/>
          <p14:tracePt t="71339" x="4651375" y="3346450"/>
          <p14:tracePt t="71348" x="4638675" y="3346450"/>
          <p14:tracePt t="71353" x="4625975" y="3346450"/>
          <p14:tracePt t="71362" x="4613275" y="3346450"/>
          <p14:tracePt t="71366" x="4600575" y="3346450"/>
          <p14:tracePt t="71375" x="4594225" y="3346450"/>
          <p14:tracePt t="71384" x="4581525" y="3346450"/>
          <p14:tracePt t="71387" x="4562475" y="3346450"/>
          <p14:tracePt t="71394" x="4556125" y="3346450"/>
          <p14:tracePt t="71402" x="4537075" y="3346450"/>
          <p14:tracePt t="71408" x="4524375" y="3352800"/>
          <p14:tracePt t="71416" x="4511675" y="3352800"/>
          <p14:tracePt t="71421" x="4498975" y="3359150"/>
          <p14:tracePt t="71429" x="4486275" y="3365500"/>
          <p14:tracePt t="71436" x="4473575" y="3378200"/>
          <p14:tracePt t="71443" x="4467225" y="3384550"/>
          <p14:tracePt t="71449" x="4454525" y="3384550"/>
          <p14:tracePt t="71461" x="4441825" y="3397250"/>
          <p14:tracePt t="71470" x="4422775" y="3416300"/>
          <p14:tracePt t="71477" x="4416425" y="3429000"/>
          <p14:tracePt t="71484" x="4403725" y="3435350"/>
          <p14:tracePt t="71492" x="4397375" y="3448050"/>
          <p14:tracePt t="71498" x="4384675" y="3454400"/>
          <p14:tracePt t="71505" x="4384675" y="3467100"/>
          <p14:tracePt t="71512" x="4378325" y="3473450"/>
          <p14:tracePt t="71518" x="4365625" y="3486150"/>
          <p14:tracePt t="71526" x="4365625" y="3498850"/>
          <p14:tracePt t="71533" x="4359275" y="3498850"/>
          <p14:tracePt t="71542" x="4359275" y="3505200"/>
          <p14:tracePt t="71546" x="4352925" y="3517900"/>
          <p14:tracePt t="71556" x="4346575" y="3517900"/>
          <p14:tracePt t="71564" x="4332288" y="3524250"/>
          <p14:tracePt t="71569" x="4332288" y="3530600"/>
          <p14:tracePt t="71580" x="4319588" y="3536950"/>
          <p14:tracePt t="71580" x="4306888" y="3543300"/>
          <p14:tracePt t="71591" x="4281488" y="3556000"/>
          <p14:tracePt t="71597" x="4249738" y="3562350"/>
          <p14:tracePt t="71602" x="4186238" y="3581400"/>
          <p14:tracePt t="71610" x="4046538" y="3613150"/>
          <p14:tracePt t="71617" x="3810000" y="3665538"/>
          <p14:tracePt t="71623" x="3479800" y="3709988"/>
          <p14:tracePt t="71630" x="3192463" y="3735388"/>
          <p14:tracePt t="71637" x="2955925" y="3773488"/>
          <p14:tracePt t="71643" x="2714625" y="3798888"/>
          <p14:tracePt t="71650" x="2509838" y="3824288"/>
          <p14:tracePt t="71662" x="2344738" y="3843338"/>
          <p14:tracePt t="71668" x="2205038" y="3868738"/>
          <p14:tracePt t="71672" x="1924050" y="3919538"/>
          <p14:tracePt t="71678" x="1714500" y="3957638"/>
          <p14:tracePt t="71686" x="1503363" y="4008438"/>
          <p14:tracePt t="71693" x="1306513" y="4065588"/>
          <p14:tracePt t="71699" x="1095375" y="4117975"/>
          <p14:tracePt t="71706" x="873125" y="4200525"/>
          <p14:tracePt t="71714" x="714375" y="4251325"/>
          <p14:tracePt t="71722" x="490538" y="4346575"/>
          <p14:tracePt t="71735" x="249238" y="4467225"/>
          <p14:tracePt t="71740" x="158750" y="4506913"/>
          <p14:tracePt t="71747" x="82550" y="4532313"/>
          <p14:tracePt t="71755" x="31750" y="4551363"/>
          <p14:tracePt t="72004" x="268288" y="3665538"/>
          <p14:tracePt t="72011" x="363538" y="3492500"/>
          <p14:tracePt t="72018" x="414338" y="3416300"/>
          <p14:tracePt t="72031" x="452438" y="3365500"/>
          <p14:tracePt t="72035" x="465138" y="3352800"/>
          <p14:tracePt t="72046" x="484188" y="3340100"/>
          <p14:tracePt t="72052" x="484188" y="3333750"/>
          <p14:tracePt t="72066" x="490538" y="3333750"/>
          <p14:tracePt t="72080" x="496888" y="3333750"/>
          <p14:tracePt t="72089" x="503238" y="3333750"/>
          <p14:tracePt t="72097" x="509588" y="3333750"/>
          <p14:tracePt t="72103" x="522288" y="3333750"/>
          <p14:tracePt t="72111" x="541338" y="3333750"/>
          <p14:tracePt t="72115" x="560388" y="3333750"/>
          <p14:tracePt t="72122" x="598488" y="3333750"/>
          <p14:tracePt t="72128" x="661988" y="3333750"/>
          <p14:tracePt t="72136" x="752475" y="3333750"/>
          <p14:tracePt t="72143" x="854075" y="3333750"/>
          <p14:tracePt t="72149" x="949325" y="3340100"/>
          <p14:tracePt t="72157" x="1038225" y="3346450"/>
          <p14:tracePt t="72163" x="1108075" y="3346450"/>
          <p14:tracePt t="72172" x="1160463" y="3359150"/>
          <p14:tracePt t="72181" x="1211263" y="3371850"/>
          <p14:tracePt t="72185" x="1236663" y="3378200"/>
          <p14:tracePt t="72193" x="1262063" y="3390900"/>
          <p14:tracePt t="72198" x="1281113" y="3397250"/>
          <p14:tracePt t="72205" x="1300163" y="3403600"/>
          <p14:tracePt t="72212" x="1306513" y="3409950"/>
          <p14:tracePt t="72219" x="1319213" y="3416300"/>
          <p14:tracePt t="72226" x="1331913" y="3429000"/>
          <p14:tracePt t="72233" x="1344613" y="3435350"/>
          <p14:tracePt t="72246" x="1357313" y="3448050"/>
          <p14:tracePt t="72256" x="1370013" y="3460750"/>
          <p14:tracePt t="72264" x="1376363" y="3473450"/>
          <p14:tracePt t="72270" x="1389063" y="3479800"/>
          <p14:tracePt t="72278" x="1408113" y="3511550"/>
          <p14:tracePt t="72281" x="1427163" y="3524250"/>
          <p14:tracePt t="72288" x="1439863" y="3543300"/>
          <p14:tracePt t="72294" x="1452563" y="3556000"/>
          <p14:tracePt t="72302" x="1465263" y="3568700"/>
          <p14:tracePt t="72309" x="1465263" y="3575050"/>
          <p14:tracePt t="72316" x="1471613" y="3581400"/>
          <p14:tracePt t="72322" x="1477963" y="3594100"/>
          <p14:tracePt t="72332" x="1484313" y="3594100"/>
          <p14:tracePt t="72336" x="1484313" y="3600450"/>
          <p14:tracePt t="72344" x="1484313" y="3606800"/>
          <p14:tracePt t="72350" x="1490663" y="3613150"/>
          <p14:tracePt t="72359" x="1497013" y="3613150"/>
          <p14:tracePt t="72367" x="1497013" y="3619500"/>
          <p14:tracePt t="72371" x="1497013" y="3625850"/>
          <p14:tracePt t="72378" x="1503363" y="3625850"/>
          <p14:tracePt t="72406" x="1509713" y="3632200"/>
          <p14:tracePt t="72424" x="1509713" y="3638550"/>
          <p14:tracePt t="72435" x="1509713" y="3646488"/>
          <p14:tracePt t="72533" x="1516063" y="3646488"/>
          <p14:tracePt t="72574" x="1522413" y="3646488"/>
          <p14:tracePt t="72614" x="1528763" y="3646488"/>
          <p14:tracePt t="72623" x="1535113" y="3646488"/>
          <p14:tracePt t="72630" x="1547813" y="3652838"/>
          <p14:tracePt t="72638" x="1566863" y="3659188"/>
          <p14:tracePt t="72641" x="1598613" y="3665538"/>
          <p14:tracePt t="72648" x="1644650" y="3684588"/>
          <p14:tracePt t="72655" x="1720850" y="3716338"/>
          <p14:tracePt t="72662" x="1835150" y="3754438"/>
          <p14:tracePt t="72669" x="1943100" y="3792538"/>
          <p14:tracePt t="72677" x="2032000" y="3824288"/>
          <p14:tracePt t="72682" x="2103438" y="3849688"/>
          <p14:tracePt t="72690" x="2147888" y="3856038"/>
          <p14:tracePt t="72696" x="2192338" y="3875088"/>
          <p14:tracePt t="72703" x="2217738" y="3887788"/>
          <p14:tracePt t="72710" x="2262188" y="3894138"/>
          <p14:tracePt t="72717" x="2287588" y="3906838"/>
          <p14:tracePt t="72725" x="2312988" y="3919538"/>
          <p14:tracePt t="72731" x="2351088" y="3925888"/>
          <p14:tracePt t="72740" x="2382838" y="3938588"/>
          <p14:tracePt t="72749" x="2420938" y="3957638"/>
          <p14:tracePt t="72754" x="2478088" y="3970338"/>
          <p14:tracePt t="72762" x="2530475" y="3989388"/>
          <p14:tracePt t="72766" x="2581275" y="4002088"/>
          <p14:tracePt t="72773" x="2632075" y="4014788"/>
          <p14:tracePt t="72780" x="2676525" y="4027488"/>
          <p14:tracePt t="72787" x="2733675" y="4033838"/>
          <p14:tracePt t="72793" x="2778125" y="4040188"/>
          <p14:tracePt t="72800" x="2822575" y="4040188"/>
          <p14:tracePt t="72809" x="2854325" y="4046538"/>
          <p14:tracePt t="72814" x="2879725" y="4046538"/>
          <p14:tracePt t="72821" x="2905125" y="4046538"/>
          <p14:tracePt t="72828" x="2917825" y="4046538"/>
          <p14:tracePt t="72835" x="2936875" y="4046538"/>
          <p14:tracePt t="72843" x="2949575" y="4046538"/>
          <p14:tracePt t="72852" x="2955925" y="4046538"/>
          <p14:tracePt t="72855" x="2962275" y="4046538"/>
          <p14:tracePt t="72863" x="2976563" y="4046538"/>
          <p14:tracePt t="72877" x="2982913" y="4046538"/>
          <p14:tracePt t="72893" x="2989263" y="4046538"/>
          <p14:tracePt t="72899" x="2995613" y="4046538"/>
          <p14:tracePt t="73198" x="3008313" y="4059238"/>
          <p14:tracePt t="73204" x="3033713" y="4073525"/>
          <p14:tracePt t="73210" x="3071813" y="4092575"/>
          <p14:tracePt t="73217" x="3103563" y="4117975"/>
          <p14:tracePt t="73224" x="3154363" y="4149725"/>
          <p14:tracePt t="73230" x="3192463" y="4168775"/>
          <p14:tracePt t="73237" x="3230563" y="4187825"/>
          <p14:tracePt t="73244" x="3255963" y="4200525"/>
          <p14:tracePt t="73251" x="3281363" y="4213225"/>
          <p14:tracePt t="73259" x="3306763" y="4219575"/>
          <p14:tracePt t="73265" x="3319463" y="4232275"/>
          <p14:tracePt t="73272" x="3338513" y="4238625"/>
          <p14:tracePt t="73278" x="3357563" y="4244975"/>
          <p14:tracePt t="73286" x="3376613" y="4251325"/>
          <p14:tracePt t="73292" x="3382963" y="4257675"/>
          <p14:tracePt t="73299" x="3402013" y="4264025"/>
          <p14:tracePt t="73308" x="3421063" y="4270375"/>
          <p14:tracePt t="73313" x="3441700" y="4276725"/>
          <p14:tracePt t="73320" x="3454400" y="4276725"/>
          <p14:tracePt t="73329" x="3473450" y="4283075"/>
          <p14:tracePt t="73336" x="3498850" y="4289425"/>
          <p14:tracePt t="73345" x="3517900" y="4295775"/>
          <p14:tracePt t="73349" x="3530600" y="4302125"/>
          <p14:tracePt t="73355" x="3556000" y="4302125"/>
          <p14:tracePt t="73362" x="3575050" y="4302125"/>
          <p14:tracePt t="73368" x="3594100" y="4302125"/>
          <p14:tracePt t="73376" x="3600450" y="4302125"/>
          <p14:tracePt t="73383" x="3619500" y="4308475"/>
          <p14:tracePt t="73390" x="3632200" y="4308475"/>
          <p14:tracePt t="73397" x="3644900" y="4314825"/>
          <p14:tracePt t="73406" x="3663950" y="4314825"/>
          <p14:tracePt t="73416" x="3683000" y="4314825"/>
          <p14:tracePt t="73421" x="3689350" y="4314825"/>
          <p14:tracePt t="73423" x="3702050" y="4314825"/>
          <p14:tracePt t="73431" x="3708400" y="4314825"/>
          <p14:tracePt t="73438" x="3714750" y="4314825"/>
          <p14:tracePt t="73445" x="3727450" y="4314825"/>
          <p14:tracePt t="73461" x="3740150" y="4314825"/>
          <p14:tracePt t="73468" x="3746500" y="4314825"/>
          <p14:tracePt t="73474" x="3752850" y="4314825"/>
          <p14:tracePt t="73479" x="3759200" y="4314825"/>
          <p14:tracePt t="73486" x="3765550" y="4314825"/>
          <p14:tracePt t="73494" x="3771900" y="4314825"/>
          <p14:tracePt t="73500" x="3778250" y="4314825"/>
          <p14:tracePt t="73508" x="3784600" y="4314825"/>
          <p14:tracePt t="73528" x="3790950" y="4314825"/>
          <p14:tracePt t="73537" x="3797300" y="4314825"/>
          <p14:tracePt t="73558" x="3803650" y="4314825"/>
          <p14:tracePt t="73579" x="3810000" y="4314825"/>
          <p14:tracePt t="73605" x="3816350" y="4314825"/>
          <p14:tracePt t="73626" x="3822700" y="4314825"/>
          <p14:tracePt t="73632" x="3829050" y="4314825"/>
          <p14:tracePt t="73646" x="3835400" y="4314825"/>
          <p14:tracePt t="73655" x="3841750" y="4314825"/>
          <p14:tracePt t="73669" x="3848100" y="4314825"/>
          <p14:tracePt t="73677" x="3854450" y="4314825"/>
          <p14:tracePt t="73682" x="3860800" y="4314825"/>
          <p14:tracePt t="73702" x="3867150" y="4314825"/>
          <p14:tracePt t="73713" x="3873500" y="4314825"/>
          <p14:tracePt t="73745" x="3879850" y="4314825"/>
          <p14:tracePt t="73762" x="3887788" y="4314825"/>
          <p14:tracePt t="73835" x="3887788" y="4308475"/>
          <p14:tracePt t="73858" x="3887788" y="4302125"/>
          <p14:tracePt t="73883" x="3887788" y="4295775"/>
          <p14:tracePt t="73896" x="3887788" y="4289425"/>
          <p14:tracePt t="73902" x="3879850" y="4289425"/>
          <p14:tracePt t="73930" x="3879850" y="4283075"/>
          <p14:tracePt t="73944" x="3879850" y="4276725"/>
          <p14:tracePt t="73957" x="3879850" y="4270375"/>
          <p14:tracePt t="73974" x="3873500" y="4270375"/>
          <p14:tracePt t="74019" x="3867150" y="4270375"/>
          <p14:tracePt t="74028" x="3867150" y="4264025"/>
          <p14:tracePt t="74055" x="3867150" y="4257675"/>
          <p14:tracePt t="74307" x="3873500" y="4257675"/>
          <p14:tracePt t="74318" x="3879850" y="4257675"/>
          <p14:tracePt t="74325" x="3894138" y="4257675"/>
          <p14:tracePt t="74331" x="3900488" y="4257675"/>
          <p14:tracePt t="74339" x="3913188" y="4257675"/>
          <p14:tracePt t="74348" x="3925888" y="4257675"/>
          <p14:tracePt t="74354" x="3938588" y="4257675"/>
          <p14:tracePt t="74361" x="3944938" y="4257675"/>
          <p14:tracePt t="74368" x="3951288" y="4257675"/>
          <p14:tracePt t="74372" x="3957638" y="4257675"/>
          <p14:tracePt t="74380" x="3963988" y="4257675"/>
          <p14:tracePt t="74387" x="3970338" y="4257675"/>
          <p14:tracePt t="74401" x="3976688" y="4257675"/>
          <p14:tracePt t="74411" x="3983038" y="4251325"/>
          <p14:tracePt t="74429" x="3983038" y="4244975"/>
          <p14:tracePt t="74437" x="3989388" y="4238625"/>
          <p14:tracePt t="74445" x="3989388" y="4232275"/>
          <p14:tracePt t="74454" x="3995738" y="4225925"/>
          <p14:tracePt t="74465" x="3995738" y="4213225"/>
          <p14:tracePt t="74472" x="3995738" y="4206875"/>
          <p14:tracePt t="74484" x="3995738" y="4200525"/>
          <p14:tracePt t="74492" x="3995738" y="4187825"/>
          <p14:tracePt t="74506" x="3989388" y="4181475"/>
          <p14:tracePt t="74515" x="3989388" y="4175125"/>
          <p14:tracePt t="74519" x="3976688" y="4168775"/>
          <p14:tracePt t="74526" x="3970338" y="4168775"/>
          <p14:tracePt t="74534" x="3957638" y="4162425"/>
          <p14:tracePt t="74541" x="3944938" y="4156075"/>
          <p14:tracePt t="74548" x="3938588" y="4156075"/>
          <p14:tracePt t="74553" x="3938588" y="4149725"/>
          <p14:tracePt t="74560" x="3925888" y="4149725"/>
          <p14:tracePt t="74567" x="3919538" y="4149725"/>
          <p14:tracePt t="74575" x="3913188" y="4149725"/>
          <p14:tracePt t="74580" x="3906838" y="4149725"/>
          <p14:tracePt t="74594" x="3894138" y="4149725"/>
          <p14:tracePt t="74601" x="3887788" y="4149725"/>
          <p14:tracePt t="74615" x="3879850" y="4149725"/>
          <p14:tracePt t="74621" x="3873500" y="4149725"/>
          <p14:tracePt t="74631" x="3867150" y="4149725"/>
          <p14:tracePt t="74638" x="3867150" y="4156075"/>
          <p14:tracePt t="74662" x="3860800" y="4156075"/>
          <p14:tracePt t="74673" x="3854450" y="4162425"/>
          <p14:tracePt t="74686" x="3854450" y="4168775"/>
          <p14:tracePt t="74698" x="3854450" y="4175125"/>
          <p14:tracePt t="74728" x="3860800" y="4175125"/>
          <p14:tracePt t="74736" x="3860800" y="4181475"/>
          <p14:tracePt t="74744" x="3860800" y="4187825"/>
          <p14:tracePt t="74749" x="3867150" y="4187825"/>
          <p14:tracePt t="74754" x="3873500" y="4187825"/>
          <p14:tracePt t="74761" x="3879850" y="4194175"/>
          <p14:tracePt t="74771" x="3887788" y="4194175"/>
          <p14:tracePt t="74778" x="3894138" y="4200525"/>
          <p14:tracePt t="74783" x="3900488" y="4200525"/>
          <p14:tracePt t="74795" x="3913188" y="4200525"/>
          <p14:tracePt t="74810" x="3919538" y="4200525"/>
          <p14:tracePt t="74815" x="3932238" y="4200525"/>
          <p14:tracePt t="74829" x="3938588" y="4200525"/>
          <p14:tracePt t="74837" x="3944938" y="4200525"/>
          <p14:tracePt t="74844" x="3951288" y="4200525"/>
          <p14:tracePt t="74851" x="3957638" y="4200525"/>
          <p14:tracePt t="74857" x="3963988" y="4200525"/>
          <p14:tracePt t="74885" x="3970338" y="4200525"/>
          <p14:tracePt t="74885" x="3970338" y="4194175"/>
          <p14:tracePt t="74892" x="3976688" y="4194175"/>
          <p14:tracePt t="74922" x="3976688" y="4187825"/>
          <p14:tracePt t="74939" x="3976688" y="4181475"/>
          <p14:tracePt t="74949" x="3970338" y="4181475"/>
          <p14:tracePt t="74964" x="3970338" y="4175125"/>
          <p14:tracePt t="74971" x="3963988" y="4175125"/>
          <p14:tracePt t="74975" x="3951288" y="4168775"/>
          <p14:tracePt t="75000" x="3932238" y="4162425"/>
          <p14:tracePt t="75002" x="3925888" y="4162425"/>
          <p14:tracePt t="75011" x="3913188" y="4156075"/>
          <p14:tracePt t="75019" x="3906838" y="4156075"/>
          <p14:tracePt t="75033" x="3879850" y="4156075"/>
          <p14:tracePt t="75037" x="3873500" y="4156075"/>
          <p14:tracePt t="75044" x="3854450" y="4156075"/>
          <p14:tracePt t="75051" x="3848100" y="4156075"/>
          <p14:tracePt t="75058" x="3841750" y="4156075"/>
          <p14:tracePt t="75065" x="3835400" y="4162425"/>
          <p14:tracePt t="75072" x="3829050" y="4162425"/>
          <p14:tracePt t="75079" x="3822700" y="4168775"/>
          <p14:tracePt t="75086" x="3816350" y="4168775"/>
          <p14:tracePt t="75100" x="3810000" y="4168775"/>
          <p14:tracePt t="75108" x="3803650" y="4175125"/>
          <p14:tracePt t="75114" x="3797300" y="4181475"/>
          <p14:tracePt t="75121" x="3797300" y="4187825"/>
          <p14:tracePt t="75151" x="3790950" y="4194175"/>
          <p14:tracePt t="75162" x="3790950" y="4200525"/>
          <p14:tracePt t="75177" x="3790950" y="4206875"/>
          <p14:tracePt t="75183" x="3790950" y="4213225"/>
          <p14:tracePt t="75195" x="3790950" y="4219575"/>
          <p14:tracePt t="75206" x="3790950" y="4232275"/>
          <p14:tracePt t="75220" x="3790950" y="4238625"/>
          <p14:tracePt t="75231" x="3790950" y="4244975"/>
          <p14:tracePt t="75243" x="3790950" y="4251325"/>
          <p14:tracePt t="75250" x="3797300" y="4251325"/>
          <p14:tracePt t="75256" x="3797300" y="4257675"/>
          <p14:tracePt t="75267" x="3797300" y="4264025"/>
          <p14:tracePt t="75301" x="3797300" y="4270375"/>
          <p14:tracePt t="75365" x="3790950" y="4270375"/>
          <p14:tracePt t="75400" x="3790950" y="4264025"/>
          <p14:tracePt t="75671" x="3759200" y="4264025"/>
          <p14:tracePt t="75678" x="3689350" y="4283075"/>
          <p14:tracePt t="75686" x="3581400" y="4308475"/>
          <p14:tracePt t="75690" x="3421063" y="4346575"/>
          <p14:tracePt t="75696" x="3167063" y="4403725"/>
          <p14:tracePt t="75703" x="2955925" y="4441825"/>
          <p14:tracePt t="75710" x="2809875" y="4467225"/>
          <p14:tracePt t="75716" x="2682875" y="4498975"/>
          <p14:tracePt t="75724" x="2600325" y="4506913"/>
          <p14:tracePt t="75731" x="2503488" y="4519613"/>
          <p14:tracePt t="75738" x="2408238" y="4525963"/>
          <p14:tracePt t="75745" x="2351088" y="4532313"/>
          <p14:tracePt t="75754" x="2274888" y="4545013"/>
          <p14:tracePt t="75763" x="2179638" y="4545013"/>
          <p14:tracePt t="75769" x="2109788" y="4545013"/>
          <p14:tracePt t="75774" x="2044700" y="4551363"/>
          <p14:tracePt t="75779" x="1968500" y="4551363"/>
          <p14:tracePt t="75788" x="1911350" y="4557713"/>
          <p14:tracePt t="75797" x="1841500" y="4557713"/>
          <p14:tracePt t="75801" x="1765300" y="4557713"/>
          <p14:tracePt t="75809" x="1701800" y="4564063"/>
          <p14:tracePt t="75816" x="1638300" y="4564063"/>
          <p14:tracePt t="75826" x="1579563" y="4564063"/>
          <p14:tracePt t="75831" x="1528763" y="4564063"/>
          <p14:tracePt t="75835" x="1484313" y="4564063"/>
          <p14:tracePt t="75841" x="1439863" y="4564063"/>
          <p14:tracePt t="75849" x="1401763" y="4564063"/>
          <p14:tracePt t="75856" x="1357313" y="4564063"/>
          <p14:tracePt t="75862" x="1319213" y="4564063"/>
          <p14:tracePt t="75870" x="1287463" y="4564063"/>
          <p14:tracePt t="75878" x="1249363" y="4564063"/>
          <p14:tracePt t="75895" x="1147763" y="4564063"/>
          <p14:tracePt t="75900" x="1114425" y="4564063"/>
          <p14:tracePt t="75903" x="1089025" y="4564063"/>
          <p14:tracePt t="75911" x="1069975" y="4564063"/>
          <p14:tracePt t="75921" x="1044575" y="4564063"/>
          <p14:tracePt t="75929" x="1025525" y="4564063"/>
          <p14:tracePt t="75931" x="1019175" y="4564063"/>
          <p14:tracePt t="75940" x="1000125" y="4564063"/>
          <p14:tracePt t="75948" x="987425" y="4564063"/>
          <p14:tracePt t="75952" x="981075" y="4564063"/>
          <p14:tracePt t="75960" x="974725" y="4564063"/>
          <p14:tracePt t="75968" x="968375" y="4564063"/>
          <p14:tracePt t="75976" x="962025" y="4564063"/>
          <p14:tracePt t="75980" x="955675" y="4564063"/>
          <p14:tracePt t="75988" x="949325" y="4564063"/>
          <p14:tracePt t="75994" x="949325" y="4557713"/>
          <p14:tracePt t="76007" x="942975" y="4557713"/>
          <p14:tracePt t="76015" x="942975" y="4551363"/>
          <p14:tracePt t="76022" x="936625" y="4551363"/>
          <p14:tracePt t="76044" x="936625" y="4545013"/>
          <p14:tracePt t="76057" x="930275" y="4545013"/>
          <p14:tracePt t="76142" x="930275" y="4538663"/>
          <p14:tracePt t="76163" x="936625" y="4538663"/>
          <p14:tracePt t="76172" x="942975" y="4538663"/>
          <p14:tracePt t="76182" x="949325" y="4538663"/>
          <p14:tracePt t="76189" x="955675" y="4538663"/>
          <p14:tracePt t="76195" x="962025" y="4538663"/>
          <p14:tracePt t="76216" x="968375" y="4538663"/>
          <p14:tracePt t="76222" x="974725" y="4538663"/>
          <p14:tracePt t="76236" x="981075" y="4538663"/>
          <p14:tracePt t="76246" x="987425" y="4538663"/>
          <p14:tracePt t="76254" x="993775" y="4538663"/>
          <p14:tracePt t="76265" x="1006475" y="4538663"/>
          <p14:tracePt t="76271" x="1019175" y="4538663"/>
          <p14:tracePt t="76278" x="1038225" y="4538663"/>
          <p14:tracePt t="76287" x="1063625" y="4538663"/>
          <p14:tracePt t="76296" x="1082675" y="4538663"/>
          <p14:tracePt t="76300" x="1114425" y="4538663"/>
          <p14:tracePt t="76305" x="1139825" y="4538663"/>
          <p14:tracePt t="76313" x="1166813" y="4538663"/>
          <p14:tracePt t="76319" x="1192213" y="4538663"/>
          <p14:tracePt t="76330" x="1217613" y="4538663"/>
          <p14:tracePt t="76334" x="1243013" y="4538663"/>
          <p14:tracePt t="76342" x="1268413" y="4538663"/>
          <p14:tracePt t="76348" x="1293813" y="4538663"/>
          <p14:tracePt t="76353" x="1325563" y="4538663"/>
          <p14:tracePt t="76361" x="1344613" y="4538663"/>
          <p14:tracePt t="76368" x="1370013" y="4538663"/>
          <p14:tracePt t="76377" x="1395413" y="4538663"/>
          <p14:tracePt t="76383" x="1420813" y="4538663"/>
          <p14:tracePt t="76388" x="1452563" y="4538663"/>
          <p14:tracePt t="76398" x="1484313" y="4538663"/>
          <p14:tracePt t="76405" x="1509713" y="4538663"/>
          <p14:tracePt t="76412" x="1547813" y="4538663"/>
          <p14:tracePt t="76416" x="1573213" y="4538663"/>
          <p14:tracePt t="76425" x="1606550" y="4538663"/>
          <p14:tracePt t="76430" x="1638300" y="4538663"/>
          <p14:tracePt t="76437" x="1663700" y="4538663"/>
          <p14:tracePt t="76444" x="1682750" y="4538663"/>
          <p14:tracePt t="76451" x="1701800" y="4538663"/>
          <p14:tracePt t="76458" x="1720850" y="4538663"/>
          <p14:tracePt t="76465" x="1727200" y="4538663"/>
          <p14:tracePt t="76472" x="1739900" y="4538663"/>
          <p14:tracePt t="76479" x="1752600" y="4538663"/>
          <p14:tracePt t="76488" x="1758950" y="4538663"/>
          <p14:tracePt t="76496" x="1771650" y="4538663"/>
          <p14:tracePt t="76500" x="1784350" y="4538663"/>
          <p14:tracePt t="76507" x="1790700" y="4538663"/>
          <p14:tracePt t="76513" x="1803400" y="4538663"/>
          <p14:tracePt t="76523" x="1809750" y="4538663"/>
          <p14:tracePt t="76531" x="1822450" y="4532313"/>
          <p14:tracePt t="76537" x="1835150" y="4532313"/>
          <p14:tracePt t="76541" x="1841500" y="4532313"/>
          <p14:tracePt t="76548" x="1854200" y="4532313"/>
          <p14:tracePt t="76556" x="1866900" y="4532313"/>
          <p14:tracePt t="76563" x="1873250" y="4532313"/>
          <p14:tracePt t="76570" x="1879600" y="4532313"/>
          <p14:tracePt t="76579" x="1885950" y="4532313"/>
          <p14:tracePt t="76582" x="1892300" y="4532313"/>
          <p14:tracePt t="76590" x="1898650" y="4532313"/>
          <p14:tracePt t="76596" x="1905000" y="4532313"/>
          <p14:tracePt t="76613" x="1911350" y="4532313"/>
          <p14:tracePt t="76627" x="1917700" y="4532313"/>
          <p14:tracePt t="76640" x="1924050" y="4532313"/>
          <p14:tracePt t="76653" x="1930400" y="4532313"/>
          <p14:tracePt t="76682" x="1936750" y="4532313"/>
          <p14:tracePt t="77042" x="1974850" y="4532313"/>
          <p14:tracePt t="77050" x="2006600" y="4519613"/>
          <p14:tracePt t="77056" x="2044700" y="4506913"/>
          <p14:tracePt t="77062" x="2078038" y="4498975"/>
          <p14:tracePt t="77066" x="2103438" y="4492625"/>
          <p14:tracePt t="77075" x="2122488" y="4486275"/>
          <p14:tracePt t="77084" x="2147888" y="4473575"/>
          <p14:tracePt t="77089" x="2160588" y="4467225"/>
          <p14:tracePt t="77095" x="2173288" y="4460875"/>
          <p14:tracePt t="77102" x="2185988" y="4460875"/>
          <p14:tracePt t="77109" x="2205038" y="4448175"/>
          <p14:tracePt t="77116" x="2211388" y="4441825"/>
          <p14:tracePt t="77123" x="2230438" y="4435475"/>
          <p14:tracePt t="77130" x="2236788" y="4429125"/>
          <p14:tracePt t="77137" x="2243138" y="4429125"/>
          <p14:tracePt t="77144" x="2255838" y="4422775"/>
          <p14:tracePt t="77150" x="2268538" y="4422775"/>
          <p14:tracePt t="77162" x="2274888" y="4416425"/>
          <p14:tracePt t="77168" x="2274888" y="4410075"/>
          <p14:tracePt t="77171" x="2281238" y="4403725"/>
          <p14:tracePt t="77178" x="2293938" y="4403725"/>
          <p14:tracePt t="77192" x="2293938" y="4397375"/>
          <p14:tracePt t="77199" x="2300288" y="4397375"/>
          <p14:tracePt t="77205" x="2306638" y="4391025"/>
          <p14:tracePt t="77227" x="2306638" y="4384675"/>
          <p14:tracePt t="77233" x="2312988" y="4384675"/>
          <p14:tracePt t="77247" x="2319338" y="4384675"/>
          <p14:tracePt t="77258" x="2325688" y="4384675"/>
          <p14:tracePt t="77270" x="2325688" y="4378325"/>
          <p14:tracePt t="77274" x="2332038" y="4371975"/>
          <p14:tracePt t="77282" x="2338388" y="4371975"/>
          <p14:tracePt t="77298" x="2344738" y="4371975"/>
          <p14:tracePt t="77305" x="2351088" y="4371975"/>
          <p14:tracePt t="77319" x="2357438" y="4371975"/>
          <p14:tracePt t="77332" x="2363788" y="4371975"/>
          <p14:tracePt t="77341" x="2370138" y="4371975"/>
          <p14:tracePt t="77352" x="2376488" y="4371975"/>
          <p14:tracePt t="77358" x="2382838" y="4371975"/>
          <p14:tracePt t="77373" x="2389188" y="4371975"/>
          <p14:tracePt t="77388" x="2395538" y="4371975"/>
          <p14:tracePt t="77397" x="2401888" y="4371975"/>
          <p14:tracePt t="77411" x="2408238" y="4371975"/>
          <p14:tracePt t="77418" x="2414588" y="4371975"/>
          <p14:tracePt t="77428" x="2414588" y="4378325"/>
          <p14:tracePt t="77434" x="2420938" y="4378325"/>
          <p14:tracePt t="77441" x="2427288" y="4378325"/>
          <p14:tracePt t="77450" x="2433638" y="4384675"/>
          <p14:tracePt t="77457" x="2439988" y="4384675"/>
          <p14:tracePt t="77465" x="2446338" y="4384675"/>
          <p14:tracePt t="77469" x="2452688" y="4384675"/>
          <p14:tracePt t="77476" x="2459038" y="4384675"/>
          <p14:tracePt t="77487" x="2465388" y="4391025"/>
          <p14:tracePt t="77493" x="2471738" y="4391025"/>
          <p14:tracePt t="77497" x="2478088" y="4397375"/>
          <p14:tracePt t="77505" x="2484438" y="4397375"/>
          <p14:tracePt t="77513" x="2490788" y="4397375"/>
          <p14:tracePt t="77518" x="2497138" y="4397375"/>
          <p14:tracePt t="77526" x="2503488" y="4403725"/>
          <p14:tracePt t="77538" x="2517775" y="4403725"/>
          <p14:tracePt t="77545" x="2524125" y="4410075"/>
          <p14:tracePt t="77559" x="2530475" y="4416425"/>
          <p14:tracePt t="77566" x="2543175" y="4416425"/>
          <p14:tracePt t="77582" x="2549525" y="4416425"/>
          <p14:tracePt t="77591" x="2555875" y="4416425"/>
          <p14:tracePt t="77611" x="2562225" y="4416425"/>
          <p14:tracePt t="77617" x="2568575" y="4416425"/>
          <p14:tracePt t="77632" x="2574925" y="4416425"/>
          <p14:tracePt t="77983" x="2581275" y="4416425"/>
          <p14:tracePt t="77991" x="2587625" y="4416425"/>
          <p14:tracePt t="77998" x="2593975" y="4422775"/>
          <p14:tracePt t="78006" x="2606675" y="4422775"/>
          <p14:tracePt t="78009" x="2613025" y="4422775"/>
          <p14:tracePt t="78018" x="2619375" y="4422775"/>
          <p14:tracePt t="78032" x="2632075" y="4429125"/>
          <p14:tracePt t="78037" x="2638425" y="4429125"/>
          <p14:tracePt t="78043" x="2644775" y="4435475"/>
          <p14:tracePt t="78050" x="2651125" y="4435475"/>
          <p14:tracePt t="78062" x="2657475" y="4435475"/>
          <p14:tracePt t="78067" x="2663825" y="4435475"/>
          <p14:tracePt t="78081" x="2676525" y="4435475"/>
          <p14:tracePt t="78089" x="2682875" y="4435475"/>
          <p14:tracePt t="78103" x="2695575" y="4435475"/>
          <p14:tracePt t="78112" x="2701925" y="4435475"/>
          <p14:tracePt t="78120" x="2708275" y="4435475"/>
          <p14:tracePt t="78128" x="2714625" y="4435475"/>
          <p14:tracePt t="78134" x="2720975" y="4435475"/>
          <p14:tracePt t="78140" x="2727325" y="4435475"/>
          <p14:tracePt t="78151" x="2733675" y="4435475"/>
          <p14:tracePt t="78157" x="2740025" y="4435475"/>
          <p14:tracePt t="78163" x="2746375" y="4435475"/>
          <p14:tracePt t="78170" x="2752725" y="4435475"/>
          <p14:tracePt t="78182" x="2759075" y="4435475"/>
          <p14:tracePt t="78190" x="2765425" y="4435475"/>
          <p14:tracePt t="78218" x="2778125" y="4435475"/>
          <p14:tracePt t="78228" x="2784475" y="4435475"/>
          <p14:tracePt t="78238" x="2790825" y="4435475"/>
          <p14:tracePt t="78244" x="2797175" y="4435475"/>
          <p14:tracePt t="78266" x="2803525" y="4435475"/>
          <p14:tracePt t="78282" x="2809875" y="4435475"/>
          <p14:tracePt t="78300" x="2816225" y="4435475"/>
          <p14:tracePt t="78328" x="2822575" y="4435475"/>
          <p14:tracePt t="78353" x="2828925" y="4435475"/>
          <p14:tracePt t="78462" x="2835275" y="4435475"/>
          <p14:tracePt t="78489" x="2841625" y="4435475"/>
          <p14:tracePt t="78508" x="2847975" y="4435475"/>
          <p14:tracePt t="78514" x="2854325" y="4435475"/>
          <p14:tracePt t="78528" x="2860675" y="4435475"/>
          <p14:tracePt t="78542" x="2867025" y="4435475"/>
          <p14:tracePt t="78549" x="2873375" y="4435475"/>
          <p14:tracePt t="78557" x="2879725" y="4435475"/>
          <p14:tracePt t="78563" x="2886075" y="4435475"/>
          <p14:tracePt t="78570" x="2892425" y="4435475"/>
          <p14:tracePt t="78587" x="2905125" y="4435475"/>
          <p14:tracePt t="78596" x="2911475" y="4435475"/>
          <p14:tracePt t="78605" x="2924175" y="4435475"/>
          <p14:tracePt t="78612" x="2930525" y="4435475"/>
          <p14:tracePt t="78626" x="2936875" y="4435475"/>
          <p14:tracePt t="78640" x="2943225" y="4435475"/>
          <p14:tracePt t="78656" x="2949575" y="4435475"/>
          <p14:tracePt t="78667" x="2955925" y="4435475"/>
          <p14:tracePt t="78669" x="2962275" y="4435475"/>
          <p14:tracePt t="78681" x="2968625" y="4435475"/>
          <p14:tracePt t="78694" x="2982913" y="4435475"/>
          <p14:tracePt t="78712" x="2989263" y="4435475"/>
          <p14:tracePt t="78719" x="2995613" y="4435475"/>
          <p14:tracePt t="78738" x="3001963" y="4435475"/>
          <p14:tracePt t="78744" x="3008313" y="4435475"/>
          <p14:tracePt t="78750" x="3014663" y="4435475"/>
          <p14:tracePt t="78764" x="3021013" y="4435475"/>
          <p14:tracePt t="78778" x="3027363" y="4435475"/>
          <p14:tracePt t="78864" x="3027363" y="4429125"/>
          <p14:tracePt t="78877" x="3027363" y="4422775"/>
          <p14:tracePt t="78893" x="3021013" y="4422775"/>
          <p14:tracePt t="78903" x="3008313" y="4422775"/>
          <p14:tracePt t="78910" x="2995613" y="4422775"/>
          <p14:tracePt t="78918" x="2982913" y="4422775"/>
          <p14:tracePt t="78928" x="2968625" y="4416425"/>
          <p14:tracePt t="78934" x="2949575" y="4416425"/>
          <p14:tracePt t="78938" x="2936875" y="4410075"/>
          <p14:tracePt t="78946" x="2917825" y="4410075"/>
          <p14:tracePt t="78952" x="2898775" y="4410075"/>
          <p14:tracePt t="78959" x="2892425" y="4410075"/>
          <p14:tracePt t="78966" x="2873375" y="4403725"/>
          <p14:tracePt t="78974" x="2860675" y="4403725"/>
          <p14:tracePt t="78978" x="2854325" y="4403725"/>
          <p14:tracePt t="78986" x="2841625" y="4403725"/>
          <p14:tracePt t="78994" x="2835275" y="4403725"/>
          <p14:tracePt t="79012" x="2822575" y="4403725"/>
          <p14:tracePt t="79018" x="2816225" y="4403725"/>
          <p14:tracePt t="79030" x="2803525" y="4403725"/>
          <p14:tracePt t="79036" x="2797175" y="4403725"/>
          <p14:tracePt t="79049" x="2784475" y="4403725"/>
          <p14:tracePt t="79062" x="2778125" y="4403725"/>
          <p14:tracePt t="79071" x="2771775" y="4403725"/>
          <p14:tracePt t="79080" x="2765425" y="4403725"/>
          <p14:tracePt t="79084" x="2759075" y="4403725"/>
          <p14:tracePt t="79090" x="2752725" y="4403725"/>
          <p14:tracePt t="79097" x="2746375" y="4403725"/>
          <p14:tracePt t="79110" x="2740025" y="4403725"/>
          <p14:tracePt t="79117" x="2733675" y="4403725"/>
          <p14:tracePt t="79141" x="2727325" y="4403725"/>
          <p14:tracePt t="79148" x="2720975" y="4403725"/>
          <p14:tracePt t="79154" x="2714625" y="4403725"/>
          <p14:tracePt t="79188" x="2708275" y="4403725"/>
          <p14:tracePt t="79229" x="2701925" y="4403725"/>
          <p14:tracePt t="79667" x="2701925" y="4410075"/>
          <p14:tracePt t="79681" x="2708275" y="4410075"/>
          <p14:tracePt t="79708" x="2714625" y="4416425"/>
          <p14:tracePt t="79716" x="2720975" y="4416425"/>
          <p14:tracePt t="79722" x="2727325" y="4416425"/>
          <p14:tracePt t="79734" x="2733675" y="4422775"/>
          <p14:tracePt t="79741" x="2746375" y="4422775"/>
          <p14:tracePt t="79753" x="2752725" y="4429125"/>
          <p14:tracePt t="79762" x="2759075" y="4429125"/>
          <p14:tracePt t="79768" x="2771775" y="4429125"/>
          <p14:tracePt t="79775" x="2778125" y="4429125"/>
          <p14:tracePt t="79781" x="2784475" y="4429125"/>
          <p14:tracePt t="79789" x="2797175" y="4429125"/>
          <p14:tracePt t="79796" x="2809875" y="4429125"/>
          <p14:tracePt t="79810" x="2822575" y="4429125"/>
          <p14:tracePt t="79816" x="2828925" y="4429125"/>
          <p14:tracePt t="79831" x="2835275" y="4429125"/>
          <p14:tracePt t="79835" x="2847975" y="4429125"/>
          <p14:tracePt t="79841" x="2860675" y="4429125"/>
          <p14:tracePt t="79845" x="2873375" y="4429125"/>
          <p14:tracePt t="79859" x="2886075" y="4429125"/>
          <p14:tracePt t="79865" x="2892425" y="4429125"/>
          <p14:tracePt t="79872" x="2905125" y="4429125"/>
          <p14:tracePt t="79900" x="2936875" y="4429125"/>
          <p14:tracePt t="79907" x="2949575" y="4429125"/>
          <p14:tracePt t="79916" x="2962275" y="4429125"/>
          <p14:tracePt t="79930" x="2976563" y="4429125"/>
          <p14:tracePt t="79936" x="2989263" y="4422775"/>
          <p14:tracePt t="79951" x="2995613" y="4422775"/>
          <p14:tracePt t="79956" x="3008313" y="4422775"/>
          <p14:tracePt t="79971" x="3014663" y="4422775"/>
          <p14:tracePt t="79976" x="3021013" y="4422775"/>
          <p14:tracePt t="79983" x="3027363" y="4416425"/>
          <p14:tracePt t="79992" x="3033713" y="4416425"/>
          <p14:tracePt t="79996" x="3040063" y="4416425"/>
          <p14:tracePt t="80004" x="3046413" y="4416425"/>
          <p14:tracePt t="80011" x="3052763" y="4416425"/>
          <p14:tracePt t="80017" x="3059113" y="4416425"/>
          <p14:tracePt t="80025" x="3065463" y="4416425"/>
          <p14:tracePt t="80031" x="3071813" y="4410075"/>
          <p14:tracePt t="80038" x="3078163" y="4410075"/>
          <p14:tracePt t="80047" x="3084513" y="4403725"/>
          <p14:tracePt t="80055" x="3090863" y="4403725"/>
          <p14:tracePt t="80061" x="3097213" y="4397375"/>
          <p14:tracePt t="80078" x="3103563" y="4397375"/>
          <p14:tracePt t="80084" x="3116263" y="4397375"/>
          <p14:tracePt t="80095" x="3122613" y="4391025"/>
          <p14:tracePt t="80102" x="3128963" y="4391025"/>
          <p14:tracePt t="80107" x="3135313" y="4384675"/>
          <p14:tracePt t="80115" x="3148013" y="4384675"/>
          <p14:tracePt t="80122" x="3154363" y="4384675"/>
          <p14:tracePt t="80128" x="3160713" y="4384675"/>
          <p14:tracePt t="80135" x="3173413" y="4384675"/>
          <p14:tracePt t="80151" x="3186113" y="4384675"/>
          <p14:tracePt t="80162" x="3192463" y="4384675"/>
          <p14:tracePt t="80168" x="3205163" y="4384675"/>
          <p14:tracePt t="80169" x="3211513" y="4384675"/>
          <p14:tracePt t="80177" x="3217863" y="4384675"/>
          <p14:tracePt t="80183" x="3230563" y="4384675"/>
          <p14:tracePt t="80192" x="3236913" y="4384675"/>
          <p14:tracePt t="80207" x="3249613" y="4384675"/>
          <p14:tracePt t="80213" x="3255963" y="4384675"/>
          <p14:tracePt t="80234" x="3268663" y="4384675"/>
          <p14:tracePt t="80247" x="3275013" y="4384675"/>
          <p14:tracePt t="80261" x="3281363" y="4384675"/>
          <p14:tracePt t="80268" x="3281363" y="4391025"/>
          <p14:tracePt t="80280" x="3287713" y="4391025"/>
          <p14:tracePt t="80317" x="3287713" y="4397375"/>
          <p14:tracePt t="80329" x="3294063" y="4397375"/>
          <p14:tracePt t="80336" x="3294063" y="4403725"/>
          <p14:tracePt t="80358" x="3300413" y="4403725"/>
          <p14:tracePt t="80385" x="3306763" y="4410075"/>
          <p14:tracePt t="80392" x="3306763" y="4416425"/>
          <p14:tracePt t="80398" x="3313113" y="4422775"/>
          <p14:tracePt t="80414" x="3319463" y="4422775"/>
          <p14:tracePt t="80421" x="3325813" y="4422775"/>
          <p14:tracePt t="80429" x="3332163" y="4422775"/>
          <p14:tracePt t="80434" x="3332163" y="4429125"/>
          <p14:tracePt t="80441" x="3338513" y="4429125"/>
          <p14:tracePt t="80448" x="3338513" y="4435475"/>
          <p14:tracePt t="80453" x="3344863" y="4435475"/>
          <p14:tracePt t="80468" x="3351213" y="4435475"/>
          <p14:tracePt t="80475" x="3363913" y="4435475"/>
          <p14:tracePt t="80484" x="3363913" y="4441825"/>
          <p14:tracePt t="80491" x="3370263" y="4441825"/>
          <p14:tracePt t="80499" x="3382963" y="4448175"/>
          <p14:tracePt t="80510" x="3389313" y="4454525"/>
          <p14:tracePt t="80516" x="3402013" y="4454525"/>
          <p14:tracePt t="80530" x="3408363" y="4454525"/>
          <p14:tracePt t="80537" x="3414713" y="4454525"/>
          <p14:tracePt t="80544" x="3421063" y="4454525"/>
          <p14:tracePt t="80551" x="3427413" y="4454525"/>
          <p14:tracePt t="80562" x="3435350" y="4454525"/>
          <p14:tracePt t="80567" x="3441700" y="4454525"/>
          <p14:tracePt t="80574" x="3454400" y="4454525"/>
          <p14:tracePt t="80583" x="3460750" y="4454525"/>
          <p14:tracePt t="80586" x="3467100" y="4454525"/>
          <p14:tracePt t="80593" x="3473450" y="4454525"/>
          <p14:tracePt t="80601" x="3479800" y="4454525"/>
          <p14:tracePt t="80611" x="3486150" y="4454525"/>
          <p14:tracePt t="80617" x="3492500" y="4454525"/>
          <p14:tracePt t="80621" x="3505200" y="4454525"/>
          <p14:tracePt t="80627" x="3511550" y="4454525"/>
          <p14:tracePt t="80641" x="3517900" y="4454525"/>
          <p14:tracePt t="80650" x="3530600" y="4454525"/>
          <p14:tracePt t="80667" x="3536950" y="4454525"/>
          <p14:tracePt t="80670" x="3549650" y="4454525"/>
          <p14:tracePt t="80683" x="3556000" y="4454525"/>
          <p14:tracePt t="80690" x="3562350" y="4454525"/>
          <p14:tracePt t="80696" x="3568700" y="4454525"/>
          <p14:tracePt t="80706" x="3575050" y="4454525"/>
          <p14:tracePt t="80718" x="3587750" y="4454525"/>
          <p14:tracePt t="80723" x="3594100" y="4454525"/>
          <p14:tracePt t="80731" x="3600450" y="4454525"/>
          <p14:tracePt t="80738" x="3606800" y="4454525"/>
          <p14:tracePt t="80745" x="3613150" y="4454525"/>
          <p14:tracePt t="80752" x="3619500" y="4454525"/>
          <p14:tracePt t="80766" x="3632200" y="4454525"/>
          <p14:tracePt t="80772" x="3638550" y="4454525"/>
          <p14:tracePt t="80790" x="3651250" y="4454525"/>
          <p14:tracePt t="80803" x="3657600" y="4454525"/>
          <p14:tracePt t="80812" x="3663950" y="4454525"/>
          <p14:tracePt t="80822" x="3670300" y="4454525"/>
          <p14:tracePt t="80835" x="3676650" y="4454525"/>
          <p14:tracePt t="80842" x="3683000" y="4454525"/>
          <p14:tracePt t="80856" x="3689350" y="4454525"/>
          <p14:tracePt t="80870" x="3695700" y="4454525"/>
          <p14:tracePt t="80891" x="3702050" y="4454525"/>
          <p14:tracePt t="80918" x="3708400" y="4454525"/>
          <p14:tracePt t="80939" x="3714750" y="4454525"/>
          <p14:tracePt t="80964" x="3721100" y="4454525"/>
          <p14:tracePt t="80971" x="3727450" y="4454525"/>
          <p14:tracePt t="80979" x="3733800" y="4454525"/>
          <p14:tracePt t="80997" x="3740150" y="4454525"/>
          <p14:tracePt t="81003" x="3746500" y="4454525"/>
          <p14:tracePt t="81017" x="3752850" y="4454525"/>
          <p14:tracePt t="81022" x="3759200" y="4454525"/>
          <p14:tracePt t="81029" x="3765550" y="4454525"/>
          <p14:tracePt t="81050" x="3771900" y="4454525"/>
          <p14:tracePt t="81064" x="3778250" y="4454525"/>
          <p14:tracePt t="81099" x="3784600" y="4454525"/>
          <p14:tracePt t="81112" x="3790950" y="4454525"/>
          <p14:tracePt t="81235" x="3790950" y="4448175"/>
          <p14:tracePt t="81607" x="3803650" y="4448175"/>
          <p14:tracePt t="81615" x="3816350" y="4448175"/>
          <p14:tracePt t="81621" x="3829050" y="4448175"/>
          <p14:tracePt t="81630" x="3848100" y="4448175"/>
          <p14:tracePt t="81635" x="3867150" y="4448175"/>
          <p14:tracePt t="81638" x="3879850" y="4448175"/>
          <p14:tracePt t="81645" x="3900488" y="4448175"/>
          <p14:tracePt t="81652" x="3919538" y="4441825"/>
          <p14:tracePt t="81660" x="3932238" y="4441825"/>
          <p14:tracePt t="81667" x="3944938" y="4435475"/>
          <p14:tracePt t="81675" x="3957638" y="4435475"/>
          <p14:tracePt t="81680" x="3963988" y="4435475"/>
          <p14:tracePt t="81687" x="3983038" y="4435475"/>
          <p14:tracePt t="81695" x="3995738" y="4429125"/>
          <p14:tracePt t="81704" x="4002088" y="4429125"/>
          <p14:tracePt t="81711" x="4014788" y="4429125"/>
          <p14:tracePt t="81719" x="4021138" y="4422775"/>
          <p14:tracePt t="81726" x="4027488" y="4422775"/>
          <p14:tracePt t="81732" x="4033838" y="4416425"/>
          <p14:tracePt t="81735" x="4040188" y="4416425"/>
          <p14:tracePt t="81745" x="4046538" y="4416425"/>
          <p14:tracePt t="81750" x="4052888" y="4416425"/>
          <p14:tracePt t="81757" x="4059238" y="4416425"/>
          <p14:tracePt t="81763" x="4065588" y="4410075"/>
          <p14:tracePt t="81770" x="4071938" y="4410075"/>
          <p14:tracePt t="81778" x="4078288" y="4403725"/>
          <p14:tracePt t="81784" x="4084638" y="4403725"/>
          <p14:tracePt t="81791" x="4090988" y="4397375"/>
          <p14:tracePt t="81805" x="4103688" y="4397375"/>
          <p14:tracePt t="81812" x="4110038" y="4397375"/>
          <p14:tracePt t="81827" x="4116388" y="4391025"/>
          <p14:tracePt t="81833" x="4129088" y="4391025"/>
          <p14:tracePt t="81840" x="4129088" y="4384675"/>
          <p14:tracePt t="81846" x="4141788" y="4384675"/>
          <p14:tracePt t="81853" x="4154488" y="4378325"/>
          <p14:tracePt t="81867" x="4167188" y="4378325"/>
          <p14:tracePt t="81876" x="4173538" y="4378325"/>
          <p14:tracePt t="81883" x="4186238" y="4378325"/>
          <p14:tracePt t="81891" x="4192588" y="4378325"/>
          <p14:tracePt t="81904" x="4198938" y="4378325"/>
          <p14:tracePt t="81911" x="4211638" y="4378325"/>
          <p14:tracePt t="81930" x="4230688" y="4378325"/>
          <p14:tracePt t="81952" x="4237038" y="4378325"/>
          <p14:tracePt t="81957" x="4243388" y="4378325"/>
          <p14:tracePt t="81972" x="4256088" y="4384675"/>
          <p14:tracePt t="81985" x="4262438" y="4391025"/>
          <p14:tracePt t="81992" x="4268788" y="4391025"/>
          <p14:tracePt t="82006" x="4275138" y="4391025"/>
          <p14:tracePt t="82013" x="4281488" y="4397375"/>
          <p14:tracePt t="82030" x="4287838" y="4403725"/>
          <p14:tracePt t="82037" x="4294188" y="4403725"/>
          <p14:tracePt t="82059" x="4300538" y="4403725"/>
          <p14:tracePt t="82065" x="4306888" y="4410075"/>
          <p14:tracePt t="82070" x="4313238" y="4410075"/>
          <p14:tracePt t="82077" x="4313238" y="4416425"/>
          <p14:tracePt t="82083" x="4319588" y="4416425"/>
          <p14:tracePt t="82089" x="4332288" y="4422775"/>
          <p14:tracePt t="82103" x="4338638" y="4422775"/>
          <p14:tracePt t="82110" x="4346575" y="4422775"/>
          <p14:tracePt t="82124" x="4359275" y="4429125"/>
          <p14:tracePt t="82130" x="4365625" y="4429125"/>
          <p14:tracePt t="82140" x="4365625" y="4435475"/>
          <p14:tracePt t="82151" x="4384675" y="4435475"/>
          <p14:tracePt t="82165" x="4391025" y="4435475"/>
          <p14:tracePt t="82179" x="4397375" y="4435475"/>
          <p14:tracePt t="82193" x="4403725" y="4435475"/>
          <p14:tracePt t="82200" x="4410075" y="4435475"/>
          <p14:tracePt t="82214" x="4416425" y="4435475"/>
          <p14:tracePt t="82250" x="4422775" y="4435475"/>
          <p14:tracePt t="82371" x="4422775" y="4441825"/>
          <p14:tracePt t="83040" x="4416425" y="4441825"/>
          <p14:tracePt t="83061" x="4410075" y="4441825"/>
          <p14:tracePt t="83075" x="4403725" y="4441825"/>
          <p14:tracePt t="83096" x="4397375" y="4441825"/>
          <p14:tracePt t="83103" x="4391025" y="4441825"/>
          <p14:tracePt t="83117" x="4384675" y="4441825"/>
          <p14:tracePt t="83124" x="4378325" y="4441825"/>
          <p14:tracePt t="83129" x="4371975" y="4441825"/>
          <p14:tracePt t="83149" x="4365625" y="4441825"/>
          <p14:tracePt t="83156" x="4359275" y="4441825"/>
          <p14:tracePt t="83169" x="4352925" y="4441825"/>
          <p14:tracePt t="83177" x="4346575" y="4441825"/>
          <p14:tracePt t="83191" x="4338638" y="4441825"/>
          <p14:tracePt t="83206" x="4332288" y="4441825"/>
          <p14:tracePt t="83219" x="4325938" y="4441825"/>
          <p14:tracePt t="83252" x="4319588" y="4441825"/>
          <p14:tracePt t="83267" x="4313238" y="4441825"/>
          <p14:tracePt t="83691" x="4300538" y="4441825"/>
          <p14:tracePt t="83698" x="4275138" y="4441825"/>
          <p14:tracePt t="83705" x="4243388" y="4454525"/>
          <p14:tracePt t="83717" x="4141788" y="4473575"/>
          <p14:tracePt t="83729" x="4071938" y="4498975"/>
          <p14:tracePt t="83733" x="4021138" y="4519613"/>
          <p14:tracePt t="83737" x="3963988" y="4532313"/>
          <p14:tracePt t="83744" x="3938588" y="4545013"/>
          <p14:tracePt t="83751" x="3913188" y="4551363"/>
          <p14:tracePt t="83757" x="3887788" y="4557713"/>
          <p14:tracePt t="83765" x="3860800" y="4564063"/>
          <p14:tracePt t="83774" x="3841750" y="4570413"/>
          <p14:tracePt t="83784" x="3829050" y="4576763"/>
          <p14:tracePt t="83785" x="3810000" y="4583113"/>
          <p14:tracePt t="83793" x="3797300" y="4583113"/>
          <p14:tracePt t="83801" x="3784600" y="4583113"/>
          <p14:tracePt t="83811" x="3771900" y="4589463"/>
          <p14:tracePt t="83814" x="3752850" y="4589463"/>
          <p14:tracePt t="83820" x="3733800" y="4595813"/>
          <p14:tracePt t="83827" x="3721100" y="4602163"/>
          <p14:tracePt t="83834" x="3702050" y="4602163"/>
          <p14:tracePt t="83842" x="3683000" y="4608513"/>
          <p14:tracePt t="83848" x="3657600" y="4608513"/>
          <p14:tracePt t="83855" x="3644900" y="4614863"/>
          <p14:tracePt t="83862" x="3619500" y="4621213"/>
          <p14:tracePt t="83869" x="3594100" y="4627563"/>
          <p14:tracePt t="83876" x="3562350" y="4633913"/>
          <p14:tracePt t="83883" x="3505200" y="4646613"/>
          <p14:tracePt t="83891" x="3427413" y="4652963"/>
          <p14:tracePt t="83896" x="3344863" y="4672013"/>
          <p14:tracePt t="83903" x="3255963" y="4678363"/>
          <p14:tracePt t="83911" x="3160713" y="4684713"/>
          <p14:tracePt t="83917" x="3084513" y="4697413"/>
          <p14:tracePt t="83925" x="3040063" y="4703763"/>
          <p14:tracePt t="83931" x="2989263" y="4703763"/>
          <p14:tracePt t="83938" x="2943225" y="4710113"/>
          <p14:tracePt t="83945" x="2898775" y="4716463"/>
          <p14:tracePt t="83954" x="2854325" y="4716463"/>
          <p14:tracePt t="83969" x="2765425" y="4722813"/>
          <p14:tracePt t="83972" x="2727325" y="4722813"/>
          <p14:tracePt t="83980" x="2682875" y="4722813"/>
          <p14:tracePt t="83987" x="2644775" y="4722813"/>
          <p14:tracePt t="83994" x="2632075" y="4722813"/>
          <p14:tracePt t="84000" x="2613025" y="4722813"/>
          <p14:tracePt t="84008" x="2600325" y="4722813"/>
          <p14:tracePt t="84014" x="2593975" y="4722813"/>
          <p14:tracePt t="84022" x="2574925" y="4722813"/>
          <p14:tracePt t="84028" x="2568575" y="4722813"/>
          <p14:tracePt t="84035" x="2562225" y="4722813"/>
          <p14:tracePt t="84043" x="2555875" y="4722813"/>
          <p14:tracePt t="84049" x="2549525" y="4716463"/>
          <p14:tracePt t="84056" x="2543175" y="4716463"/>
          <p14:tracePt t="84065" x="2536825" y="4716463"/>
          <p14:tracePt t="84073" x="2530475" y="4716463"/>
          <p14:tracePt t="84085" x="2524125" y="4710113"/>
          <p14:tracePt t="84096" x="2517775" y="4710113"/>
          <p14:tracePt t="84104" x="2509838" y="4710113"/>
          <p14:tracePt t="84111" x="2503488" y="4710113"/>
          <p14:tracePt t="84126" x="2497138" y="4703763"/>
          <p14:tracePt t="84146" x="2490788" y="4703763"/>
          <p14:tracePt t="84153" x="2484438" y="4703763"/>
          <p14:tracePt t="84160" x="2484438" y="4697413"/>
          <p14:tracePt t="84176" x="2478088" y="4697413"/>
          <p14:tracePt t="84180" x="2471738" y="4691063"/>
          <p14:tracePt t="84188" x="2465388" y="4684713"/>
          <p14:tracePt t="84201" x="2459038" y="4678363"/>
          <p14:tracePt t="84209" x="2459038" y="4672013"/>
          <p14:tracePt t="84217" x="2452688" y="4672013"/>
          <p14:tracePt t="84226" x="2452688" y="4665663"/>
          <p14:tracePt t="84238" x="2452688" y="4659313"/>
          <p14:tracePt t="84245" x="2446338" y="4659313"/>
          <p14:tracePt t="84251" x="2446338" y="4652963"/>
          <p14:tracePt t="84257" x="2446338" y="4646613"/>
          <p14:tracePt t="84264" x="2446338" y="4640263"/>
          <p14:tracePt t="84285" x="2446338" y="4633913"/>
          <p14:tracePt t="84291" x="2446338" y="4627563"/>
          <p14:tracePt t="84311" x="2446338" y="4621213"/>
          <p14:tracePt t="84329" x="2446338" y="4614863"/>
          <p14:tracePt t="84385" x="2452688" y="4621213"/>
          <p14:tracePt t="84403" x="2459038" y="4621213"/>
          <p14:tracePt t="84409" x="2459038" y="4627563"/>
          <p14:tracePt t="84427" x="2459038" y="4633913"/>
          <p14:tracePt t="84439" x="2465388" y="4633913"/>
          <p14:tracePt t="84447" x="2465388" y="4640263"/>
          <p14:tracePt t="84453" x="2465388" y="4646613"/>
          <p14:tracePt t="84458" x="2471738" y="4652963"/>
          <p14:tracePt t="84464" x="2478088" y="4652963"/>
          <p14:tracePt t="84471" x="2478088" y="4659313"/>
          <p14:tracePt t="84485" x="2484438" y="4665663"/>
          <p14:tracePt t="84492" x="2497138" y="4665663"/>
          <p14:tracePt t="84501" x="2497138" y="4678363"/>
          <p14:tracePt t="84509" x="2503488" y="4684713"/>
          <p14:tracePt t="84516" x="2509838" y="4691063"/>
          <p14:tracePt t="84521" x="2517775" y="4691063"/>
          <p14:tracePt t="84529" x="2524125" y="4691063"/>
          <p14:tracePt t="84533" x="2530475" y="4697413"/>
          <p14:tracePt t="84541" x="2536825" y="4703763"/>
          <p14:tracePt t="84547" x="2543175" y="4710113"/>
          <p14:tracePt t="84555" x="2549525" y="4710113"/>
          <p14:tracePt t="84561" x="2555875" y="4710113"/>
          <p14:tracePt t="84568" x="2562225" y="4716463"/>
          <p14:tracePt t="84579" x="2568575" y="4716463"/>
          <p14:tracePt t="84585" x="2574925" y="4722813"/>
          <p14:tracePt t="84604" x="2581275" y="4722813"/>
          <p14:tracePt t="84610" x="2587625" y="4722813"/>
          <p14:tracePt t="84625" x="2587625" y="4716463"/>
          <p14:tracePt t="84640" x="2587625" y="4697413"/>
          <p14:tracePt t="84649" x="2587625" y="4678363"/>
          <p14:tracePt t="84656" x="2587625" y="4665663"/>
          <p14:tracePt t="84661" x="2587625" y="4640263"/>
          <p14:tracePt t="84665" x="2587625" y="4621213"/>
          <p14:tracePt t="84672" x="2581275" y="4595813"/>
          <p14:tracePt t="84680" x="2574925" y="4583113"/>
          <p14:tracePt t="84686" x="2562225" y="4557713"/>
          <p14:tracePt t="84693" x="2549525" y="4538663"/>
          <p14:tracePt t="84702" x="2530475" y="4519613"/>
          <p14:tracePt t="84711" x="2509838" y="4498975"/>
          <p14:tracePt t="84721" x="2471738" y="4473575"/>
          <p14:tracePt t="84727" x="2446338" y="4454525"/>
          <p14:tracePt t="84735" x="2420938" y="4441825"/>
          <p14:tracePt t="84741" x="2395538" y="4429125"/>
          <p14:tracePt t="84748" x="2376488" y="4422775"/>
          <p14:tracePt t="84758" x="2357438" y="4410075"/>
          <p14:tracePt t="84766" x="2351088" y="4410075"/>
          <p14:tracePt t="84772" x="2338388" y="4410075"/>
          <p14:tracePt t="84776" x="2332038" y="4410075"/>
          <p14:tracePt t="84786" x="2319338" y="4403725"/>
          <p14:tracePt t="84795" x="2312988" y="4403725"/>
          <p14:tracePt t="84799" x="2306638" y="4403725"/>
          <p14:tracePt t="84805" x="2300288" y="4403725"/>
          <p14:tracePt t="84811" x="2293938" y="4403725"/>
          <p14:tracePt t="84817" x="2287588" y="4403725"/>
          <p14:tracePt t="84832" x="2281238" y="4403725"/>
          <p14:tracePt t="84841" x="2274888" y="4403725"/>
          <p14:tracePt t="84875" x="2274888" y="4410075"/>
          <p14:tracePt t="84881" x="2274888" y="4416425"/>
          <p14:tracePt t="84898" x="2274888" y="4422775"/>
          <p14:tracePt t="84900" x="2274888" y="4429125"/>
          <p14:tracePt t="84908" x="2274888" y="4441825"/>
          <p14:tracePt t="84914" x="2274888" y="4460875"/>
          <p14:tracePt t="84921" x="2281238" y="4479925"/>
          <p14:tracePt t="84928" x="2293938" y="4492625"/>
          <p14:tracePt t="84935" x="2306638" y="4513263"/>
          <p14:tracePt t="84942" x="2319338" y="4538663"/>
          <p14:tracePt t="84951" x="2332038" y="4557713"/>
          <p14:tracePt t="84959" x="2344738" y="4583113"/>
          <p14:tracePt t="84970" x="2357438" y="4602163"/>
          <p14:tracePt t="84972" x="2376488" y="4621213"/>
          <p14:tracePt t="84976" x="2395538" y="4640263"/>
          <p14:tracePt t="84986" x="2401888" y="4652963"/>
          <p14:tracePt t="84994" x="2420938" y="4665663"/>
          <p14:tracePt t="85000" x="2433638" y="4678363"/>
          <p14:tracePt t="85004" x="2446338" y="4691063"/>
          <p14:tracePt t="85011" x="2459038" y="4697413"/>
          <p14:tracePt t="85026" x="2471738" y="4703763"/>
          <p14:tracePt t="85032" x="2478088" y="4710113"/>
          <p14:tracePt t="85042" x="2484438" y="4716463"/>
          <p14:tracePt t="85051" x="2497138" y="4716463"/>
          <p14:tracePt t="85062" x="2509838" y="4716463"/>
          <p14:tracePt t="85067" x="2517775" y="4722813"/>
          <p14:tracePt t="85080" x="2524125" y="4729163"/>
          <p14:tracePt t="85087" x="2536825" y="4729163"/>
          <p14:tracePt t="85096" x="2536825" y="4735513"/>
          <p14:tracePt t="85103" x="2543175" y="4735513"/>
          <p14:tracePt t="85112" x="2549525" y="4735513"/>
          <p14:tracePt t="85137" x="2555875" y="4735513"/>
          <p14:tracePt t="85151" x="2562225" y="4735513"/>
          <p14:tracePt t="85206" x="2555875" y="4735513"/>
          <p14:tracePt t="85221" x="2536825" y="4735513"/>
          <p14:tracePt t="85227" x="2503488" y="4722813"/>
          <p14:tracePt t="85232" x="2433638" y="4691063"/>
          <p14:tracePt t="85245" x="2319338" y="4633913"/>
          <p14:tracePt t="85253" x="2192338" y="4545013"/>
          <p14:tracePt t="85256" x="2084388" y="4479925"/>
          <p14:tracePt t="85260" x="2032000" y="4435475"/>
          <p14:tracePt t="85267" x="2012950" y="4416425"/>
          <p14:tracePt t="85276" x="2000250" y="4397375"/>
          <p14:tracePt t="85281" x="1993900" y="4391025"/>
          <p14:tracePt t="85288" x="1987550" y="4378325"/>
          <p14:tracePt t="85295" x="1974850" y="4371975"/>
          <p14:tracePt t="85302" x="1968500" y="4365625"/>
          <p14:tracePt t="85310" x="1968500" y="4359275"/>
          <p14:tracePt t="85318" x="1962150" y="4346575"/>
          <p14:tracePt t="85332" x="1962150" y="4333875"/>
          <p14:tracePt t="85345" x="1962150" y="4308475"/>
          <p14:tracePt t="85351" x="1962150" y="4289425"/>
          <p14:tracePt t="85358" x="1962150" y="4270375"/>
          <p14:tracePt t="85364" x="1962150" y="4264025"/>
          <p14:tracePt t="85371" x="1962150" y="4244975"/>
          <p14:tracePt t="85378" x="1962150" y="4238625"/>
          <p14:tracePt t="85387" x="1962150" y="4232275"/>
          <p14:tracePt t="85398" x="1962150" y="4225925"/>
          <p14:tracePt t="85399" x="1962150" y="4219575"/>
          <p14:tracePt t="85415" x="1962150" y="4213225"/>
          <p14:tracePt t="85422" x="1962150" y="4206875"/>
          <p14:tracePt t="85436" x="1962150" y="4200525"/>
          <p14:tracePt t="85496" x="1962150" y="4206875"/>
          <p14:tracePt t="85503" x="1962150" y="4213225"/>
          <p14:tracePt t="85517" x="1962150" y="4219575"/>
          <p14:tracePt t="85525" x="1962150" y="4232275"/>
          <p14:tracePt t="85530" x="1962150" y="4244975"/>
          <p14:tracePt t="85538" x="1968500" y="4264025"/>
          <p14:tracePt t="85544" x="1968500" y="4289425"/>
          <p14:tracePt t="85551" x="1968500" y="4314825"/>
          <p14:tracePt t="85559" x="1981200" y="4346575"/>
          <p14:tracePt t="85565" x="1987550" y="4391025"/>
          <p14:tracePt t="85573" x="1993900" y="4435475"/>
          <p14:tracePt t="85579" x="2000250" y="4492625"/>
          <p14:tracePt t="85589" x="2006600" y="4557713"/>
          <p14:tracePt t="85605" x="2032000" y="4633913"/>
          <p14:tracePt t="85607" x="2038350" y="4659313"/>
          <p14:tracePt t="85614" x="2044700" y="4678363"/>
          <p14:tracePt t="85621" x="2051050" y="4697413"/>
          <p14:tracePt t="85630" x="2051050" y="4703763"/>
          <p14:tracePt t="85634" x="2051050" y="4710113"/>
          <p14:tracePt t="85643" x="2051050" y="4716463"/>
          <p14:tracePt t="85648" x="2051050" y="4722813"/>
          <p14:tracePt t="85658" x="2058988" y="4729163"/>
          <p14:tracePt t="85664" x="2058988" y="4735513"/>
          <p14:tracePt t="85671" x="2065338" y="4741863"/>
          <p14:tracePt t="85677" x="2065338" y="4748213"/>
          <p14:tracePt t="85683" x="2065338" y="4754563"/>
          <p14:tracePt t="85697" x="2065338" y="4767263"/>
          <p14:tracePt t="85707" x="2065338" y="4773613"/>
          <p14:tracePt t="85721" x="2065338" y="4779963"/>
          <p14:tracePt t="85727" x="2065338" y="4786313"/>
          <p14:tracePt t="85732" x="2065338" y="4792663"/>
          <p14:tracePt t="85746" x="2065338" y="4799013"/>
          <p14:tracePt t="85752" x="2065338" y="4805363"/>
          <p14:tracePt t="87067" x="2097088" y="4805363"/>
          <p14:tracePt t="87068" x="2141538" y="4805363"/>
          <p14:tracePt t="87076" x="2198688" y="4805363"/>
          <p14:tracePt t="87083" x="2249488" y="4811713"/>
          <p14:tracePt t="87089" x="2319338" y="4824413"/>
          <p14:tracePt t="87096" x="2401888" y="4830763"/>
          <p14:tracePt t="87103" x="2484438" y="4837113"/>
          <p14:tracePt t="87110" x="2562225" y="4849813"/>
          <p14:tracePt t="87117" x="2638425" y="4856163"/>
          <p14:tracePt t="87129" x="2701925" y="4862513"/>
          <p14:tracePt t="87138" x="2854325" y="4881563"/>
          <p14:tracePt t="87144" x="2898775" y="4887913"/>
          <p14:tracePt t="87152" x="2930525" y="4887913"/>
          <p14:tracePt t="87159" x="2962275" y="4894263"/>
          <p14:tracePt t="87168" x="2976563" y="4894263"/>
          <p14:tracePt t="87183" x="3001963" y="4894263"/>
          <p14:tracePt t="87187" x="3014663" y="4894263"/>
          <p14:tracePt t="87193" x="3027363" y="4894263"/>
          <p14:tracePt t="87212" x="3033713" y="4894263"/>
          <p14:tracePt t="87219" x="3040063" y="4894263"/>
          <p14:tracePt t="87228" x="3052763" y="4894263"/>
          <p14:tracePt t="87235" x="3059113" y="4894263"/>
          <p14:tracePt t="87242" x="3059113" y="4887913"/>
          <p14:tracePt t="87248" x="3065463" y="4887913"/>
          <p14:tracePt t="87256" x="3071813" y="4887913"/>
          <p14:tracePt t="87262" x="3078163" y="4887913"/>
          <p14:tracePt t="87276" x="3084513" y="4887913"/>
          <p14:tracePt t="87292" x="3090863" y="4887913"/>
          <p14:tracePt t="87318" x="3097213" y="4887913"/>
          <p14:tracePt t="87708" x="3160713" y="4887913"/>
          <p14:tracePt t="87718" x="3313113" y="4875213"/>
          <p14:tracePt t="87724" x="3556000" y="4862513"/>
          <p14:tracePt t="87729" x="3702050" y="4830763"/>
          <p14:tracePt t="87733" x="3797300" y="4818063"/>
          <p14:tracePt t="87740" x="3841750" y="4805363"/>
          <p14:tracePt t="87749" x="3879850" y="4799013"/>
          <p14:tracePt t="87756" x="3900488" y="4786313"/>
          <p14:tracePt t="87762" x="3919538" y="4779963"/>
          <p14:tracePt t="87768" x="3932238" y="4773613"/>
          <p14:tracePt t="87775" x="3951288" y="4767263"/>
          <p14:tracePt t="87782" x="3970338" y="4760913"/>
          <p14:tracePt t="87795" x="3995738" y="4748213"/>
          <p14:tracePt t="87802" x="4021138" y="4735513"/>
          <p14:tracePt t="87807" x="4046538" y="4722813"/>
          <p14:tracePt t="87811" x="4071938" y="4703763"/>
          <p14:tracePt t="87819" x="4122738" y="4678363"/>
          <p14:tracePt t="87826" x="4179888" y="4646613"/>
          <p14:tracePt t="87830" x="4237038" y="4602163"/>
          <p14:tracePt t="87838" x="4313238" y="4551363"/>
          <p14:tracePt t="87844" x="4397375" y="4486275"/>
          <p14:tracePt t="87851" x="4467225" y="4416425"/>
          <p14:tracePt t="87859" x="4524375" y="4359275"/>
          <p14:tracePt t="87865" x="4587875" y="4289425"/>
          <p14:tracePt t="87872" x="4625975" y="4232275"/>
          <p14:tracePt t="87894" x="4778375" y="4052888"/>
          <p14:tracePt t="87899" x="4824413" y="3995738"/>
          <p14:tracePt t="87915" x="4887913" y="3913188"/>
          <p14:tracePt t="87920" x="5040313" y="3665538"/>
          <p14:tracePt t="87927" x="5110163" y="3556000"/>
          <p14:tracePt t="87934" x="5218113" y="3403600"/>
          <p14:tracePt t="87942" x="5302250" y="3289300"/>
          <p14:tracePt t="87948" x="5378450" y="3141663"/>
          <p14:tracePt t="87955" x="5422900" y="3046413"/>
          <p14:tracePt t="87962" x="5486400" y="2963863"/>
          <p14:tracePt t="87969" x="5524500" y="2906713"/>
          <p14:tracePt t="87976" x="5562600" y="2830513"/>
          <p14:tracePt t="87983" x="5600700" y="2771775"/>
          <p14:tracePt t="87990" x="5645150" y="2701925"/>
          <p14:tracePt t="87996" x="5676900" y="2625725"/>
          <p14:tracePt t="88004" x="5716588" y="2543175"/>
          <p14:tracePt t="88011" x="5761038" y="2466975"/>
          <p14:tracePt t="88019" x="5792788" y="2403475"/>
          <p14:tracePt t="88029" x="5824538" y="2319338"/>
          <p14:tracePt t="88036" x="5862638" y="2255838"/>
          <p14:tracePt t="88040" x="5894388" y="2185988"/>
          <p14:tracePt t="88047" x="5938838" y="2109788"/>
          <p14:tracePt t="88051" x="5951538" y="2039938"/>
          <p14:tracePt t="88059" x="5976938" y="1995488"/>
          <p14:tracePt t="88067" x="5995988" y="1957388"/>
          <p14:tracePt t="88073" x="6008688" y="1938338"/>
          <p14:tracePt t="88082" x="6015038" y="1924050"/>
          <p14:tracePt t="88090" x="6021388" y="1917700"/>
          <p14:tracePt t="88097" x="6034088" y="1905000"/>
          <p14:tracePt t="88101" x="6034088" y="1898650"/>
          <p14:tracePt t="88107" x="6034088" y="1885950"/>
          <p14:tracePt t="88119" x="6040438" y="1885950"/>
          <p14:tracePt t="88131" x="6046788" y="1879600"/>
          <p14:tracePt t="88135" x="6046788" y="1873250"/>
          <p14:tracePt t="88149" x="6046788" y="1866900"/>
          <p14:tracePt t="88177" x="6046788" y="1860550"/>
          <p14:tracePt t="88184" x="6046788" y="1854200"/>
          <p14:tracePt t="88198" x="6053138" y="1835150"/>
          <p14:tracePt t="88206" x="6065838" y="1809750"/>
          <p14:tracePt t="88212" x="6059488" y="1828800"/>
          <p14:tracePt t="88502" x="6078538" y="1822450"/>
          <p14:tracePt t="88509" x="6129338" y="1790700"/>
          <p14:tracePt t="88516" x="6200775" y="1739900"/>
          <p14:tracePt t="88523" x="6276975" y="1676400"/>
          <p14:tracePt t="88530" x="6346825" y="1606550"/>
          <p14:tracePt t="88537" x="6429375" y="1530350"/>
          <p14:tracePt t="88544" x="6480175" y="1458913"/>
          <p14:tracePt t="88551" x="6518275" y="1408113"/>
          <p14:tracePt t="88557" x="6550025" y="1382713"/>
          <p14:tracePt t="88564" x="6562725" y="1363663"/>
          <p14:tracePt t="88571" x="6575425" y="1344613"/>
          <p14:tracePt t="88578" x="6581775" y="1331913"/>
          <p14:tracePt t="88593" x="6581775" y="1325563"/>
          <p14:tracePt t="88599" x="6581775" y="1319213"/>
          <p14:tracePt t="88613" x="6581775" y="1312863"/>
          <p14:tracePt t="88620" x="6581775" y="1306513"/>
          <p14:tracePt t="88641" x="6581775" y="1300163"/>
          <p14:tracePt t="88668" x="6581775" y="1293813"/>
          <p14:tracePt t="88677" x="6575425" y="1293813"/>
          <p14:tracePt t="88682" x="6569075" y="1287463"/>
          <p14:tracePt t="88689" x="6562725" y="1281113"/>
          <p14:tracePt t="88698" x="6556375" y="1281113"/>
          <p14:tracePt t="88704" x="6550025" y="1274763"/>
          <p14:tracePt t="88713" x="6550025" y="1268413"/>
          <p14:tracePt t="88718" x="6543675" y="1268413"/>
          <p14:tracePt t="88725" x="6537325" y="1268413"/>
          <p14:tracePt t="88740" x="6524625" y="1262063"/>
          <p14:tracePt t="88746" x="6518275" y="1262063"/>
          <p14:tracePt t="88762" x="6511925" y="1255713"/>
          <p14:tracePt t="88766" x="6499225" y="1255713"/>
          <p14:tracePt t="88775" x="6492875" y="1249363"/>
          <p14:tracePt t="88779" x="6480175" y="1243013"/>
          <p14:tracePt t="88786" x="6454775" y="1236663"/>
          <p14:tracePt t="88793" x="6442075" y="1236663"/>
          <p14:tracePt t="88800" x="6423025" y="1236663"/>
          <p14:tracePt t="88807" x="6397625" y="1230313"/>
          <p14:tracePt t="88814" x="6378575" y="1223963"/>
          <p14:tracePt t="88823" x="6359525" y="1217613"/>
          <p14:tracePt t="88834" x="6353175" y="1217613"/>
          <p14:tracePt t="88839" x="6340475" y="1211263"/>
          <p14:tracePt t="88845" x="6327775" y="1204913"/>
          <p14:tracePt t="88849" x="6315075" y="1204913"/>
          <p14:tracePt t="88855" x="6302375" y="1198563"/>
          <p14:tracePt t="88865" x="6289675" y="1198563"/>
          <p14:tracePt t="88870" x="6283325" y="1192213"/>
          <p14:tracePt t="88877" x="6270625" y="1185863"/>
          <p14:tracePt t="88883" x="6264275" y="1185863"/>
          <p14:tracePt t="88908" x="6245225" y="1185863"/>
          <p14:tracePt t="88912" x="6245225" y="1179513"/>
          <p14:tracePt t="88924" x="6238875" y="1173163"/>
          <p14:tracePt t="88945" x="6232525" y="1173163"/>
          <p14:tracePt t="88960" x="6232525" y="1166813"/>
          <p14:tracePt t="88975" x="6232525" y="1160463"/>
          <p14:tracePt t="89834" x="6245225" y="1160463"/>
          <p14:tracePt t="89840" x="6251575" y="1160463"/>
          <p14:tracePt t="89846" x="6264275" y="1166813"/>
          <p14:tracePt t="89860" x="6289675" y="1179513"/>
          <p14:tracePt t="89867" x="6308725" y="1185863"/>
          <p14:tracePt t="89873" x="6321425" y="1185863"/>
          <p14:tracePt t="89892" x="6340475" y="1192213"/>
          <p14:tracePt t="89894" x="6353175" y="1198563"/>
          <p14:tracePt t="89909" x="6365875" y="1204913"/>
          <p14:tracePt t="89917" x="6372225" y="1204913"/>
          <p14:tracePt t="89932" x="6384925" y="1211263"/>
          <p14:tracePt t="89944" x="6391275" y="1211263"/>
          <p14:tracePt t="89961" x="6397625" y="1217613"/>
          <p14:tracePt t="89977" x="6403975" y="1217613"/>
          <p14:tracePt t="89995" x="6410325" y="1217613"/>
          <p14:tracePt t="90132" x="6410325" y="1211263"/>
          <p14:tracePt t="90159" x="6410325" y="1204913"/>
          <p14:tracePt t="90201" x="6410325" y="1198563"/>
          <p14:tracePt t="90229" x="6410325" y="1192213"/>
          <p14:tracePt t="90256" x="6410325" y="1185863"/>
          <p14:tracePt t="90268" x="6403975" y="1185863"/>
          <p14:tracePt t="90298" x="6397625" y="1185863"/>
          <p14:tracePt t="90325" x="6391275" y="1179513"/>
          <p14:tracePt t="90348" x="6384925" y="1179513"/>
          <p14:tracePt t="90560" x="6378575" y="1179513"/>
          <p14:tracePt t="90579" x="6372225" y="1179513"/>
          <p14:tracePt t="90587" x="6365875" y="1179513"/>
          <p14:tracePt t="90608" x="6359525" y="1179513"/>
          <p14:tracePt t="90614" x="6353175" y="1179513"/>
          <p14:tracePt t="90622" x="6346825" y="1179513"/>
          <p14:tracePt t="90628" x="6340475" y="1179513"/>
          <p14:tracePt t="90637" x="6334125" y="1173163"/>
          <p14:tracePt t="90647" x="6327775" y="1173163"/>
          <p14:tracePt t="90653" x="6315075" y="1166813"/>
          <p14:tracePt t="90656" x="6308725" y="1166813"/>
          <p14:tracePt t="90671" x="6302375" y="1166813"/>
          <p14:tracePt t="90676" x="6296025" y="1166813"/>
          <p14:tracePt t="90686" x="6289675" y="1166813"/>
          <p14:tracePt t="90700" x="6276975" y="1160463"/>
          <p14:tracePt t="90705" x="6276975" y="1154113"/>
          <p14:tracePt t="90713" x="6270625" y="1154113"/>
          <p14:tracePt t="90727" x="6264275" y="1154113"/>
          <p14:tracePt t="90764" x="6257925" y="1154113"/>
          <p14:tracePt t="90775" x="6251575" y="1154113"/>
          <p14:tracePt t="90789" x="6245225" y="1154113"/>
          <p14:tracePt t="90912" x="6245225" y="1160463"/>
          <p14:tracePt t="90991" x="6238875" y="1160463"/>
          <p14:tracePt t="91013" x="6232525" y="1160463"/>
          <p14:tracePt t="91064" x="6226175" y="1160463"/>
          <p14:tracePt t="91079" x="6219825" y="1160463"/>
          <p14:tracePt t="91092" x="6213475" y="1160463"/>
          <p14:tracePt t="91233" x="6207125" y="1160463"/>
          <p14:tracePt t="91240" x="6207125" y="1154113"/>
          <p14:tracePt t="91254" x="6200775" y="1154113"/>
          <p14:tracePt t="91264" x="6194425" y="1154113"/>
          <p14:tracePt t="91274" x="6188075" y="1147763"/>
          <p14:tracePt t="91286" x="6181725" y="1141413"/>
          <p14:tracePt t="91299" x="6181725" y="1135063"/>
          <p14:tracePt t="91316" x="6175375" y="1135063"/>
          <p14:tracePt t="91336" x="6167438" y="1135063"/>
          <p14:tracePt t="91403" x="6175375" y="1135063"/>
          <p14:tracePt t="91424" x="6175375" y="1141413"/>
          <p14:tracePt t="91431" x="6181725" y="1147763"/>
          <p14:tracePt t="91438" x="6188075" y="1154113"/>
          <p14:tracePt t="91445" x="6200775" y="1166813"/>
          <p14:tracePt t="91452" x="6213475" y="1192213"/>
          <p14:tracePt t="91460" x="6226175" y="1230313"/>
          <p14:tracePt t="91468" x="6264275" y="1312863"/>
          <p14:tracePt t="91472" x="6302375" y="1471613"/>
          <p14:tracePt t="91479" x="6340475" y="1682750"/>
          <p14:tracePt t="91486" x="6384925" y="1854200"/>
          <p14:tracePt t="91494" x="6423025" y="1982788"/>
          <p14:tracePt t="91500" x="6454775" y="2084388"/>
          <p14:tracePt t="91508" x="6467475" y="2166938"/>
          <p14:tracePt t="91514" x="6480175" y="2224088"/>
          <p14:tracePt t="91521" x="6486525" y="2274888"/>
          <p14:tracePt t="91528" x="6492875" y="2300288"/>
          <p14:tracePt t="91535" x="6499225" y="2319338"/>
          <p14:tracePt t="91543" x="6499225" y="2325688"/>
          <p14:tracePt t="91548" x="6499225" y="2332038"/>
          <p14:tracePt t="91556" x="6505575" y="2332038"/>
          <p14:tracePt t="91563" x="6505575" y="2338388"/>
          <p14:tracePt t="91570" x="6511925" y="2344738"/>
          <p14:tracePt t="91586" x="6511925" y="2351088"/>
          <p14:tracePt t="91596" x="6518275" y="2359025"/>
          <p14:tracePt t="91600" x="6518275" y="2365375"/>
          <p14:tracePt t="91619" x="6524625" y="2371725"/>
          <p14:tracePt t="91625" x="6524625" y="2378075"/>
          <p14:tracePt t="91641" x="6530975" y="2384425"/>
          <p14:tracePt t="91926" x="6556375" y="2384425"/>
          <p14:tracePt t="91934" x="6575425" y="2384425"/>
          <p14:tracePt t="91937" x="6607175" y="2384425"/>
          <p14:tracePt t="91945" x="6640513" y="2390775"/>
          <p14:tracePt t="91952" x="6684963" y="2390775"/>
          <p14:tracePt t="91958" x="6729413" y="2403475"/>
          <p14:tracePt t="91965" x="6761163" y="2403475"/>
          <p14:tracePt t="91972" x="6792913" y="2403475"/>
          <p14:tracePt t="91979" x="6831013" y="2403475"/>
          <p14:tracePt t="91986" x="6850063" y="2403475"/>
          <p14:tracePt t="91993" x="6869113" y="2403475"/>
          <p14:tracePt t="92002" x="6881813" y="2403475"/>
          <p14:tracePt t="92011" x="6894513" y="2403475"/>
          <p14:tracePt t="92017" x="6907213" y="2403475"/>
          <p14:tracePt t="92023" x="6919913" y="2397125"/>
          <p14:tracePt t="92033" x="6926263" y="2397125"/>
          <p14:tracePt t="92035" x="6938963" y="2390775"/>
          <p14:tracePt t="92041" x="6951663" y="2390775"/>
          <p14:tracePt t="92055" x="6964363" y="2390775"/>
          <p14:tracePt t="92063" x="6970713" y="2384425"/>
          <p14:tracePt t="92069" x="6983413" y="2378075"/>
          <p14:tracePt t="92076" x="6996113" y="2371725"/>
          <p14:tracePt t="92083" x="7015163" y="2371725"/>
          <p14:tracePt t="92092" x="7040563" y="2359025"/>
          <p14:tracePt t="92096" x="7065963" y="2338388"/>
          <p14:tracePt t="92104" x="7085013" y="2312988"/>
          <p14:tracePt t="92113" x="7124700" y="2281238"/>
          <p14:tracePt t="92120" x="7181850" y="2224088"/>
          <p14:tracePt t="92130" x="7245350" y="2141538"/>
          <p14:tracePt t="92135" x="7308850" y="2052638"/>
          <p14:tracePt t="92140" x="7359650" y="1989138"/>
          <p14:tracePt t="92146" x="7385050" y="1951038"/>
          <p14:tracePt t="92152" x="7404100" y="1911350"/>
          <p14:tracePt t="92160" x="7410450" y="1892300"/>
          <p14:tracePt t="92166" x="7423150" y="1879600"/>
          <p14:tracePt t="92183" x="7435850" y="1854200"/>
          <p14:tracePt t="92188" x="7435850" y="1841500"/>
          <p14:tracePt t="92193" x="7442200" y="1828800"/>
          <p14:tracePt t="92201" x="7442200" y="1822450"/>
          <p14:tracePt t="92208" x="7448550" y="1809750"/>
          <p14:tracePt t="92216" x="7454900" y="1790700"/>
          <p14:tracePt t="92224" x="7461250" y="1778000"/>
          <p14:tracePt t="92234" x="7467600" y="1746250"/>
          <p14:tracePt t="92237" x="7480300" y="1708150"/>
          <p14:tracePt t="92242" x="7499350" y="1670050"/>
          <p14:tracePt t="92249" x="7499350" y="1644650"/>
          <p14:tracePt t="92256" x="7518400" y="1619250"/>
          <p14:tracePt t="92263" x="7518400" y="1600200"/>
          <p14:tracePt t="92272" x="7518400" y="1593850"/>
          <p14:tracePt t="92286" x="7524750" y="1581150"/>
          <p14:tracePt t="92298" x="7531100" y="1574800"/>
          <p14:tracePt t="92308" x="7531100" y="1568450"/>
          <p14:tracePt t="92311" x="7537450" y="1568450"/>
          <p14:tracePt t="92319" x="7537450" y="1562100"/>
          <p14:tracePt t="92326" x="7537450" y="1555750"/>
          <p14:tracePt t="92332" x="7537450" y="1549400"/>
          <p14:tracePt t="92367" x="7537450" y="1543050"/>
          <p14:tracePt t="92383" x="7537450" y="1536700"/>
          <p14:tracePt t="92424" x="7537450" y="1530350"/>
          <p14:tracePt t="92578" x="7537450" y="1536700"/>
          <p14:tracePt t="92591" x="7537450" y="1543050"/>
          <p14:tracePt t="92917" x="7545388" y="1536700"/>
          <p14:tracePt t="92926" x="7558088" y="1524000"/>
          <p14:tracePt t="92927" x="7570788" y="1517650"/>
          <p14:tracePt t="92935" x="7583488" y="1504950"/>
          <p14:tracePt t="92943" x="7596188" y="1490663"/>
          <p14:tracePt t="92953" x="7608888" y="1471613"/>
          <p14:tracePt t="92958" x="7627938" y="1458913"/>
          <p14:tracePt t="92962" x="7646988" y="1446213"/>
          <p14:tracePt t="92969" x="7659688" y="1439863"/>
          <p14:tracePt t="92977" x="7666038" y="1433513"/>
          <p14:tracePt t="92984" x="7678738" y="1420813"/>
          <p14:tracePt t="92991" x="7685088" y="1408113"/>
          <p14:tracePt t="92997" x="7697788" y="1401763"/>
          <p14:tracePt t="93011" x="7704138" y="1395413"/>
          <p14:tracePt t="93018" x="7716838" y="1389063"/>
          <p14:tracePt t="93032" x="7716838" y="1382713"/>
          <p14:tracePt t="93039" x="7723188" y="1382713"/>
          <p14:tracePt t="93046" x="7729538" y="1376363"/>
          <p14:tracePt t="93055" x="7729538" y="1370013"/>
          <p14:tracePt t="93068" x="7735888" y="1370013"/>
          <p14:tracePt t="93082" x="7742238" y="1363663"/>
          <p14:tracePt t="93104" x="7748588" y="1357313"/>
          <p14:tracePt t="95650" x="7602538" y="1382713"/>
          <p14:tracePt t="95657" x="7321550" y="1452563"/>
          <p14:tracePt t="95664" x="7085013" y="1504950"/>
          <p14:tracePt t="95670" x="6951663" y="1517650"/>
          <p14:tracePt t="95677" x="6742113" y="1549400"/>
          <p14:tracePt t="95684" x="6556375" y="1574800"/>
          <p14:tracePt t="95692" x="6365875" y="1612900"/>
          <p14:tracePt t="95698" x="6154738" y="1644650"/>
          <p14:tracePt t="95705" x="5888038" y="1676400"/>
          <p14:tracePt t="95716" x="5664200" y="1701800"/>
          <p14:tracePt t="95718" x="5441950" y="1708150"/>
          <p14:tracePt t="95726" x="5192713" y="1739900"/>
          <p14:tracePt t="95732" x="4976813" y="1739900"/>
          <p14:tracePt t="95740" x="4837113" y="1758950"/>
          <p14:tracePt t="95747" x="4619625" y="1758950"/>
          <p14:tracePt t="95754" x="4467225" y="1758950"/>
          <p14:tracePt t="95760" x="4306888" y="1752600"/>
          <p14:tracePt t="95767" x="4179888" y="1720850"/>
          <p14:tracePt t="95776" x="4052888" y="1695450"/>
          <p14:tracePt t="95781" x="3970338" y="1676400"/>
          <p14:tracePt t="95789" x="3867150" y="1651000"/>
          <p14:tracePt t="95797" x="3790950" y="1625600"/>
          <p14:tracePt t="95804" x="3708400" y="1600200"/>
          <p14:tracePt t="95810" x="3619500" y="1581150"/>
          <p14:tracePt t="95816" x="3543300" y="1555750"/>
          <p14:tracePt t="95823" x="3486150" y="1549400"/>
          <p14:tracePt t="95830" x="3441700" y="1543050"/>
          <p14:tracePt t="95836" x="3408363" y="1536700"/>
          <p14:tracePt t="95844" x="3389313" y="1536700"/>
          <p14:tracePt t="95851" x="3376613" y="1530350"/>
          <p14:tracePt t="95861" x="3370263" y="1530350"/>
          <p14:tracePt t="95868" x="3357563" y="1530350"/>
          <p14:tracePt t="95896" x="3338513" y="1524000"/>
          <p14:tracePt t="96179" x="3249613" y="1511300"/>
          <p14:tracePt t="96192" x="2962275" y="1465263"/>
          <p14:tracePt t="96199" x="2860675" y="1452563"/>
          <p14:tracePt t="96203" x="2759075" y="1433513"/>
          <p14:tracePt t="96213" x="2676525" y="1427163"/>
          <p14:tracePt t="96220" x="2593975" y="1414463"/>
          <p14:tracePt t="96226" x="2536825" y="1414463"/>
          <p14:tracePt t="96231" x="2484438" y="1408113"/>
          <p14:tracePt t="96239" x="2427288" y="1408113"/>
          <p14:tracePt t="96245" x="2395538" y="1408113"/>
          <p14:tracePt t="96252" x="2370138" y="1408113"/>
          <p14:tracePt t="96259" x="2357438" y="1408113"/>
          <p14:tracePt t="96268" x="2338388" y="1408113"/>
          <p14:tracePt t="96279" x="2319338" y="1408113"/>
          <p14:tracePt t="96284" x="2312988" y="1408113"/>
          <p14:tracePt t="96288" x="2300288" y="1408113"/>
          <p14:tracePt t="96296" x="2287588" y="1408113"/>
          <p14:tracePt t="96303" x="2281238" y="1408113"/>
          <p14:tracePt t="96309" x="2274888" y="1408113"/>
          <p14:tracePt t="96316" x="2268538" y="1408113"/>
          <p14:tracePt t="96323" x="2255838" y="1408113"/>
          <p14:tracePt t="96332" x="2243138" y="1408113"/>
          <p14:tracePt t="96335" x="2236788" y="1408113"/>
          <p14:tracePt t="96343" x="2224088" y="1408113"/>
          <p14:tracePt t="96349" x="2217738" y="1408113"/>
          <p14:tracePt t="96358" x="2205038" y="1408113"/>
          <p14:tracePt t="96363" x="2192338" y="1408113"/>
          <p14:tracePt t="96370" x="2179638" y="1414463"/>
          <p14:tracePt t="96377" x="2166938" y="1414463"/>
          <p14:tracePt t="96384" x="2147888" y="1420813"/>
          <p14:tracePt t="96391" x="2141538" y="1420813"/>
          <p14:tracePt t="96397" x="2122488" y="1420813"/>
          <p14:tracePt t="96407" x="2103438" y="1420813"/>
          <p14:tracePt t="96414" x="2097088" y="1420813"/>
          <p14:tracePt t="96421" x="2084388" y="1420813"/>
          <p14:tracePt t="96425" x="2071688" y="1420813"/>
          <p14:tracePt t="96433" x="2065338" y="1420813"/>
          <p14:tracePt t="96442" x="2051050" y="1420813"/>
          <p14:tracePt t="96457" x="2038350" y="1420813"/>
          <p14:tracePt t="96461" x="2025650" y="1420813"/>
          <p14:tracePt t="96474" x="2019300" y="1420813"/>
          <p14:tracePt t="96481" x="2012950" y="1420813"/>
          <p14:tracePt t="96488" x="2006600" y="1420813"/>
          <p14:tracePt t="96495" x="2000250" y="1420813"/>
          <p14:tracePt t="96501" x="1993900" y="1420813"/>
          <p14:tracePt t="96509" x="1987550" y="1414463"/>
          <p14:tracePt t="96516" x="1981200" y="1414463"/>
          <p14:tracePt t="96523" x="1974850" y="1408113"/>
          <p14:tracePt t="96529" x="1968500" y="1408113"/>
          <p14:tracePt t="96536" x="1955800" y="1408113"/>
          <p14:tracePt t="96552" x="1943100" y="1408113"/>
          <p14:tracePt t="96561" x="1936750" y="1401763"/>
          <p14:tracePt t="96566" x="1936750" y="1395413"/>
          <p14:tracePt t="96573" x="1924050" y="1395413"/>
          <p14:tracePt t="96577" x="1917700" y="1395413"/>
          <p14:tracePt t="96586" x="1917700" y="1389063"/>
          <p14:tracePt t="96592" x="1905000" y="1382713"/>
          <p14:tracePt t="96598" x="1898650" y="1376363"/>
          <p14:tracePt t="96612" x="1892300" y="1370013"/>
          <p14:tracePt t="96620" x="1879600" y="1363663"/>
          <p14:tracePt t="96634" x="1873250" y="1357313"/>
          <p14:tracePt t="96640" x="1873250" y="1350963"/>
          <p14:tracePt t="96647" x="1866900" y="1344613"/>
          <p14:tracePt t="96654" x="1866900" y="1338263"/>
          <p14:tracePt t="96663" x="1860550" y="1331913"/>
          <p14:tracePt t="96670" x="1854200" y="1331913"/>
          <p14:tracePt t="96679" x="1847850" y="1325563"/>
          <p14:tracePt t="96692" x="1847850" y="1319213"/>
          <p14:tracePt t="96699" x="1841500" y="1312863"/>
          <p14:tracePt t="96702" x="1835150" y="1312863"/>
          <p14:tracePt t="96714" x="1835150" y="1306513"/>
          <p14:tracePt t="96716" x="1828800" y="1306513"/>
          <p14:tracePt t="96725" x="1822450" y="1300163"/>
          <p14:tracePt t="96730" x="1816100" y="1293813"/>
          <p14:tracePt t="96749" x="1816100" y="1287463"/>
          <p14:tracePt t="96769" x="1809750" y="1281113"/>
          <p14:tracePt t="96780" x="1803400" y="1281113"/>
          <p14:tracePt t="96792" x="1803400" y="1274763"/>
          <p14:tracePt t="96863" x="1803400" y="1268413"/>
          <p14:tracePt t="97141" x="1797050" y="1268413"/>
          <p14:tracePt t="97176" x="1790700" y="1268413"/>
          <p14:tracePt t="97201" x="1784350" y="1268413"/>
          <p14:tracePt t="97266" x="1784350" y="1274763"/>
          <p14:tracePt t="97294" x="1784350" y="1281113"/>
          <p14:tracePt t="97308" x="1784350" y="1287463"/>
          <p14:tracePt t="97331" x="1790700" y="1287463"/>
          <p14:tracePt t="97347" x="1797050" y="1287463"/>
          <p14:tracePt t="97577" x="1797050" y="1293813"/>
          <p14:tracePt t="97600" x="1797050" y="1300163"/>
          <p14:tracePt t="97611" x="1797050" y="1306513"/>
          <p14:tracePt t="98161" x="1809750" y="1306513"/>
          <p14:tracePt t="98167" x="1822450" y="1319213"/>
          <p14:tracePt t="98173" x="1822450" y="1325563"/>
          <p14:tracePt t="98187" x="1841500" y="1331913"/>
          <p14:tracePt t="98190" x="1847850" y="1338263"/>
          <p14:tracePt t="98198" x="1854200" y="1344613"/>
          <p14:tracePt t="98205" x="1860550" y="1344613"/>
          <p14:tracePt t="98212" x="1860550" y="1350963"/>
          <p14:tracePt t="98219" x="1866900" y="1350963"/>
          <p14:tracePt t="98226" x="1873250" y="1357313"/>
          <p14:tracePt t="98247" x="1879600" y="1363663"/>
          <p14:tracePt t="98261" x="1885950" y="1363663"/>
          <p14:tracePt t="98276" x="1885950" y="1370013"/>
          <p14:tracePt t="98281" x="1892300" y="1370013"/>
          <p14:tracePt t="98296" x="1892300" y="1376363"/>
          <p14:tracePt t="98602" x="1885950" y="1376363"/>
          <p14:tracePt t="98616" x="1879600" y="1376363"/>
          <p14:tracePt t="98651" x="1873250" y="1376363"/>
          <p14:tracePt t="98663" x="1866900" y="1376363"/>
          <p14:tracePt t="98697" x="1860550" y="1376363"/>
          <p14:tracePt t="98706" x="1854200" y="1376363"/>
          <p14:tracePt t="98716" x="1847850" y="1376363"/>
          <p14:tracePt t="98727" x="1847850" y="1370013"/>
          <p14:tracePt t="98732" x="1841500" y="1370013"/>
          <p14:tracePt t="98743" x="1835150" y="1370013"/>
          <p14:tracePt t="98753" x="1822450" y="1370013"/>
          <p14:tracePt t="98760" x="1816100" y="1363663"/>
          <p14:tracePt t="98774" x="1809750" y="1357313"/>
          <p14:tracePt t="98780" x="1797050" y="1357313"/>
          <p14:tracePt t="98794" x="1790700" y="1350963"/>
          <p14:tracePt t="98801" x="1778000" y="1350963"/>
          <p14:tracePt t="98815" x="1771650" y="1350963"/>
          <p14:tracePt t="98823" x="1765300" y="1344613"/>
          <p14:tracePt t="98836" x="1765300" y="1338263"/>
          <p14:tracePt t="98843" x="1758950" y="1338263"/>
          <p14:tracePt t="98849" x="1752600" y="1338263"/>
          <p14:tracePt t="98863" x="1746250" y="1338263"/>
          <p14:tracePt t="98873" x="1746250" y="1331913"/>
          <p14:tracePt t="98886" x="1746250" y="1325563"/>
          <p14:tracePt t="98898" x="1739900" y="1325563"/>
          <p14:tracePt t="98911" x="1733550" y="1325563"/>
          <p14:tracePt t="98949" x="1733550" y="1319213"/>
          <p14:tracePt t="99464" x="1739900" y="1319213"/>
          <p14:tracePt t="99489" x="1739900" y="1325563"/>
          <p14:tracePt t="99493" x="1746250" y="1325563"/>
          <p14:tracePt t="99508" x="1752600" y="1325563"/>
          <p14:tracePt t="99514" x="1758950" y="1331913"/>
          <p14:tracePt t="99528" x="1765300" y="1331913"/>
          <p14:tracePt t="99535" x="1771650" y="1331913"/>
          <p14:tracePt t="99542" x="1784350" y="1338263"/>
          <p14:tracePt t="99549" x="1809750" y="1344613"/>
          <p14:tracePt t="99556" x="1866900" y="1363663"/>
          <p14:tracePt t="99565" x="1955800" y="1395413"/>
          <p14:tracePt t="99572" x="2116138" y="1458913"/>
          <p14:tracePt t="99580" x="2376488" y="1543050"/>
          <p14:tracePt t="99585" x="2720975" y="1631950"/>
          <p14:tracePt t="99590" x="3090863" y="1758950"/>
          <p14:tracePt t="99600" x="3389313" y="1828800"/>
          <p14:tracePt t="99607" x="3600450" y="1879600"/>
          <p14:tracePt t="99614" x="3810000" y="1911350"/>
          <p14:tracePt t="99617" x="4065588" y="1970088"/>
          <p14:tracePt t="99625" x="4332288" y="1995488"/>
          <p14:tracePt t="99633" x="4518025" y="2020888"/>
          <p14:tracePt t="99639" x="4702175" y="2039938"/>
          <p14:tracePt t="99646" x="4906963" y="2078038"/>
          <p14:tracePt t="99653" x="5072063" y="2097088"/>
          <p14:tracePt t="99660" x="5249863" y="2109788"/>
          <p14:tracePt t="99667" x="5480050" y="2135188"/>
          <p14:tracePt t="99673" x="5683250" y="2160588"/>
          <p14:tracePt t="99683" x="5849938" y="2179638"/>
          <p14:tracePt t="99690" x="6046788" y="2192338"/>
          <p14:tracePt t="99699" x="6245225" y="2205038"/>
          <p14:tracePt t="99703" x="6384925" y="2217738"/>
          <p14:tracePt t="99709" x="6524625" y="2224088"/>
          <p14:tracePt t="99715" x="6659563" y="2224088"/>
          <p14:tracePt t="99725" x="6773863" y="2211388"/>
          <p14:tracePt t="99731" x="6862763" y="2205038"/>
          <p14:tracePt t="99736" x="6926263" y="2198688"/>
          <p14:tracePt t="99743" x="6983413" y="2173288"/>
          <p14:tracePt t="99750" x="7040563" y="2154238"/>
          <p14:tracePt t="99758" x="7078663" y="2109788"/>
          <p14:tracePt t="100014" x="7150100" y="2084388"/>
          <p14:tracePt t="100021" x="7181850" y="2065338"/>
          <p14:tracePt t="100027" x="7200900" y="2058988"/>
          <p14:tracePt t="100034" x="7219950" y="2052638"/>
          <p14:tracePt t="100043" x="7219950" y="2046288"/>
          <p14:tracePt t="100048" x="7226300" y="2039938"/>
          <p14:tracePt t="100055" x="7232650" y="2039938"/>
          <p14:tracePt t="100062" x="7232650" y="2033588"/>
          <p14:tracePt t="100076" x="7232650" y="2027238"/>
          <p14:tracePt t="100083" x="7232650" y="2020888"/>
          <p14:tracePt t="100110" x="7232650" y="2014538"/>
          <p14:tracePt t="100126" x="7226300" y="2014538"/>
          <p14:tracePt t="100131" x="7226300" y="2008188"/>
          <p14:tracePt t="100139" x="7219950" y="2008188"/>
          <p14:tracePt t="100145" x="7213600" y="2001838"/>
          <p14:tracePt t="100159" x="7207250" y="1995488"/>
          <p14:tracePt t="100168" x="7194550" y="1982788"/>
          <p14:tracePt t="100183" x="7169150" y="1963738"/>
          <p14:tracePt t="100187" x="7150100" y="1951038"/>
          <p14:tracePt t="100193" x="7137400" y="1931988"/>
          <p14:tracePt t="100203" x="7118350" y="1917700"/>
          <p14:tracePt t="100208" x="7105650" y="1905000"/>
          <p14:tracePt t="100217" x="7099300" y="1898650"/>
          <p14:tracePt t="100223" x="7078663" y="1879600"/>
          <p14:tracePt t="100229" x="7065963" y="1866900"/>
          <p14:tracePt t="100235" x="7046913" y="1854200"/>
          <p14:tracePt t="100242" x="7040563" y="1847850"/>
          <p14:tracePt t="100252" x="7027863" y="1841500"/>
          <p14:tracePt t="100258" x="7015163" y="1828800"/>
          <p14:tracePt t="100266" x="6996113" y="1822450"/>
          <p14:tracePt t="100271" x="6983413" y="1809750"/>
          <p14:tracePt t="100277" x="6977063" y="1797050"/>
          <p14:tracePt t="100284" x="6964363" y="1784350"/>
          <p14:tracePt t="100292" x="6951663" y="1784350"/>
          <p14:tracePt t="100300" x="6945313" y="1778000"/>
          <p14:tracePt t="100307" x="6945313" y="1765300"/>
          <p14:tracePt t="100315" x="6932613" y="1765300"/>
          <p14:tracePt t="100318" x="6926263" y="1758950"/>
          <p14:tracePt t="100325" x="6919913" y="1746250"/>
          <p14:tracePt t="100335" x="6913563" y="1739900"/>
          <p14:tracePt t="100341" x="6907213" y="1739900"/>
          <p14:tracePt t="100346" x="6900863" y="1727200"/>
          <p14:tracePt t="100355" x="6900863" y="1720850"/>
          <p14:tracePt t="100364" x="6894513" y="1720850"/>
          <p14:tracePt t="100367" x="6888163" y="1714500"/>
          <p14:tracePt t="100374" x="6881813" y="1701800"/>
          <p14:tracePt t="100388" x="6875463" y="1689100"/>
          <p14:tracePt t="100395" x="6869113" y="1676400"/>
          <p14:tracePt t="100402" x="6862763" y="1676400"/>
          <p14:tracePt t="100409" x="6862763" y="1663700"/>
          <p14:tracePt t="100415" x="6862763" y="1657350"/>
          <p14:tracePt t="100423" x="6856413" y="1657350"/>
          <p14:tracePt t="100429" x="6850063" y="1651000"/>
          <p14:tracePt t="100436" x="6843713" y="1638300"/>
          <p14:tracePt t="100452" x="6843713" y="1631950"/>
          <p14:tracePt t="100463" x="6837363" y="1625600"/>
          <p14:tracePt t="100469" x="6837363" y="1619250"/>
          <p14:tracePt t="100470" x="6837363" y="1612900"/>
          <p14:tracePt t="100478" x="6831013" y="1606550"/>
          <p14:tracePt t="100485" x="6831013" y="1600200"/>
          <p14:tracePt t="100495" x="6824663" y="1593850"/>
          <p14:tracePt t="100501" x="6824663" y="1587500"/>
          <p14:tracePt t="100515" x="6824663" y="1581150"/>
          <p14:tracePt t="100524" x="6824663" y="1574800"/>
          <p14:tracePt t="100530" x="6818313" y="1568450"/>
          <p14:tracePt t="100543" x="6811963" y="1568450"/>
          <p14:tracePt t="100547" x="6811963" y="1562100"/>
          <p14:tracePt t="100561" x="6811963" y="1555750"/>
          <p14:tracePt t="100568" x="6805613" y="1555750"/>
          <p14:tracePt t="100626" x="6799263" y="1555750"/>
          <p14:tracePt t="100768" x="6799263" y="1562100"/>
          <p14:tracePt t="100803" x="6799263" y="1568450"/>
          <p14:tracePt t="100824" x="6799263" y="1574800"/>
          <p14:tracePt t="100849" x="6799263" y="1581150"/>
          <p14:tracePt t="100985" x="6799263" y="1587500"/>
          <p14:tracePt t="101041" x="6799263" y="1593850"/>
          <p14:tracePt t="101101" x="6799263" y="1600200"/>
          <p14:tracePt t="101115" x="6799263" y="1606550"/>
          <p14:tracePt t="101129" x="6799263" y="1612900"/>
          <p14:tracePt t="101164" x="6799263" y="1619250"/>
          <p14:tracePt t="101177" x="6799263" y="1625600"/>
          <p14:tracePt t="101212" x="6799263" y="1631950"/>
          <p14:tracePt t="101226" x="6799263" y="1638300"/>
          <p14:tracePt t="101240" x="6799263" y="1644650"/>
          <p14:tracePt t="101276" x="6799263" y="1651000"/>
          <p14:tracePt t="101288" x="6799263" y="1657350"/>
          <p14:tracePt t="101315" x="6799263" y="1663700"/>
          <p14:tracePt t="101322" x="6799263" y="1670050"/>
          <p14:tracePt t="101329" x="6799263" y="1676400"/>
          <p14:tracePt t="101345" x="6799263" y="1689100"/>
          <p14:tracePt t="101352" x="6799263" y="1701800"/>
          <p14:tracePt t="101360" x="6799263" y="1714500"/>
          <p14:tracePt t="101366" x="6799263" y="1733550"/>
          <p14:tracePt t="101370" x="6799263" y="1752600"/>
          <p14:tracePt t="101377" x="6805613" y="1778000"/>
          <p14:tracePt t="101384" x="6805613" y="1803400"/>
          <p14:tracePt t="101391" x="6811963" y="1828800"/>
          <p14:tracePt t="101398" x="6811963" y="1841500"/>
          <p14:tracePt t="101405" x="6811963" y="1860550"/>
          <p14:tracePt t="101412" x="6811963" y="1885950"/>
          <p14:tracePt t="101419" x="6811963" y="1892300"/>
          <p14:tracePt t="101426" x="6811963" y="1905000"/>
          <p14:tracePt t="101432" x="6811963" y="1917700"/>
          <p14:tracePt t="101447" x="6811963" y="1924050"/>
          <p14:tracePt t="101452" x="6811963" y="1938338"/>
          <p14:tracePt t="101453" x="6811963" y="1944688"/>
          <p14:tracePt t="101467" x="6811963" y="1963738"/>
          <p14:tracePt t="101481" x="6811963" y="1970088"/>
          <p14:tracePt t="101487" x="6811963" y="1982788"/>
          <p14:tracePt t="101502" x="6811963" y="1989138"/>
          <p14:tracePt t="101509" x="6811963" y="1995488"/>
          <p14:tracePt t="101523" x="6811963" y="2001838"/>
          <p14:tracePt t="101529" x="6811963" y="2008188"/>
          <p14:tracePt t="101536" x="6811963" y="2014538"/>
          <p14:tracePt t="101557" x="6811963" y="2020888"/>
          <p14:tracePt t="101566" x="6818313" y="2027238"/>
          <p14:tracePt t="101584" x="6818313" y="2039938"/>
          <p14:tracePt t="101588" x="6818313" y="2058988"/>
          <p14:tracePt t="101595" x="6818313" y="2078038"/>
          <p14:tracePt t="101599" x="6824663" y="2103438"/>
          <p14:tracePt t="101608" x="6824663" y="2128838"/>
          <p14:tracePt t="101615" x="6831013" y="2160588"/>
          <p14:tracePt t="101619" x="6831013" y="2192338"/>
          <p14:tracePt t="101631" x="6837363" y="2217738"/>
          <p14:tracePt t="101635" x="6837363" y="2236788"/>
          <p14:tracePt t="101641" x="6837363" y="2249488"/>
          <p14:tracePt t="101647" x="6837363" y="2262188"/>
          <p14:tracePt t="101654" x="6837363" y="2274888"/>
          <p14:tracePt t="101668" x="6837363" y="2287588"/>
          <p14:tracePt t="101675" x="6837363" y="2293938"/>
          <p14:tracePt t="101690" x="6837363" y="2300288"/>
          <p14:tracePt t="101702" x="6837363" y="2306638"/>
          <p14:tracePt t="101724" x="6843713" y="2312988"/>
          <p14:tracePt t="101730" x="6843713" y="2319338"/>
          <p14:tracePt t="101739" x="6850063" y="2325688"/>
          <p14:tracePt t="102052" x="6850063" y="2319338"/>
          <p14:tracePt t="102060" x="6843713" y="2306638"/>
          <p14:tracePt t="102063" x="6837363" y="2293938"/>
          <p14:tracePt t="102071" x="6831013" y="2268538"/>
          <p14:tracePt t="102077" x="6824663" y="2243138"/>
          <p14:tracePt t="102084" x="6818313" y="2211388"/>
          <p14:tracePt t="102090" x="6805613" y="2160588"/>
          <p14:tracePt t="102098" x="6792913" y="2116138"/>
          <p14:tracePt t="102105" x="6786563" y="2071688"/>
          <p14:tracePt t="102112" x="6780213" y="2046288"/>
          <p14:tracePt t="102119" x="6773863" y="2027238"/>
          <p14:tracePt t="102126" x="6773863" y="2008188"/>
          <p14:tracePt t="102132" x="6773863" y="1995488"/>
          <p14:tracePt t="102140" x="6773863" y="1989138"/>
          <p14:tracePt t="102149" x="6767513" y="1976438"/>
          <p14:tracePt t="102157" x="6767513" y="1970088"/>
          <p14:tracePt t="102169" x="6761163" y="1963738"/>
          <p14:tracePt t="102176" x="6761163" y="1951038"/>
          <p14:tracePt t="102182" x="6761163" y="1944688"/>
          <p14:tracePt t="102188" x="6761163" y="1924050"/>
          <p14:tracePt t="102196" x="6761163" y="1911350"/>
          <p14:tracePt t="102202" x="6761163" y="1905000"/>
          <p14:tracePt t="102209" x="6761163" y="1898650"/>
          <p14:tracePt t="102215" x="6761163" y="1892300"/>
          <p14:tracePt t="102228" x="6761163" y="1885950"/>
          <p14:tracePt t="102233" x="6761163" y="1879600"/>
          <p14:tracePt t="102240" x="6761163" y="1873250"/>
          <p14:tracePt t="102251" x="6761163" y="1866900"/>
          <p14:tracePt t="102258" x="6761163" y="1860550"/>
          <p14:tracePt t="102272" x="6761163" y="1854200"/>
          <p14:tracePt t="102278" x="6761163" y="1847850"/>
          <p14:tracePt t="102292" x="6761163" y="1841500"/>
          <p14:tracePt t="102299" x="6761163" y="1828800"/>
          <p14:tracePt t="102306" x="6761163" y="1809750"/>
          <p14:tracePt t="102315" x="6761163" y="1784350"/>
          <p14:tracePt t="102321" x="6761163" y="1752600"/>
          <p14:tracePt t="102329" x="6761163" y="1720850"/>
          <p14:tracePt t="102335" x="6761163" y="1682750"/>
          <p14:tracePt t="102347" x="6767513" y="1644650"/>
          <p14:tracePt t="102354" x="6767513" y="1631950"/>
          <p14:tracePt t="102368" x="6767513" y="1625600"/>
          <p14:tracePt t="102383" x="6767513" y="1612900"/>
          <p14:tracePt t="102395" x="6767513" y="1606550"/>
          <p14:tracePt t="102398" x="6767513" y="1600200"/>
          <p14:tracePt t="102403" x="6767513" y="1593850"/>
          <p14:tracePt t="102425" x="6767513" y="1587500"/>
          <p14:tracePt t="102439" x="6767513" y="1581150"/>
          <p14:tracePt t="102474" x="6767513" y="1574800"/>
          <p14:tracePt t="102488" x="6767513" y="1568450"/>
          <p14:tracePt t="102576" x="6767513" y="1574800"/>
          <p14:tracePt t="102613" x="6767513" y="1581150"/>
          <p14:tracePt t="102627" x="6767513" y="1587500"/>
          <p14:tracePt t="102662" x="6767513" y="1593850"/>
          <p14:tracePt t="102676" x="6767513" y="1600200"/>
          <p14:tracePt t="102686" x="6773863" y="1606550"/>
          <p14:tracePt t="102702" x="6780213" y="1606550"/>
          <p14:tracePt t="102708" x="6786563" y="1606550"/>
          <p14:tracePt t="102714" x="6792913" y="1612900"/>
          <p14:tracePt t="102728" x="6792913" y="1619250"/>
          <p14:tracePt t="102735" x="6799263" y="1619250"/>
          <p14:tracePt t="102742" x="6805613" y="1619250"/>
          <p14:tracePt t="102749" x="6811963" y="1619250"/>
          <p14:tracePt t="102756" x="6818313" y="1619250"/>
          <p14:tracePt t="102763" x="6824663" y="1625600"/>
          <p14:tracePt t="102770" x="6831013" y="1625600"/>
          <p14:tracePt t="102777" x="6850063" y="1631950"/>
          <p14:tracePt t="102783" x="6875463" y="1631950"/>
          <p14:tracePt t="102792" x="6894513" y="1638300"/>
          <p14:tracePt t="102797" x="6932613" y="1638300"/>
          <p14:tracePt t="102807" x="6970713" y="1638300"/>
          <p14:tracePt t="102815" x="7027863" y="1638300"/>
          <p14:tracePt t="102820" x="7092950" y="1638300"/>
          <p14:tracePt t="102826" x="7124700" y="1631950"/>
          <p14:tracePt t="102833" x="7150100" y="1625600"/>
          <p14:tracePt t="102839" x="7169150" y="1619250"/>
          <p14:tracePt t="102846" x="7181850" y="1619250"/>
          <p14:tracePt t="102855" x="7188200" y="1612900"/>
          <p14:tracePt t="102862" x="7194550" y="1612900"/>
          <p14:tracePt t="102867" x="7200900" y="1606550"/>
          <p14:tracePt t="102881" x="7207250" y="1606550"/>
          <p14:tracePt t="102890" x="7213600" y="1606550"/>
          <p14:tracePt t="102896" x="7213600" y="1600200"/>
          <p14:tracePt t="102906" x="7219950" y="1600200"/>
          <p14:tracePt t="102915" x="7219950" y="1593850"/>
          <p14:tracePt t="102929" x="7219950" y="1587500"/>
          <p14:tracePt t="102971" x="7219950" y="1581150"/>
          <p14:tracePt t="103012" x="7213600" y="1574800"/>
          <p14:tracePt t="103020" x="7207250" y="1574800"/>
          <p14:tracePt t="103026" x="7200900" y="1574800"/>
          <p14:tracePt t="103033" x="7175500" y="1574800"/>
          <p14:tracePt t="103041" x="7150100" y="1568450"/>
          <p14:tracePt t="103047" x="7105650" y="1549400"/>
          <p14:tracePt t="103053" x="7053263" y="1543050"/>
          <p14:tracePt t="103065" x="6983413" y="1536700"/>
          <p14:tracePt t="103069" x="6932613" y="1524000"/>
          <p14:tracePt t="103079" x="6875463" y="1517650"/>
          <p14:tracePt t="103083" x="6843713" y="1517650"/>
          <p14:tracePt t="103089" x="6824663" y="1517650"/>
          <p14:tracePt t="103095" x="6811963" y="1517650"/>
          <p14:tracePt t="103102" x="6799263" y="1517650"/>
          <p14:tracePt t="103109" x="6792913" y="1511300"/>
          <p14:tracePt t="103116" x="6786563" y="1511300"/>
          <p14:tracePt t="103124" x="6780213" y="1511300"/>
          <p14:tracePt t="103132" x="6773863" y="1511300"/>
          <p14:tracePt t="103147" x="6767513" y="1504950"/>
          <p14:tracePt t="103155" x="6761163" y="1504950"/>
          <p14:tracePt t="103165" x="6754813" y="1504950"/>
          <p14:tracePt t="103185" x="6748463" y="1497013"/>
          <p14:tracePt t="103199" x="6742113" y="1497013"/>
          <p14:tracePt t="103235" x="6735763" y="1497013"/>
          <p14:tracePt t="103305" x="6735763" y="1490663"/>
          <p14:tracePt t="103381" x="6742113" y="1490663"/>
          <p14:tracePt t="103394" x="6748463" y="1490663"/>
          <p14:tracePt t="103418" x="6754813" y="1490663"/>
          <p14:tracePt t="103478" x="6754813" y="1497013"/>
          <p14:tracePt t="103501" x="6754813" y="1504950"/>
          <p14:tracePt t="103526" x="6754813" y="1511300"/>
          <p14:tracePt t="103545" x="6754813" y="1517650"/>
          <p14:tracePt t="103560" x="6754813" y="1524000"/>
          <p14:tracePt t="103594" x="6754813" y="1530350"/>
          <p14:tracePt t="103607" x="6754813" y="1536700"/>
          <p14:tracePt t="103635" x="6754813" y="1543050"/>
          <p14:tracePt t="103657" x="6754813" y="1549400"/>
          <p14:tracePt t="103671" x="6754813" y="1555750"/>
          <p14:tracePt t="103691" x="6761163" y="1562100"/>
          <p14:tracePt t="103697" x="6761163" y="1568450"/>
          <p14:tracePt t="103704" x="6767513" y="1568450"/>
          <p14:tracePt t="103711" x="6767513" y="1574800"/>
          <p14:tracePt t="103720" x="6767513" y="1581150"/>
          <p14:tracePt t="103736" x="6767513" y="1587500"/>
          <p14:tracePt t="103738" x="6773863" y="1587500"/>
          <p14:tracePt t="103746" x="6773863" y="1593850"/>
          <p14:tracePt t="103756" x="6773863" y="1600200"/>
          <p14:tracePt t="103764" x="6780213" y="1600200"/>
          <p14:tracePt t="103782" x="6786563" y="1606550"/>
          <p14:tracePt t="103787" x="6786563" y="1612900"/>
          <p14:tracePt t="103794" x="6786563" y="1619250"/>
          <p14:tracePt t="103808" x="6786563" y="1625600"/>
          <p14:tracePt t="103815" x="6786563" y="1631950"/>
          <p14:tracePt t="103823" x="6792913" y="1631950"/>
          <p14:tracePt t="103836" x="6792913" y="1638300"/>
          <p14:tracePt t="103843" x="6792913" y="1644650"/>
          <p14:tracePt t="103850" x="6792913" y="1651000"/>
          <p14:tracePt t="103885" x="6792913" y="1657350"/>
          <p14:tracePt t="103899" x="6792913" y="1663700"/>
          <p14:tracePt t="104141" x="6799263" y="1663700"/>
          <p14:tracePt t="104169" x="6805613" y="1663700"/>
          <p14:tracePt t="104176" x="6811963" y="1663700"/>
          <p14:tracePt t="104190" x="6818313" y="1663700"/>
          <p14:tracePt t="104196" x="6824663" y="1663700"/>
          <p14:tracePt t="104205" x="6831013" y="1663700"/>
          <p14:tracePt t="104219" x="6837363" y="1663700"/>
          <p14:tracePt t="104230" x="6850063" y="1663700"/>
          <p14:tracePt t="104233" x="6856413" y="1663700"/>
          <p14:tracePt t="104239" x="6875463" y="1663700"/>
          <p14:tracePt t="104245" x="6907213" y="1663700"/>
          <p14:tracePt t="104251" x="6938963" y="1663700"/>
          <p14:tracePt t="104259" x="6970713" y="1663700"/>
          <p14:tracePt t="104265" x="7027863" y="1663700"/>
          <p14:tracePt t="104275" x="7078663" y="1663700"/>
          <p14:tracePt t="104284" x="7112000" y="1663700"/>
          <p14:tracePt t="104288" x="7150100" y="1663700"/>
          <p14:tracePt t="104296" x="7169150" y="1663700"/>
          <p14:tracePt t="104300" x="7181850" y="1663700"/>
          <p14:tracePt t="104308" x="7194550" y="1663700"/>
          <p14:tracePt t="104323" x="7200900" y="1663700"/>
          <p14:tracePt t="104337" x="7213600" y="1663700"/>
          <p14:tracePt t="104341" x="7219950" y="1663700"/>
          <p14:tracePt t="104356" x="7226300" y="1663700"/>
          <p14:tracePt t="104370" x="7232650" y="1663700"/>
          <p14:tracePt t="104376" x="7239000" y="1663700"/>
          <p14:tracePt t="104391" x="7245350" y="1663700"/>
          <p14:tracePt t="104404" x="7251700" y="1663700"/>
          <p14:tracePt t="104411" x="7258050" y="1663700"/>
          <p14:tracePt t="104420" x="7264400" y="1663700"/>
          <p14:tracePt t="104430" x="7270750" y="1663700"/>
          <p14:tracePt t="104434" x="7277100" y="1663700"/>
          <p14:tracePt t="104438" x="7283450" y="1663700"/>
          <p14:tracePt t="104448" x="7289800" y="1663700"/>
          <p14:tracePt t="104460" x="7302500" y="1663700"/>
          <p14:tracePt t="104468" x="7308850" y="1670050"/>
          <p14:tracePt t="104483" x="7321550" y="1670050"/>
          <p14:tracePt t="104489" x="7340600" y="1676400"/>
          <p14:tracePt t="104499" x="7353300" y="1682750"/>
          <p14:tracePt t="104500" x="7378700" y="1682750"/>
          <p14:tracePt t="104508" x="7404100" y="1682750"/>
          <p14:tracePt t="104517" x="7435850" y="1701800"/>
          <p14:tracePt t="104524" x="7473950" y="1708150"/>
          <p14:tracePt t="104531" x="7518400" y="1720850"/>
          <p14:tracePt t="104534" x="7551738" y="1727200"/>
          <p14:tracePt t="104543" x="7589838" y="1733550"/>
          <p14:tracePt t="104549" x="7615238" y="1739900"/>
          <p14:tracePt t="104561" x="7634288" y="1746250"/>
          <p14:tracePt t="104565" x="7646988" y="1752600"/>
          <p14:tracePt t="104570" x="7666038" y="1752600"/>
          <p14:tracePt t="104577" x="7678738" y="1758950"/>
          <p14:tracePt t="104584" x="7685088" y="1758950"/>
          <p14:tracePt t="104592" x="7704138" y="1765300"/>
          <p14:tracePt t="104597" x="7710488" y="1765300"/>
          <p14:tracePt t="104605" x="7723188" y="1771650"/>
          <p14:tracePt t="104612" x="7735888" y="1771650"/>
          <p14:tracePt t="104619" x="7748588" y="1778000"/>
          <p14:tracePt t="104626" x="7754938" y="1778000"/>
          <p14:tracePt t="104633" x="7761288" y="1778000"/>
          <p14:tracePt t="104646" x="7767638" y="1778000"/>
          <p14:tracePt t="104655" x="7780338" y="1784350"/>
          <p14:tracePt t="104660" x="7786688" y="1784350"/>
          <p14:tracePt t="104667" x="7793038" y="1784350"/>
          <p14:tracePt t="104676" x="7799388" y="1784350"/>
          <p14:tracePt t="104688" x="7805738" y="1784350"/>
          <p14:tracePt t="104695" x="7812088" y="1784350"/>
          <p14:tracePt t="104709" x="7818438" y="1784350"/>
          <p14:tracePt t="104736" x="7824788" y="1784350"/>
          <p14:tracePt t="104750" x="7831138" y="1784350"/>
          <p14:tracePt t="104786" x="7837488" y="1784350"/>
          <p14:tracePt t="104821" x="7843838" y="1784350"/>
          <p14:tracePt t="104840" x="7850188" y="1784350"/>
          <p14:tracePt t="104878" x="7856538" y="1784350"/>
          <p14:tracePt t="104892" x="7862888" y="1784350"/>
          <p14:tracePt t="104905" x="7869238" y="1784350"/>
          <p14:tracePt t="104910" x="7881938" y="1784350"/>
          <p14:tracePt t="104924" x="7894638" y="1778000"/>
          <p14:tracePt t="104930" x="7907338" y="1778000"/>
          <p14:tracePt t="104944" x="7920038" y="1778000"/>
          <p14:tracePt t="104951" x="7926388" y="1778000"/>
          <p14:tracePt t="104958" x="7932738" y="1778000"/>
          <p14:tracePt t="104965" x="7945438" y="1778000"/>
          <p14:tracePt t="104979" x="7958138" y="1778000"/>
          <p14:tracePt t="104986" x="7964488" y="1771650"/>
          <p14:tracePt t="104993" x="7970838" y="1771650"/>
          <p14:tracePt t="104999" x="7977188" y="1765300"/>
          <p14:tracePt t="105008" x="7983538" y="1765300"/>
          <p14:tracePt t="105013" x="7996238" y="1758950"/>
          <p14:tracePt t="105021" x="8010525" y="1758950"/>
          <p14:tracePt t="105027" x="8016875" y="1758950"/>
          <p14:tracePt t="105036" x="8035925" y="1758950"/>
          <p14:tracePt t="105046" x="8048625" y="1758950"/>
          <p14:tracePt t="105052" x="8061325" y="1752600"/>
          <p14:tracePt t="105054" x="8080375" y="1752600"/>
          <p14:tracePt t="105062" x="8093075" y="1746250"/>
          <p14:tracePt t="105069" x="8105775" y="1746250"/>
          <p14:tracePt t="105076" x="8118475" y="1746250"/>
          <p14:tracePt t="105083" x="8131175" y="1739900"/>
          <p14:tracePt t="105090" x="8137525" y="1739900"/>
          <p14:tracePt t="105097" x="8150225" y="1733550"/>
          <p14:tracePt t="105104" x="8169275" y="1733550"/>
          <p14:tracePt t="105111" x="8169275" y="1727200"/>
          <p14:tracePt t="105117" x="8181975" y="1727200"/>
          <p14:tracePt t="105124" x="8188325" y="1727200"/>
          <p14:tracePt t="105131" x="8194675" y="1727200"/>
          <p14:tracePt t="105138" x="8207375" y="1727200"/>
          <p14:tracePt t="105145" x="8213725" y="1720850"/>
          <p14:tracePt t="105152" x="8226425" y="1720850"/>
          <p14:tracePt t="105159" x="8232775" y="1714500"/>
          <p14:tracePt t="105165" x="8239125" y="1714500"/>
          <p14:tracePt t="105175" x="8251825" y="1708150"/>
          <p14:tracePt t="105185" x="8258175" y="1708150"/>
          <p14:tracePt t="105189" x="8264525" y="1708150"/>
          <p14:tracePt t="105195" x="8277225" y="1708150"/>
          <p14:tracePt t="105202" x="8283575" y="1708150"/>
          <p14:tracePt t="105210" x="8289925" y="1708150"/>
          <p14:tracePt t="105217" x="8302625" y="1708150"/>
          <p14:tracePt t="105221" x="8302625" y="1701800"/>
          <p14:tracePt t="105228" x="8315325" y="1701800"/>
          <p14:tracePt t="105235" x="8321675" y="1701800"/>
          <p14:tracePt t="105242" x="8334375" y="1695450"/>
          <p14:tracePt t="105249" x="8340725" y="1695450"/>
          <p14:tracePt t="105260" x="8347075" y="1695450"/>
          <p14:tracePt t="105267" x="8353425" y="1689100"/>
          <p14:tracePt t="105270" x="8366125" y="1689100"/>
          <p14:tracePt t="105284" x="8378825" y="1689100"/>
          <p14:tracePt t="105291" x="8378825" y="1682750"/>
          <p14:tracePt t="105297" x="8385175" y="1682750"/>
          <p14:tracePt t="105305" x="8397875" y="1682750"/>
          <p14:tracePt t="105311" x="8397875" y="1676400"/>
          <p14:tracePt t="105321" x="8410575" y="1676400"/>
          <p14:tracePt t="105330" x="8416925" y="1670050"/>
          <p14:tracePt t="105336" x="8423275" y="1670050"/>
          <p14:tracePt t="105340" x="8429625" y="1670050"/>
          <p14:tracePt t="105348" x="8435975" y="1670050"/>
          <p14:tracePt t="105357" x="8442325" y="1663700"/>
          <p14:tracePt t="105363" x="8448675" y="1663700"/>
          <p14:tracePt t="105367" x="8455025" y="1663700"/>
          <p14:tracePt t="105374" x="8462963" y="1663700"/>
          <p14:tracePt t="105383" x="8469313" y="1663700"/>
          <p14:tracePt t="105397" x="8475663" y="1663700"/>
          <p14:tracePt t="105404" x="8482013" y="1663700"/>
          <p14:tracePt t="105408" x="8488363" y="1663700"/>
          <p14:tracePt t="105431" x="8501063" y="1657350"/>
          <p14:tracePt t="105443" x="8507413" y="1651000"/>
          <p14:tracePt t="105450" x="8513763" y="1651000"/>
          <p14:tracePt t="105466" x="8520113" y="1651000"/>
          <p14:tracePt t="105480" x="8526463" y="1644650"/>
          <p14:tracePt t="105485" x="8532813" y="1644650"/>
          <p14:tracePt t="105500" x="8539163" y="1644650"/>
          <p14:tracePt t="105505" x="8545513" y="1638300"/>
          <p14:tracePt t="105513" x="8551863" y="1638300"/>
          <p14:tracePt t="105529" x="8558213" y="1638300"/>
          <p14:tracePt t="105552" x="8564563" y="1631950"/>
          <p14:tracePt t="105553" x="8570913" y="1625600"/>
          <p14:tracePt t="105561" x="8577263" y="1625600"/>
          <p14:tracePt t="105568" x="8583613" y="1625600"/>
          <p14:tracePt t="105584" x="8583613" y="1619250"/>
          <p14:tracePt t="105598" x="8589963" y="1619250"/>
          <p14:tracePt t="105611" x="8596313" y="1619250"/>
          <p14:tracePt t="105699" x="8589963" y="1619250"/>
          <p14:tracePt t="105706" x="8589963" y="1612900"/>
          <p14:tracePt t="105713" x="8583613" y="1612900"/>
          <p14:tracePt t="105720" x="8570913" y="1606550"/>
          <p14:tracePt t="105727" x="8564563" y="1606550"/>
          <p14:tracePt t="105734" x="8551863" y="1600200"/>
          <p14:tracePt t="105740" x="8532813" y="1600200"/>
          <p14:tracePt t="105747" x="8520113" y="1600200"/>
          <p14:tracePt t="105754" x="8494713" y="1600200"/>
          <p14:tracePt t="105761" x="8475663" y="1593850"/>
          <p14:tracePt t="105768" x="8448675" y="1593850"/>
          <p14:tracePt t="105776" x="8435975" y="1587500"/>
          <p14:tracePt t="105782" x="8410575" y="1587500"/>
          <p14:tracePt t="105789" x="8391525" y="1581150"/>
          <p14:tracePt t="105796" x="8372475" y="1581150"/>
          <p14:tracePt t="105802" x="8353425" y="1581150"/>
          <p14:tracePt t="105810" x="8334375" y="1581150"/>
          <p14:tracePt t="105816" x="8308975" y="1581150"/>
          <p14:tracePt t="105823" x="8289925" y="1581150"/>
          <p14:tracePt t="105830" x="8270875" y="1581150"/>
          <p14:tracePt t="105837" x="8245475" y="1581150"/>
          <p14:tracePt t="105844" x="8232775" y="1581150"/>
          <p14:tracePt t="105856" x="8213725" y="1581150"/>
          <p14:tracePt t="105859" x="8194675" y="1581150"/>
          <p14:tracePt t="105866" x="8188325" y="1581150"/>
          <p14:tracePt t="105880" x="8150225" y="1574800"/>
          <p14:tracePt t="105887" x="8131175" y="1568450"/>
          <p14:tracePt t="105909" x="8086725" y="1562100"/>
          <p14:tracePt t="105914" x="8067675" y="1562100"/>
          <p14:tracePt t="105921" x="8054975" y="1562100"/>
          <p14:tracePt t="105928" x="8029575" y="1555750"/>
          <p14:tracePt t="105935" x="8016875" y="1555750"/>
          <p14:tracePt t="105942" x="7996238" y="1555750"/>
          <p14:tracePt t="105949" x="7977188" y="1555750"/>
          <p14:tracePt t="105956" x="7964488" y="1555750"/>
          <p14:tracePt t="105963" x="7945438" y="1555750"/>
          <p14:tracePt t="105969" x="7926388" y="1555750"/>
          <p14:tracePt t="105977" x="7913688" y="1555750"/>
          <p14:tracePt t="105986" x="7894638" y="1555750"/>
          <p14:tracePt t="105995" x="7875588" y="1555750"/>
          <p14:tracePt t="106004" x="7850188" y="1555750"/>
          <p14:tracePt t="106011" x="7831138" y="1555750"/>
          <p14:tracePt t="106017" x="7818438" y="1555750"/>
          <p14:tracePt t="106025" x="7805738" y="1555750"/>
          <p14:tracePt t="106031" x="7780338" y="1555750"/>
          <p14:tracePt t="106038" x="7761288" y="1555750"/>
          <p14:tracePt t="106045" x="7748588" y="1555750"/>
          <p14:tracePt t="106052" x="7729538" y="1562100"/>
          <p14:tracePt t="106060" x="7710488" y="1562100"/>
          <p14:tracePt t="106066" x="7697788" y="1562100"/>
          <p14:tracePt t="106073" x="7678738" y="1562100"/>
          <p14:tracePt t="106080" x="7659688" y="1568450"/>
          <p14:tracePt t="106087" x="7653338" y="1568450"/>
          <p14:tracePt t="106094" x="7634288" y="1574800"/>
          <p14:tracePt t="106100" x="7621588" y="1574800"/>
          <p14:tracePt t="106108" x="7608888" y="1574800"/>
          <p14:tracePt t="106114" x="7596188" y="1574800"/>
          <p14:tracePt t="106121" x="7577138" y="1574800"/>
          <p14:tracePt t="106128" x="7570788" y="1574800"/>
          <p14:tracePt t="106135" x="7551738" y="1581150"/>
          <p14:tracePt t="106144" x="7531100" y="1581150"/>
          <p14:tracePt t="106150" x="7524750" y="1587500"/>
          <p14:tracePt t="106160" x="7512050" y="1587500"/>
          <p14:tracePt t="106166" x="7499350" y="1587500"/>
          <p14:tracePt t="106170" x="7486650" y="1587500"/>
          <p14:tracePt t="106178" x="7480300" y="1587500"/>
          <p14:tracePt t="106184" x="7467600" y="1593850"/>
          <p14:tracePt t="106194" x="7461250" y="1593850"/>
          <p14:tracePt t="106198" x="7448550" y="1600200"/>
          <p14:tracePt t="106205" x="7442200" y="1600200"/>
          <p14:tracePt t="106215" x="7442200" y="1606550"/>
          <p14:tracePt t="106221" x="7435850" y="1606550"/>
          <p14:tracePt t="106229" x="7423150" y="1606550"/>
          <p14:tracePt t="106241" x="7416800" y="1606550"/>
          <p14:tracePt t="106247" x="7404100" y="1612900"/>
          <p14:tracePt t="106261" x="7397750" y="1619250"/>
          <p14:tracePt t="106271" x="7391400" y="1619250"/>
          <p14:tracePt t="106279" x="7385050" y="1625600"/>
          <p14:tracePt t="106281" x="7378700" y="1625600"/>
          <p14:tracePt t="106292" x="7372350" y="1625600"/>
          <p14:tracePt t="106300" x="7366000" y="1625600"/>
          <p14:tracePt t="106302" x="7359650" y="1625600"/>
          <p14:tracePt t="106310" x="7353300" y="1631950"/>
          <p14:tracePt t="106316" x="7346950" y="1631950"/>
          <p14:tracePt t="106322" x="7340600" y="1638300"/>
          <p14:tracePt t="106329" x="7334250" y="1638300"/>
          <p14:tracePt t="106336" x="7327900" y="1644650"/>
          <p14:tracePt t="106343" x="7321550" y="1644650"/>
          <p14:tracePt t="106358" x="7308850" y="1644650"/>
          <p14:tracePt t="106364" x="7302500" y="1644650"/>
          <p14:tracePt t="106371" x="7302500" y="1651000"/>
          <p14:tracePt t="106378" x="7289800" y="1651000"/>
          <p14:tracePt t="106385" x="7289800" y="1657350"/>
          <p14:tracePt t="106393" x="7283450" y="1657350"/>
          <p14:tracePt t="106408" x="7277100" y="1657350"/>
          <p14:tracePt t="106413" x="7270750" y="1657350"/>
          <p14:tracePt t="106420" x="7264400" y="1657350"/>
          <p14:tracePt t="106436" x="7258050" y="1657350"/>
          <p14:tracePt t="106448" x="7251700" y="1657350"/>
          <p14:tracePt t="106475" x="7245350" y="1657350"/>
          <p14:tracePt t="106495" x="7239000" y="1657350"/>
          <p14:tracePt t="106517" x="7239000" y="1663700"/>
          <p14:tracePt t="106524" x="7232650" y="1663700"/>
          <p14:tracePt t="106531" x="7226300" y="1663700"/>
          <p14:tracePt t="106538" x="7219950" y="1663700"/>
          <p14:tracePt t="106560" x="7207250" y="1670050"/>
          <p14:tracePt t="106566" x="7200900" y="1670050"/>
          <p14:tracePt t="106572" x="7194550" y="1676400"/>
          <p14:tracePt t="106583" x="7181850" y="1682750"/>
          <p14:tracePt t="106588" x="7175500" y="1682750"/>
          <p14:tracePt t="106597" x="7169150" y="1689100"/>
          <p14:tracePt t="106602" x="7150100" y="1695450"/>
          <p14:tracePt t="106612" x="7137400" y="1708150"/>
          <p14:tracePt t="106616" x="7131050" y="1714500"/>
          <p14:tracePt t="106621" x="7118350" y="1720850"/>
          <p14:tracePt t="106630" x="7105650" y="1720850"/>
          <p14:tracePt t="106637" x="7092950" y="1727200"/>
          <p14:tracePt t="106645" x="7085013" y="1733550"/>
          <p14:tracePt t="106650" x="7078663" y="1739900"/>
          <p14:tracePt t="106655" x="7072313" y="1746250"/>
          <p14:tracePt t="106663" x="7065963" y="1746250"/>
          <p14:tracePt t="106674" x="7053263" y="1752600"/>
          <p14:tracePt t="106680" x="7053263" y="1758950"/>
          <p14:tracePt t="106684" x="7046913" y="1758950"/>
          <p14:tracePt t="106691" x="7034213" y="1765300"/>
          <p14:tracePt t="106704" x="7021513" y="1771650"/>
          <p14:tracePt t="106711" x="7015163" y="1778000"/>
          <p14:tracePt t="106718" x="7015163" y="1784350"/>
          <p14:tracePt t="106727" x="7002463" y="1784350"/>
          <p14:tracePt t="106732" x="6996113" y="1790700"/>
          <p14:tracePt t="106746" x="6989763" y="1790700"/>
          <p14:tracePt t="106753" x="6977063" y="1797050"/>
          <p14:tracePt t="106774" x="6970713" y="1797050"/>
          <p14:tracePt t="106780" x="6964363" y="1797050"/>
          <p14:tracePt t="106794" x="6958013" y="1797050"/>
          <p14:tracePt t="106876" x="6958013" y="1790700"/>
          <p14:tracePt t="106900" x="6958013" y="1784350"/>
          <p14:tracePt t="106909" x="6958013" y="1778000"/>
          <p14:tracePt t="106920" x="6958013" y="1771650"/>
          <p14:tracePt t="106926" x="6958013" y="1765300"/>
          <p14:tracePt t="106946" x="6958013" y="1758950"/>
          <p14:tracePt t="106950" x="6958013" y="1752600"/>
          <p14:tracePt t="106955" x="6958013" y="1746250"/>
          <p14:tracePt t="106963" x="6958013" y="1739900"/>
          <p14:tracePt t="106967" x="6958013" y="1733550"/>
          <p14:tracePt t="106974" x="6958013" y="1727200"/>
          <p14:tracePt t="106983" x="6958013" y="1720850"/>
          <p14:tracePt t="106990" x="6958013" y="1714500"/>
          <p14:tracePt t="106999" x="6958013" y="1701800"/>
          <p14:tracePt t="107009" x="6958013" y="1689100"/>
          <p14:tracePt t="107025" x="6958013" y="1682750"/>
          <p14:tracePt t="107030" x="6958013" y="1670050"/>
          <p14:tracePt t="107048" x="6958013" y="1663700"/>
          <p14:tracePt t="107054" x="6958013" y="1657350"/>
          <p14:tracePt t="107060" x="6958013" y="1651000"/>
          <p14:tracePt t="107065" x="6958013" y="1644650"/>
          <p14:tracePt t="107071" x="6958013" y="1638300"/>
          <p14:tracePt t="107078" x="6958013" y="1631950"/>
          <p14:tracePt t="107085" x="6958013" y="1619250"/>
          <p14:tracePt t="107092" x="6958013" y="1612900"/>
          <p14:tracePt t="107099" x="6958013" y="1606550"/>
          <p14:tracePt t="107106" x="6958013" y="1593850"/>
          <p14:tracePt t="107113" x="6958013" y="1587500"/>
          <p14:tracePt t="107121" x="6958013" y="1574800"/>
          <p14:tracePt t="107126" x="6958013" y="1568450"/>
          <p14:tracePt t="107133" x="6958013" y="1562100"/>
          <p14:tracePt t="107140" x="6958013" y="1549400"/>
          <p14:tracePt t="107148" x="6958013" y="1543050"/>
          <p14:tracePt t="107154" x="6958013" y="1536700"/>
          <p14:tracePt t="107164" x="6958013" y="1524000"/>
          <p14:tracePt t="107177" x="6958013" y="1517650"/>
          <p14:tracePt t="107182" x="6958013" y="1511300"/>
          <p14:tracePt t="107189" x="6958013" y="1504950"/>
          <p14:tracePt t="107196" x="6958013" y="1497013"/>
          <p14:tracePt t="107203" x="6958013" y="1490663"/>
          <p14:tracePt t="107217" x="6958013" y="1484313"/>
          <p14:tracePt t="107224" x="6958013" y="1477963"/>
          <p14:tracePt t="107240" x="6958013" y="1471613"/>
          <p14:tracePt t="107252" x="6958013" y="1465263"/>
          <p14:tracePt t="107258" x="6958013" y="1458913"/>
          <p14:tracePt t="107335" x="6951663" y="1458913"/>
          <p14:tracePt t="107349" x="6945313" y="1458913"/>
          <p14:tracePt t="107372" x="6945313" y="1465263"/>
          <p14:tracePt t="107376" x="6945313" y="1471613"/>
          <p14:tracePt t="107383" x="6938963" y="1471613"/>
          <p14:tracePt t="107399" x="6932613" y="1477963"/>
          <p14:tracePt t="107407" x="6932613" y="1484313"/>
          <p14:tracePt t="107412" x="6926263" y="1484313"/>
          <p14:tracePt t="107418" x="6926263" y="1490663"/>
          <p14:tracePt t="107425" x="6926263" y="1497013"/>
          <p14:tracePt t="107433" x="6926263" y="1504950"/>
          <p14:tracePt t="107438" x="6926263" y="1511300"/>
          <p14:tracePt t="107448" x="6919913" y="1524000"/>
          <p14:tracePt t="107452" x="6919913" y="1536700"/>
          <p14:tracePt t="107460" x="6919913" y="1555750"/>
          <p14:tracePt t="107469" x="6913563" y="1581150"/>
          <p14:tracePt t="107477" x="6913563" y="1606550"/>
          <p14:tracePt t="107482" x="6913563" y="1625600"/>
          <p14:tracePt t="107488" x="6913563" y="1651000"/>
          <p14:tracePt t="107494" x="6913563" y="1670050"/>
          <p14:tracePt t="107503" x="6913563" y="1689100"/>
          <p14:tracePt t="107513" x="6907213" y="1695450"/>
          <p14:tracePt t="107520" x="6907213" y="1708150"/>
          <p14:tracePt t="107523" x="6907213" y="1714500"/>
          <p14:tracePt t="107536" x="6907213" y="1727200"/>
          <p14:tracePt t="107543" x="6900863" y="1727200"/>
          <p14:tracePt t="107549" x="6900863" y="1733550"/>
          <p14:tracePt t="107556" x="6900863" y="1739900"/>
          <p14:tracePt t="107563" x="6900863" y="1746250"/>
          <p14:tracePt t="107577" x="6900863" y="1752600"/>
          <p14:tracePt t="107587" x="6900863" y="1758950"/>
          <p14:tracePt t="107614" x="6900863" y="1765300"/>
          <p14:tracePt t="107629" x="6900863" y="1771650"/>
          <p14:tracePt t="107642" x="6900863" y="1778000"/>
          <p14:tracePt t="107718" x="6900863" y="1784350"/>
          <p14:tracePt t="107780" x="6894513" y="1784350"/>
          <p14:tracePt t="107800" x="6888163" y="1784350"/>
          <p14:tracePt t="107840" x="6888163" y="1790700"/>
          <p14:tracePt t="108016" x="6894513" y="1790700"/>
          <p14:tracePt t="108030" x="6900863" y="1790700"/>
          <p14:tracePt t="108038" x="6913563" y="1790700"/>
          <p14:tracePt t="108044" x="6919913" y="1790700"/>
          <p14:tracePt t="108049" x="6932613" y="1790700"/>
          <p14:tracePt t="108057" x="6951663" y="1790700"/>
          <p14:tracePt t="108066" x="6964363" y="1790700"/>
          <p14:tracePt t="108068" x="6989763" y="1790700"/>
          <p14:tracePt t="108077" x="7008813" y="1790700"/>
          <p14:tracePt t="108083" x="7027863" y="1790700"/>
          <p14:tracePt t="108090" x="7053263" y="1790700"/>
          <p14:tracePt t="108096" x="7078663" y="1790700"/>
          <p14:tracePt t="108103" x="7105650" y="1790700"/>
          <p14:tracePt t="108110" x="7137400" y="1790700"/>
          <p14:tracePt t="108118" x="7175500" y="1790700"/>
          <p14:tracePt t="108123" x="7200900" y="1790700"/>
          <p14:tracePt t="108131" x="7232650" y="1790700"/>
          <p14:tracePt t="108138" x="7258050" y="1790700"/>
          <p14:tracePt t="108145" x="7283450" y="1790700"/>
          <p14:tracePt t="108152" x="7302500" y="1790700"/>
          <p14:tracePt t="108160" x="7321550" y="1790700"/>
          <p14:tracePt t="108165" x="7346950" y="1790700"/>
          <p14:tracePt t="108172" x="7353300" y="1790700"/>
          <p14:tracePt t="108179" x="7372350" y="1790700"/>
          <p14:tracePt t="108186" x="7385050" y="1790700"/>
          <p14:tracePt t="108194" x="7397750" y="1790700"/>
          <p14:tracePt t="108200" x="7410450" y="1790700"/>
          <p14:tracePt t="108207" x="7423150" y="1790700"/>
          <p14:tracePt t="108214" x="7429500" y="1790700"/>
          <p14:tracePt t="108221" x="7442200" y="1790700"/>
          <p14:tracePt t="108228" x="7448550" y="1790700"/>
          <p14:tracePt t="108235" x="7461250" y="1790700"/>
          <p14:tracePt t="108243" x="7467600" y="1790700"/>
          <p14:tracePt t="108249" x="7473950" y="1790700"/>
          <p14:tracePt t="108255" x="7486650" y="1790700"/>
          <p14:tracePt t="108263" x="7493000" y="1790700"/>
          <p14:tracePt t="108270" x="7499350" y="1790700"/>
          <p14:tracePt t="108277" x="7512050" y="1790700"/>
          <p14:tracePt t="108283" x="7518400" y="1790700"/>
          <p14:tracePt t="108291" x="7524750" y="1790700"/>
          <p14:tracePt t="108297" x="7537450" y="1790700"/>
          <p14:tracePt t="108304" x="7545388" y="1790700"/>
          <p14:tracePt t="108311" x="7558088" y="1790700"/>
          <p14:tracePt t="108318" x="7558088" y="1797050"/>
          <p14:tracePt t="108326" x="7570788" y="1797050"/>
          <p14:tracePt t="108332" x="7583488" y="1797050"/>
          <p14:tracePt t="108339" x="7589838" y="1797050"/>
          <p14:tracePt t="108346" x="7596188" y="1797050"/>
          <p14:tracePt t="108353" x="7602538" y="1797050"/>
          <p14:tracePt t="108360" x="7615238" y="1797050"/>
          <p14:tracePt t="108367" x="7621588" y="1797050"/>
          <p14:tracePt t="108379" x="7627938" y="1797050"/>
          <p14:tracePt t="108384" x="7640638" y="1803400"/>
          <p14:tracePt t="108390" x="7653338" y="1803400"/>
          <p14:tracePt t="108402" x="7659688" y="1803400"/>
          <p14:tracePt t="108409" x="7666038" y="1803400"/>
          <p14:tracePt t="108415" x="7672388" y="1803400"/>
          <p14:tracePt t="108426" x="7678738" y="1803400"/>
          <p14:tracePt t="108434" x="7685088" y="1803400"/>
          <p14:tracePt t="108437" x="7691438" y="1803400"/>
          <p14:tracePt t="108443" x="7697788" y="1803400"/>
          <p14:tracePt t="108452" x="7704138" y="1803400"/>
          <p14:tracePt t="108461" x="7710488" y="1803400"/>
          <p14:tracePt t="108468" x="7716838" y="1803400"/>
          <p14:tracePt t="108472" x="7723188" y="1809750"/>
          <p14:tracePt t="108478" x="7735888" y="1809750"/>
          <p14:tracePt t="108486" x="7742238" y="1809750"/>
          <p14:tracePt t="108496" x="7748588" y="1809750"/>
          <p14:tracePt t="108500" x="7761288" y="1809750"/>
          <p14:tracePt t="108508" x="7767638" y="1809750"/>
          <p14:tracePt t="108514" x="7773988" y="1809750"/>
          <p14:tracePt t="108519" x="7786688" y="1809750"/>
          <p14:tracePt t="108533" x="7799388" y="1809750"/>
          <p14:tracePt t="108547" x="7805738" y="1809750"/>
          <p14:tracePt t="108554" x="7818438" y="1809750"/>
          <p14:tracePt t="108568" x="7824788" y="1809750"/>
          <p14:tracePt t="108575" x="7831138" y="1809750"/>
          <p14:tracePt t="108581" x="7837488" y="1809750"/>
          <p14:tracePt t="108595" x="7843838" y="1809750"/>
          <p14:tracePt t="108605" x="7850188" y="1809750"/>
          <p14:tracePt t="108611" x="7856538" y="1809750"/>
          <p14:tracePt t="108620" x="7862888" y="1809750"/>
          <p14:tracePt t="108623" x="7869238" y="1809750"/>
          <p14:tracePt t="108630" x="7875588" y="1809750"/>
          <p14:tracePt t="108637" x="7888288" y="1809750"/>
          <p14:tracePt t="108652" x="7900988" y="1809750"/>
          <p14:tracePt t="108657" x="7913688" y="1809750"/>
          <p14:tracePt t="108665" x="7920038" y="1809750"/>
          <p14:tracePt t="108672" x="7926388" y="1809750"/>
          <p14:tracePt t="108678" x="7932738" y="1809750"/>
          <p14:tracePt t="108685" x="7945438" y="1809750"/>
          <p14:tracePt t="108693" x="7958138" y="1809750"/>
          <p14:tracePt t="108699" x="7964488" y="1809750"/>
          <p14:tracePt t="108707" x="7983538" y="1809750"/>
          <p14:tracePt t="108713" x="7989888" y="1809750"/>
          <p14:tracePt t="108720" x="7996238" y="1809750"/>
          <p14:tracePt t="108727" x="8010525" y="1809750"/>
          <p14:tracePt t="108734" x="8016875" y="1809750"/>
          <p14:tracePt t="108740" x="8023225" y="1809750"/>
          <p14:tracePt t="108750" x="8029575" y="1809750"/>
          <p14:tracePt t="108757" x="8042275" y="1809750"/>
          <p14:tracePt t="108764" x="8054975" y="1809750"/>
          <p14:tracePt t="108769" x="8061325" y="1809750"/>
          <p14:tracePt t="108775" x="8067675" y="1809750"/>
          <p14:tracePt t="108783" x="8080375" y="1809750"/>
          <p14:tracePt t="108789" x="8086725" y="1816100"/>
          <p14:tracePt t="108796" x="8099425" y="1816100"/>
          <p14:tracePt t="108803" x="8105775" y="1816100"/>
          <p14:tracePt t="108812" x="8112125" y="1816100"/>
          <p14:tracePt t="108819" x="8124825" y="1816100"/>
          <p14:tracePt t="108825" x="8131175" y="1816100"/>
          <p14:tracePt t="108831" x="8143875" y="1816100"/>
          <p14:tracePt t="108838" x="8150225" y="1816100"/>
          <p14:tracePt t="108852" x="8156575" y="1816100"/>
          <p14:tracePt t="108859" x="8162925" y="1816100"/>
          <p14:tracePt t="108865" x="8169275" y="1816100"/>
          <p14:tracePt t="108873" x="8175625" y="1816100"/>
          <p14:tracePt t="108879" x="8181975" y="1816100"/>
          <p14:tracePt t="108894" x="8188325" y="1816100"/>
          <p14:tracePt t="108900" x="8194675" y="1816100"/>
          <p14:tracePt t="108914" x="8201025" y="1816100"/>
          <p14:tracePt t="108922" x="8213725" y="1816100"/>
          <p14:tracePt t="108937" x="8220075" y="1816100"/>
          <p14:tracePt t="108946" x="8232775" y="1816100"/>
          <p14:tracePt t="108962" x="8239125" y="1816100"/>
          <p14:tracePt t="108965" x="8245475" y="1816100"/>
          <p14:tracePt t="108983" x="8251825" y="1816100"/>
          <p14:tracePt t="108992" x="8258175" y="1816100"/>
          <p14:tracePt t="109014" x="8264525" y="1816100"/>
          <p14:tracePt t="109050" x="8264525" y="1822450"/>
          <p14:tracePt t="109089" x="8258175" y="1822450"/>
          <p14:tracePt t="109097" x="8251825" y="1822450"/>
          <p14:tracePt t="109115" x="8239125" y="1822450"/>
          <p14:tracePt t="109129" x="8220075" y="1828800"/>
          <p14:tracePt t="109136" x="8201025" y="1828800"/>
          <p14:tracePt t="109144" x="8188325" y="1828800"/>
          <p14:tracePt t="109153" x="8156575" y="1828800"/>
          <p14:tracePt t="109160" x="8131175" y="1828800"/>
          <p14:tracePt t="109165" x="8093075" y="1828800"/>
          <p14:tracePt t="109172" x="8035925" y="1828800"/>
          <p14:tracePt t="109180" x="7983538" y="1828800"/>
          <p14:tracePt t="109184" x="7926388" y="1828800"/>
          <p14:tracePt t="109191" x="7875588" y="1835150"/>
          <p14:tracePt t="109204" x="7748588" y="1835150"/>
          <p14:tracePt t="109214" x="7672388" y="1835150"/>
          <p14:tracePt t="109220" x="7608888" y="1835150"/>
          <p14:tracePt t="109228" x="7545388" y="1835150"/>
          <p14:tracePt t="109232" x="7493000" y="1835150"/>
          <p14:tracePt t="109244" x="7448550" y="1835150"/>
          <p14:tracePt t="109253" x="7359650" y="1835150"/>
          <p14:tracePt t="109261" x="7321550" y="1835150"/>
          <p14:tracePt t="109269" x="7277100" y="1835150"/>
          <p14:tracePt t="109279" x="7245350" y="1835150"/>
          <p14:tracePt t="109284" x="7219950" y="1835150"/>
          <p14:tracePt t="109287" x="7200900" y="1835150"/>
          <p14:tracePt t="109295" x="7181850" y="1835150"/>
          <p14:tracePt t="109302" x="7169150" y="1835150"/>
          <p14:tracePt t="109312" x="7156450" y="1835150"/>
          <p14:tracePt t="109316" x="7150100" y="1835150"/>
          <p14:tracePt t="109323" x="7143750" y="1835150"/>
          <p14:tracePt t="109329" x="7137400" y="1835150"/>
          <p14:tracePt t="109336" x="7131050" y="1835150"/>
          <p14:tracePt t="109344" x="7131050" y="1828800"/>
          <p14:tracePt t="109350" x="7124700" y="1828800"/>
          <p14:tracePt t="109357" x="7124700" y="1822450"/>
          <p14:tracePt t="109364" x="7118350" y="1822450"/>
          <p14:tracePt t="109393" x="7118350" y="1816100"/>
          <p14:tracePt t="109406" x="7118350" y="1809750"/>
          <p14:tracePt t="109420" x="7118350" y="1803400"/>
          <p14:tracePt t="109457" x="7118350" y="1797050"/>
          <p14:tracePt t="109543" x="7118350" y="1803400"/>
          <p14:tracePt t="109553" x="7118350" y="1809750"/>
          <p14:tracePt t="109567" x="7118350" y="1816100"/>
          <p14:tracePt t="109586" x="7112000" y="1822450"/>
          <p14:tracePt t="109592" x="7112000" y="1828800"/>
          <p14:tracePt t="109600" x="7105650" y="1828800"/>
          <p14:tracePt t="109607" x="7105650" y="1835150"/>
          <p14:tracePt t="109613" x="7099300" y="1847850"/>
          <p14:tracePt t="109620" x="7092950" y="1873250"/>
          <p14:tracePt t="109627" x="7085013" y="1905000"/>
          <p14:tracePt t="109637" x="7072313" y="1963738"/>
          <p14:tracePt t="109644" x="7053263" y="2039938"/>
          <p14:tracePt t="109652" x="7027863" y="2103438"/>
          <p14:tracePt t="109657" x="7021513" y="2160588"/>
          <p14:tracePt t="109665" x="7008813" y="2205038"/>
          <p14:tracePt t="109669" x="6996113" y="2243138"/>
          <p14:tracePt t="109676" x="6996113" y="2262188"/>
          <p14:tracePt t="109682" x="6983413" y="2300288"/>
          <p14:tracePt t="109690" x="6970713" y="2325688"/>
          <p14:tracePt t="109696" x="6964363" y="2351088"/>
          <p14:tracePt t="109703" x="6964363" y="2378075"/>
          <p14:tracePt t="109710" x="6958013" y="2397125"/>
          <p14:tracePt t="109717" x="6958013" y="2409825"/>
          <p14:tracePt t="109724" x="6958013" y="2428875"/>
          <p14:tracePt t="109733" x="6951663" y="2441575"/>
          <p14:tracePt t="109740" x="6951663" y="2454275"/>
          <p14:tracePt t="109748" x="6945313" y="2466975"/>
          <p14:tracePt t="109753" x="6945313" y="2479675"/>
          <p14:tracePt t="109759" x="6938963" y="2479675"/>
          <p14:tracePt t="109766" x="6938963" y="2492375"/>
          <p14:tracePt t="109773" x="6932613" y="2498725"/>
          <p14:tracePt t="109779" x="6932613" y="2511425"/>
          <p14:tracePt t="109786" x="6932613" y="2517775"/>
          <p14:tracePt t="109794" x="6932613" y="2524125"/>
          <p14:tracePt t="109800" x="6932613" y="2536825"/>
          <p14:tracePt t="109810" x="6932613" y="2543175"/>
          <p14:tracePt t="109813" x="6932613" y="2549525"/>
          <p14:tracePt t="109821" x="6932613" y="2562225"/>
          <p14:tracePt t="109838" x="6932613" y="2574925"/>
          <p14:tracePt t="109845" x="6932613" y="2581275"/>
          <p14:tracePt t="109857" x="6932613" y="2593975"/>
          <p14:tracePt t="109863" x="6932613" y="2600325"/>
          <p14:tracePt t="109882" x="6932613" y="2606675"/>
          <p14:tracePt t="109886" x="6932613" y="2613025"/>
          <p14:tracePt t="109891" x="6932613" y="2619375"/>
          <p14:tracePt t="109910" x="6926263" y="2651125"/>
          <p14:tracePt t="109918" x="6926263" y="2663825"/>
          <p14:tracePt t="109924" x="6926263" y="2676525"/>
          <p14:tracePt t="109931" x="6926263" y="2695575"/>
          <p14:tracePt t="109939" x="6926263" y="2708275"/>
          <p14:tracePt t="109946" x="6919913" y="2720975"/>
          <p14:tracePt t="109952" x="6919913" y="2733675"/>
          <p14:tracePt t="109960" x="6919913" y="2746375"/>
          <p14:tracePt t="109966" x="6913563" y="2752725"/>
          <p14:tracePt t="109975" x="6913563" y="2759075"/>
          <p14:tracePt t="109981" x="6913563" y="2771775"/>
          <p14:tracePt t="110003" x="6913563" y="2784475"/>
          <p14:tracePt t="110016" x="6913563" y="2792413"/>
          <p14:tracePt t="110022" x="6913563" y="2798763"/>
          <p14:tracePt t="110036" x="6913563" y="2805113"/>
          <p14:tracePt t="110043" x="6913563" y="2811463"/>
          <p14:tracePt t="110050" x="6907213" y="2817813"/>
          <p14:tracePt t="110073" x="6907213" y="2824163"/>
          <p14:tracePt t="110081" x="6907213" y="2830513"/>
          <p14:tracePt t="110091" x="6907213" y="2843213"/>
          <p14:tracePt t="110098" x="6907213" y="2849563"/>
          <p14:tracePt t="110113" x="6907213" y="2862263"/>
          <p14:tracePt t="110119" x="6907213" y="2868613"/>
          <p14:tracePt t="110133" x="6907213" y="2874963"/>
          <p14:tracePt t="110139" x="6907213" y="2881313"/>
          <p14:tracePt t="110147" x="6900863" y="2881313"/>
          <p14:tracePt t="110154" x="6900863" y="2887663"/>
          <p14:tracePt t="110161" x="6900863" y="2894013"/>
          <p14:tracePt t="110168" x="6900863" y="2900363"/>
          <p14:tracePt t="110195" x="6900863" y="2906713"/>
          <p14:tracePt t="110251" x="6907213" y="2906713"/>
          <p14:tracePt t="110272" x="6913563" y="2900363"/>
          <p14:tracePt t="110285" x="6913563" y="2894013"/>
          <p14:tracePt t="110292" x="6913563" y="2887663"/>
          <p14:tracePt t="110301" x="6919913" y="2887663"/>
          <p14:tracePt t="110312" x="6919913" y="2881313"/>
          <p14:tracePt t="110317" x="6926263" y="2874963"/>
          <p14:tracePt t="110319" x="6926263" y="2868613"/>
          <p14:tracePt t="110327" x="6938963" y="2849563"/>
          <p14:tracePt t="110334" x="6945313" y="2817813"/>
          <p14:tracePt t="110346" x="6964363" y="2759075"/>
          <p14:tracePt t="110351" x="7021513" y="2644775"/>
          <p14:tracePt t="110358" x="7092950" y="2505075"/>
          <p14:tracePt t="110364" x="7175500" y="2338388"/>
          <p14:tracePt t="110369" x="7239000" y="2192338"/>
          <p14:tracePt t="110376" x="7302500" y="2052638"/>
          <p14:tracePt t="110383" x="7346950" y="1963738"/>
          <p14:tracePt t="110394" x="7378700" y="1924050"/>
          <p14:tracePt t="110397" x="7391400" y="1898650"/>
          <p14:tracePt t="110403" x="7404100" y="1879600"/>
          <p14:tracePt t="110410" x="7410450" y="1873250"/>
          <p14:tracePt t="110417" x="7410450" y="1866900"/>
          <p14:tracePt t="110425" x="7410450" y="1860550"/>
          <p14:tracePt t="110430" x="7416800" y="1860550"/>
          <p14:tracePt t="110438" x="7416800" y="1854200"/>
          <p14:tracePt t="110444" x="7423150" y="1847850"/>
          <p14:tracePt t="110454" x="7423150" y="1841500"/>
          <p14:tracePt t="110467" x="7429500" y="1841500"/>
          <p14:tracePt t="110476" x="7429500" y="1828800"/>
          <p14:tracePt t="110483" x="7429500" y="1822450"/>
          <p14:tracePt t="110487" x="7435850" y="1809750"/>
          <p14:tracePt t="110494" x="7454900" y="1784350"/>
          <p14:tracePt t="110502" x="7480300" y="1727200"/>
          <p14:tracePt t="110512" x="7531100" y="1612900"/>
          <p14:tracePt t="110517" x="7596188" y="1471613"/>
          <p14:tracePt t="110521" x="7672388" y="1325563"/>
          <p14:tracePt t="110527" x="7723188" y="1236663"/>
          <p14:tracePt t="110535" x="7761288" y="1166813"/>
          <p14:tracePt t="110542" x="7780338" y="1122363"/>
          <p14:tracePt t="110548" x="7805738" y="1084263"/>
          <p14:tracePt t="110556" x="7824788" y="1057275"/>
          <p14:tracePt t="110562" x="7837488" y="1038225"/>
          <p14:tracePt t="110569" x="7850188" y="1025525"/>
          <p14:tracePt t="110578" x="7856538" y="1012825"/>
          <p14:tracePt t="110584" x="7862888" y="1006475"/>
          <p14:tracePt t="110594" x="7869238" y="1000125"/>
          <p14:tracePt t="110600" x="7875588" y="987425"/>
          <p14:tracePt t="110603" x="7881938" y="987425"/>
          <p14:tracePt t="110613" x="7888288" y="981075"/>
          <p14:tracePt t="110622" x="7888288" y="974725"/>
          <p14:tracePt t="110626" x="7894638" y="968375"/>
          <p14:tracePt t="110633" x="7900988" y="968375"/>
          <p14:tracePt t="110638" x="7900988" y="962025"/>
          <p14:tracePt t="110653" x="7900988" y="955675"/>
          <p14:tracePt t="110667" x="7907338" y="955675"/>
          <p14:tracePt t="110680" x="7913688" y="955675"/>
          <p14:tracePt t="110781" x="7913688" y="962025"/>
          <p14:tracePt t="110798" x="7913688" y="968375"/>
          <p14:tracePt t="110805" x="7907338" y="974725"/>
          <p14:tracePt t="110811" x="7907338" y="981075"/>
          <p14:tracePt t="110822" x="7907338" y="987425"/>
          <p14:tracePt t="110829" x="7907338" y="1000125"/>
          <p14:tracePt t="110834" x="7907338" y="1012825"/>
          <p14:tracePt t="110845" x="7900988" y="1025525"/>
          <p14:tracePt t="110849" x="7900988" y="1044575"/>
          <p14:tracePt t="110854" x="7894638" y="1057275"/>
          <p14:tracePt t="110861" x="7894638" y="1077913"/>
          <p14:tracePt t="110867" x="7894638" y="1096963"/>
          <p14:tracePt t="110874" x="7888288" y="1116013"/>
          <p14:tracePt t="110883" x="7888288" y="1128713"/>
          <p14:tracePt t="110891" x="7888288" y="1147763"/>
          <p14:tracePt t="110896" x="7888288" y="1166813"/>
          <p14:tracePt t="110902" x="7888288" y="1173163"/>
          <p14:tracePt t="110910" x="7888288" y="1185863"/>
          <p14:tracePt t="110923" x="7888288" y="1198563"/>
          <p14:tracePt t="110929" x="7888288" y="1204913"/>
          <p14:tracePt t="110944" x="7888288" y="1211263"/>
          <p14:tracePt t="110950" x="7888288" y="1217613"/>
          <p14:tracePt t="110957" x="7888288" y="1223963"/>
          <p14:tracePt t="110975" x="7888288" y="1230313"/>
          <p14:tracePt t="110981" x="7888288" y="1236663"/>
          <p14:tracePt t="111002" x="7888288" y="1243013"/>
          <p14:tracePt t="111014" x="7888288" y="1249363"/>
          <p14:tracePt t="111035" x="7888288" y="1255713"/>
          <p14:tracePt t="111068" x="7888288" y="1262063"/>
          <p14:tracePt t="111082" x="7888288" y="1268413"/>
          <p14:tracePt t="111110" x="7888288" y="1274763"/>
          <p14:tracePt t="111491" x="7875588" y="1287463"/>
          <p14:tracePt t="111497" x="7862888" y="1306513"/>
          <p14:tracePt t="111505" x="7843838" y="1331913"/>
          <p14:tracePt t="111511" x="7824788" y="1350963"/>
          <p14:tracePt t="111518" x="7799388" y="1376363"/>
          <p14:tracePt t="111525" x="7780338" y="1395413"/>
          <p14:tracePt t="111532" x="7767638" y="1414463"/>
          <p14:tracePt t="111542" x="7754938" y="1439863"/>
          <p14:tracePt t="111550" x="7735888" y="1465263"/>
          <p14:tracePt t="111555" x="7723188" y="1490663"/>
          <p14:tracePt t="111560" x="7710488" y="1530350"/>
          <p14:tracePt t="111567" x="7697788" y="1562100"/>
          <p14:tracePt t="111576" x="7678738" y="1612900"/>
          <p14:tracePt t="111581" x="7672388" y="1657350"/>
          <p14:tracePt t="111588" x="7659688" y="1682750"/>
          <p14:tracePt t="111595" x="7659688" y="1720850"/>
          <p14:tracePt t="111602" x="7653338" y="1758950"/>
          <p14:tracePt t="111609" x="7646988" y="1790700"/>
          <p14:tracePt t="111615" x="7640638" y="1835150"/>
          <p14:tracePt t="111622" x="7640638" y="1860550"/>
          <p14:tracePt t="111631" x="7634288" y="1905000"/>
          <p14:tracePt t="111639" x="7634288" y="1938338"/>
          <p14:tracePt t="111644" x="7634288" y="1970088"/>
          <p14:tracePt t="111654" x="7634288" y="2001838"/>
          <p14:tracePt t="111657" x="7634288" y="2033588"/>
          <p14:tracePt t="111664" x="7634288" y="2065338"/>
          <p14:tracePt t="111671" x="7634288" y="2090738"/>
          <p14:tracePt t="111678" x="7634288" y="2109788"/>
          <p14:tracePt t="111688" x="7634288" y="2122488"/>
          <p14:tracePt t="111696" x="7634288" y="2128838"/>
          <p14:tracePt t="111700" x="7634288" y="2141538"/>
          <p14:tracePt t="111712" x="7634288" y="2147888"/>
          <p14:tracePt t="111719" x="7634288" y="2160588"/>
          <p14:tracePt t="111743" x="7634288" y="2173288"/>
          <p14:tracePt t="111757" x="7634288" y="2179638"/>
          <p14:tracePt t="111764" x="7634288" y="2185988"/>
          <p14:tracePt t="111768" x="7634288" y="2192338"/>
          <p14:tracePt t="111775" x="7634288" y="2198688"/>
          <p14:tracePt t="111781" x="7634288" y="2205038"/>
          <p14:tracePt t="111788" x="7634288" y="2211388"/>
          <p14:tracePt t="111798" x="7634288" y="2217738"/>
          <p14:tracePt t="111804" x="7640638" y="2224088"/>
          <p14:tracePt t="111815" x="7640638" y="2230438"/>
          <p14:tracePt t="111827" x="7640638" y="2236788"/>
          <p14:tracePt t="112066" x="7627938" y="2243138"/>
          <p14:tracePt t="112074" x="7589838" y="2249488"/>
          <p14:tracePt t="112080" x="7564438" y="2255838"/>
          <p14:tracePt t="112089" x="7551738" y="2268538"/>
          <p14:tracePt t="112096" x="7531100" y="2274888"/>
          <p14:tracePt t="112102" x="7512050" y="2274888"/>
          <p14:tracePt t="112117" x="7493000" y="2281238"/>
          <p14:tracePt t="112121" x="7480300" y="2287588"/>
          <p14:tracePt t="112128" x="7473950" y="2287588"/>
          <p14:tracePt t="112139" x="7473950" y="2293938"/>
          <p14:tracePt t="112147" x="7467600" y="2293938"/>
          <p14:tracePt t="112151" x="7461250" y="2293938"/>
          <p14:tracePt t="112156" x="7461250" y="2300288"/>
          <p14:tracePt t="112163" x="7454900" y="2300288"/>
          <p14:tracePt t="112170" x="7448550" y="2300288"/>
          <p14:tracePt t="112177" x="7442200" y="2306638"/>
          <p14:tracePt t="112184" x="7435850" y="2312988"/>
          <p14:tracePt t="112191" x="7429500" y="2312988"/>
          <p14:tracePt t="112200" x="7423150" y="2319338"/>
          <p14:tracePt t="112208" x="7423150" y="2325688"/>
          <p14:tracePt t="112214" x="7410450" y="2332038"/>
          <p14:tracePt t="112219" x="7404100" y="2338388"/>
          <p14:tracePt t="112232" x="7391400" y="2351088"/>
          <p14:tracePt t="112247" x="7385050" y="2365375"/>
          <p14:tracePt t="112255" x="7372350" y="2384425"/>
          <p14:tracePt t="112261" x="7366000" y="2403475"/>
          <p14:tracePt t="112267" x="7359650" y="2422525"/>
          <p14:tracePt t="112274" x="7346950" y="2435225"/>
          <p14:tracePt t="112281" x="7340600" y="2447925"/>
          <p14:tracePt t="112288" x="7334250" y="2466975"/>
          <p14:tracePt t="112295" x="7327900" y="2479675"/>
          <p14:tracePt t="112302" x="7321550" y="2486025"/>
          <p14:tracePt t="112309" x="7315200" y="2498725"/>
          <p14:tracePt t="112317" x="7315200" y="2511425"/>
          <p14:tracePt t="112322" x="7308850" y="2511425"/>
          <p14:tracePt t="112329" x="7308850" y="2524125"/>
          <p14:tracePt t="112336" x="7308850" y="2530475"/>
          <p14:tracePt t="112344" x="7302500" y="2530475"/>
          <p14:tracePt t="112353" x="7302500" y="2543175"/>
          <p14:tracePt t="112365" x="7296150" y="2549525"/>
          <p14:tracePt t="112372" x="7296150" y="2555875"/>
          <p14:tracePt t="112380" x="7296150" y="2568575"/>
          <p14:tracePt t="112385" x="7289800" y="2574925"/>
          <p14:tracePt t="112393" x="7289800" y="2587625"/>
          <p14:tracePt t="112399" x="7289800" y="2593975"/>
          <p14:tracePt t="112405" x="7283450" y="2613025"/>
          <p14:tracePt t="112412" x="7283450" y="2632075"/>
          <p14:tracePt t="112419" x="7283450" y="2644775"/>
          <p14:tracePt t="112427" x="7283450" y="2657475"/>
          <p14:tracePt t="112433" x="7283450" y="2670175"/>
          <p14:tracePt t="112442" x="7283450" y="2682875"/>
          <p14:tracePt t="112447" x="7283450" y="2701925"/>
          <p14:tracePt t="112456" x="7283450" y="2714625"/>
          <p14:tracePt t="112465" x="7283450" y="2720975"/>
          <p14:tracePt t="112470" x="7283450" y="2733675"/>
          <p14:tracePt t="112474" x="7283450" y="2746375"/>
          <p14:tracePt t="112482" x="7283450" y="2752725"/>
          <p14:tracePt t="112488" x="7283450" y="2759075"/>
          <p14:tracePt t="112495" x="7283450" y="2765425"/>
          <p14:tracePt t="112510" x="7283450" y="2771775"/>
          <p14:tracePt t="112516" x="7283450" y="2778125"/>
          <p14:tracePt t="112530" x="7283450" y="2784475"/>
          <p14:tracePt t="112539" x="7289800" y="2784475"/>
          <p14:tracePt t="112547" x="7302500" y="2792413"/>
          <p14:tracePt t="112554" x="7302500" y="2798763"/>
          <p14:tracePt t="112558" x="7321550" y="2798763"/>
          <p14:tracePt t="112565" x="7327900" y="2805113"/>
          <p14:tracePt t="112571" x="7346950" y="2811463"/>
          <p14:tracePt t="112579" x="7366000" y="2811463"/>
          <p14:tracePt t="112591" x="7378700" y="2817813"/>
          <p14:tracePt t="112598" x="7385050" y="2817813"/>
          <p14:tracePt t="112603" x="7397750" y="2817813"/>
          <p14:tracePt t="112606" x="7404100" y="2817813"/>
          <p14:tracePt t="112617" x="7410450" y="2817813"/>
          <p14:tracePt t="112624" x="7416800" y="2817813"/>
          <p14:tracePt t="112627" x="7423150" y="2817813"/>
          <p14:tracePt t="112644" x="7429500" y="2817813"/>
          <p14:tracePt t="112649" x="7435850" y="2817813"/>
          <p14:tracePt t="112662" x="7442200" y="2817813"/>
          <p14:tracePt t="112686" x="7448550" y="2817813"/>
          <p14:tracePt t="112717" x="7448550" y="2811463"/>
          <p14:tracePt t="112733" x="7448550" y="2805113"/>
          <p14:tracePt t="112743" x="7442200" y="2805113"/>
          <p14:tracePt t="112750" x="7423150" y="2798763"/>
          <p14:tracePt t="112754" x="7397750" y="2792413"/>
          <p14:tracePt t="112759" x="7340600" y="2778125"/>
          <p14:tracePt t="112765" x="7270750" y="2765425"/>
          <p14:tracePt t="112773" x="7181850" y="2752725"/>
          <p14:tracePt t="112783" x="7118350" y="2740025"/>
          <p14:tracePt t="112786" x="7059613" y="2740025"/>
          <p14:tracePt t="112793" x="7008813" y="2740025"/>
          <p14:tracePt t="112800" x="6964363" y="2740025"/>
          <p14:tracePt t="112808" x="6932613" y="2746375"/>
          <p14:tracePt t="112816" x="6907213" y="2752725"/>
          <p14:tracePt t="112825" x="6888163" y="2752725"/>
          <p14:tracePt t="112833" x="6869113" y="2759075"/>
          <p14:tracePt t="112837" x="6862763" y="2765425"/>
          <p14:tracePt t="112842" x="6856413" y="2765425"/>
          <p14:tracePt t="112851" x="6850063" y="2771775"/>
          <p14:tracePt t="112865" x="6843713" y="2771775"/>
          <p14:tracePt t="112877" x="6837363" y="2778125"/>
          <p14:tracePt t="112893" x="6831013" y="2778125"/>
          <p14:tracePt t="112899" x="6831013" y="2784475"/>
          <p14:tracePt t="112911" x="6831013" y="2792413"/>
          <p14:tracePt t="112932" x="6831013" y="2798763"/>
          <p14:tracePt t="112953" x="6831013" y="2805113"/>
          <p14:tracePt t="112960" x="6831013" y="2811463"/>
          <p14:tracePt t="112974" x="6831013" y="2824163"/>
          <p14:tracePt t="112980" x="6831013" y="2830513"/>
          <p14:tracePt t="112994" x="6837363" y="2843213"/>
          <p14:tracePt t="113003" x="6843713" y="2855913"/>
          <p14:tracePt t="113016" x="6862763" y="2874963"/>
          <p14:tracePt t="113023" x="6881813" y="2894013"/>
          <p14:tracePt t="113031" x="6900863" y="2906713"/>
          <p14:tracePt t="113037" x="6926263" y="2925763"/>
          <p14:tracePt t="113046" x="6964363" y="2938463"/>
          <p14:tracePt t="113050" x="6996113" y="2951163"/>
          <p14:tracePt t="113057" x="7034213" y="2970213"/>
          <p14:tracePt t="113063" x="7072313" y="2982913"/>
          <p14:tracePt t="113077" x="7118350" y="2989263"/>
          <p14:tracePt t="113085" x="7194550" y="3001963"/>
          <p14:tracePt t="113091" x="7232650" y="3008313"/>
          <p14:tracePt t="113100" x="7277100" y="3021013"/>
          <p14:tracePt t="113108" x="7315200" y="3021013"/>
          <p14:tracePt t="113114" x="7372350" y="3021013"/>
          <p14:tracePt t="113119" x="7423150" y="3021013"/>
          <p14:tracePt t="113125" x="7461250" y="3021013"/>
          <p14:tracePt t="113133" x="7493000" y="3021013"/>
          <p14:tracePt t="113142" x="7524750" y="3008313"/>
          <p14:tracePt t="113149" x="7564438" y="3001963"/>
          <p14:tracePt t="113153" x="7596188" y="2995613"/>
          <p14:tracePt t="113160" x="7627938" y="2989263"/>
          <p14:tracePt t="113167" x="7666038" y="2982913"/>
          <p14:tracePt t="113177" x="7710488" y="2970213"/>
          <p14:tracePt t="113182" x="7754938" y="2963863"/>
          <p14:tracePt t="113190" x="7799388" y="2944813"/>
          <p14:tracePt t="113199" x="7843838" y="2938463"/>
          <p14:tracePt t="113201" x="7869238" y="2925763"/>
          <p14:tracePt t="113213" x="7894638" y="2919413"/>
          <p14:tracePt t="113216" x="7913688" y="2913063"/>
          <p14:tracePt t="113227" x="7926388" y="2906713"/>
          <p14:tracePt t="113237" x="7932738" y="2900363"/>
          <p14:tracePt t="113244" x="7939088" y="2900363"/>
          <p14:tracePt t="113250" x="7945438" y="2900363"/>
          <p14:tracePt t="113308" x="7939088" y="2900363"/>
          <p14:tracePt t="113316" x="7920038" y="2894013"/>
          <p14:tracePt t="113323" x="7900988" y="2894013"/>
          <p14:tracePt t="113329" x="7856538" y="2887663"/>
          <p14:tracePt t="113334" x="7793038" y="2887663"/>
          <p14:tracePt t="113340" x="7729538" y="2881313"/>
          <p14:tracePt t="113347" x="7666038" y="2868613"/>
          <p14:tracePt t="113354" x="7621588" y="2862263"/>
          <p14:tracePt t="113360" x="7564438" y="2862263"/>
          <p14:tracePt t="113367" x="7512050" y="2855913"/>
          <p14:tracePt t="113375" x="7454900" y="2849563"/>
          <p14:tracePt t="113384" x="7391400" y="2830513"/>
          <p14:tracePt t="113390" x="7315200" y="2805113"/>
          <p14:tracePt t="113399" x="7239000" y="2778125"/>
          <p14:tracePt t="113404" x="7169150" y="2733675"/>
          <p14:tracePt t="113409" x="7099300" y="2701925"/>
          <p14:tracePt t="113422" x="7040563" y="2657475"/>
          <p14:tracePt t="113425" x="6989763" y="2619375"/>
          <p14:tracePt t="113429" x="6945313" y="2587625"/>
          <p14:tracePt t="113437" x="6894513" y="2549525"/>
          <p14:tracePt t="113450" x="6856413" y="2524125"/>
          <p14:tracePt t="113451" x="6837363" y="2498725"/>
          <p14:tracePt t="113458" x="6811963" y="2466975"/>
          <p14:tracePt t="113465" x="6792913" y="2447925"/>
          <p14:tracePt t="113471" x="6773863" y="2428875"/>
          <p14:tracePt t="113478" x="6754813" y="2403475"/>
          <p14:tracePt t="113488" x="6729413" y="2365375"/>
          <p14:tracePt t="113497" x="6697663" y="2338388"/>
          <p14:tracePt t="113503" x="6684963" y="2300288"/>
          <p14:tracePt t="113505" x="6665913" y="2262188"/>
          <p14:tracePt t="113513" x="6640513" y="2224088"/>
          <p14:tracePt t="113522" x="6626225" y="2192338"/>
          <p14:tracePt t="113528" x="6613525" y="2154238"/>
          <p14:tracePt t="113534" x="6594475" y="2097088"/>
          <p14:tracePt t="113543" x="6581775" y="2052638"/>
          <p14:tracePt t="113547" x="6562725" y="2008188"/>
          <p14:tracePt t="113555" x="6556375" y="1951038"/>
          <p14:tracePt t="113562" x="6550025" y="1938338"/>
          <p14:tracePt t="113571" x="6543675" y="1898650"/>
          <p14:tracePt t="113578" x="6537325" y="1866900"/>
          <p14:tracePt t="113584" x="6537325" y="1841500"/>
          <p14:tracePt t="113589" x="6530975" y="1816100"/>
          <p14:tracePt t="113598" x="6524625" y="1797050"/>
          <p14:tracePt t="113607" x="6524625" y="1771650"/>
          <p14:tracePt t="113614" x="6518275" y="1746250"/>
          <p14:tracePt t="113618" x="6518275" y="1720850"/>
          <p14:tracePt t="113624" x="6518275" y="1689100"/>
          <p14:tracePt t="113633" x="6518275" y="1657350"/>
          <p14:tracePt t="113638" x="6518275" y="1625600"/>
          <p14:tracePt t="113646" x="6518275" y="1600200"/>
          <p14:tracePt t="113653" x="6524625" y="1574800"/>
          <p14:tracePt t="113659" x="6530975" y="1555750"/>
          <p14:tracePt t="113665" x="6530975" y="1543050"/>
          <p14:tracePt t="113681" x="6537325" y="1530350"/>
          <p14:tracePt t="113687" x="6543675" y="1511300"/>
          <p14:tracePt t="113693" x="6543675" y="1504950"/>
          <p14:tracePt t="113699" x="6550025" y="1497013"/>
          <p14:tracePt t="113708" x="6550025" y="1490663"/>
          <p14:tracePt t="113714" x="6550025" y="1484313"/>
          <p14:tracePt t="113721" x="6556375" y="1477963"/>
          <p14:tracePt t="113728" x="6562725" y="1471613"/>
          <p14:tracePt t="113735" x="6575425" y="1465263"/>
          <p14:tracePt t="113743" x="6581775" y="1452563"/>
          <p14:tracePt t="113748" x="6594475" y="1439863"/>
          <p14:tracePt t="113756" x="6607175" y="1433513"/>
          <p14:tracePt t="113762" x="6634163" y="1420813"/>
          <p14:tracePt t="113769" x="6659563" y="1401763"/>
          <p14:tracePt t="113777" x="6684963" y="1382713"/>
          <p14:tracePt t="113783" x="6723063" y="1370013"/>
          <p14:tracePt t="113792" x="6748463" y="1357313"/>
          <p14:tracePt t="113797" x="6792913" y="1338263"/>
          <p14:tracePt t="113806" x="6831013" y="1319213"/>
          <p14:tracePt t="113818" x="6869113" y="1306513"/>
          <p14:tracePt t="113820" x="6907213" y="1287463"/>
          <p14:tracePt t="113827" x="6932613" y="1274763"/>
          <p14:tracePt t="113832" x="6945313" y="1268413"/>
          <p14:tracePt t="113840" x="6958013" y="1262063"/>
          <p14:tracePt t="113845" x="6970713" y="1255713"/>
          <p14:tracePt t="113852" x="6983413" y="1249363"/>
          <p14:tracePt t="113860" x="6989763" y="1243013"/>
          <p14:tracePt t="113866" x="6996113" y="1243013"/>
          <p14:tracePt t="113874" x="7002463" y="1236663"/>
          <p14:tracePt t="113882" x="7008813" y="1236663"/>
          <p14:tracePt t="113889" x="7015163" y="1236663"/>
          <p14:tracePt t="113896" x="7021513" y="1236663"/>
          <p14:tracePt t="113909" x="7027863" y="1230313"/>
          <p14:tracePt t="113915" x="7034213" y="1230313"/>
          <p14:tracePt t="113943" x="7040563" y="1230313"/>
          <p14:tracePt t="114055" x="7034213" y="1230313"/>
          <p14:tracePt t="114060" x="7027863" y="1230313"/>
          <p14:tracePt t="114081" x="7021513" y="1236663"/>
          <p14:tracePt t="114088" x="7015163" y="1236663"/>
          <p14:tracePt t="114102" x="7008813" y="1243013"/>
          <p14:tracePt t="114116" x="7002463" y="1249363"/>
          <p14:tracePt t="114122" x="6996113" y="1249363"/>
          <p14:tracePt t="114143" x="6983413" y="1255713"/>
          <p14:tracePt t="114150" x="6983413" y="1262063"/>
          <p14:tracePt t="114162" x="6970713" y="1262063"/>
          <p14:tracePt t="114167" x="6964363" y="1268413"/>
          <p14:tracePt t="114171" x="6964363" y="1274763"/>
          <p14:tracePt t="114177" x="6951663" y="1274763"/>
          <p14:tracePt t="114185" x="6945313" y="1287463"/>
          <p14:tracePt t="114194" x="6938963" y="1287463"/>
          <p14:tracePt t="114201" x="6932613" y="1300163"/>
          <p14:tracePt t="114205" x="6919913" y="1319213"/>
          <p14:tracePt t="114215" x="6907213" y="1344613"/>
          <p14:tracePt t="114222" x="6894513" y="1370013"/>
          <p14:tracePt t="114230" x="6869113" y="1414463"/>
          <p14:tracePt t="114233" x="6843713" y="1484313"/>
          <p14:tracePt t="114242" x="6811963" y="1581150"/>
          <p14:tracePt t="114247" x="6786563" y="1689100"/>
          <p14:tracePt t="114254" x="6754813" y="1797050"/>
          <p14:tracePt t="114261" x="6729413" y="1905000"/>
          <p14:tracePt t="114270" x="6710363" y="2020888"/>
          <p14:tracePt t="114283" x="6684963" y="2262188"/>
          <p14:tracePt t="114290" x="6684963" y="2332038"/>
          <p14:tracePt t="114295" x="6684963" y="2390775"/>
          <p14:tracePt t="114307" x="6684963" y="2466975"/>
          <p14:tracePt t="114312" x="6684963" y="2555875"/>
          <p14:tracePt t="114317" x="6684963" y="2689225"/>
          <p14:tracePt t="114326" x="6684963" y="2805113"/>
          <p14:tracePt t="114330" x="6697663" y="2938463"/>
          <p14:tracePt t="114337" x="6697663" y="3052763"/>
          <p14:tracePt t="114344" x="6716713" y="3186113"/>
          <p14:tracePt t="114351" x="6735763" y="3327400"/>
          <p14:tracePt t="114362" x="6742113" y="3422650"/>
          <p14:tracePt t="114369" x="6748463" y="3498850"/>
          <p14:tracePt t="114372" x="6761163" y="3587750"/>
          <p14:tracePt t="114379" x="6773863" y="3638550"/>
          <p14:tracePt t="114389" x="6773863" y="3697288"/>
          <p14:tracePt t="114397" x="6780213" y="3722688"/>
          <p14:tracePt t="114402" x="6780213" y="3741738"/>
          <p14:tracePt t="114411" x="6786563" y="3748088"/>
          <p14:tracePt t="114416" x="6786563" y="3760788"/>
          <p14:tracePt t="114429" x="6786563" y="3767138"/>
          <p14:tracePt t="114435" x="6792913" y="3767138"/>
          <p14:tracePt t="114448" x="6792913" y="3773488"/>
          <p14:tracePt t="114478" x="6792913" y="3779838"/>
          <p14:tracePt t="114486" x="6799263" y="3779838"/>
          <p14:tracePt t="114494" x="6799263" y="3786188"/>
          <p14:tracePt t="114501" x="6805613" y="3786188"/>
          <p14:tracePt t="114503" x="6805613" y="3792538"/>
          <p14:tracePt t="114518" x="6811963" y="3792538"/>
          <p14:tracePt t="114535" x="6818313" y="3792538"/>
          <p14:tracePt t="114823" x="6754813" y="3798888"/>
          <p14:tracePt t="114830" x="6678613" y="3817938"/>
          <p14:tracePt t="114837" x="6600825" y="3824288"/>
          <p14:tracePt t="114844" x="6537325" y="3824288"/>
          <p14:tracePt t="114850" x="6473825" y="3836988"/>
          <p14:tracePt t="114858" x="6416675" y="3843338"/>
          <p14:tracePt t="114864" x="6365875" y="3849688"/>
          <p14:tracePt t="114871" x="6308725" y="3856038"/>
          <p14:tracePt t="114890" x="6188075" y="3875088"/>
          <p14:tracePt t="114893" x="6135688" y="3881438"/>
          <p14:tracePt t="114899" x="6072188" y="3887788"/>
          <p14:tracePt t="114908" x="6015038" y="3900488"/>
          <p14:tracePt t="114917" x="5970588" y="3906838"/>
          <p14:tracePt t="114922" x="5926138" y="3919538"/>
          <p14:tracePt t="114927" x="5881688" y="3925888"/>
          <p14:tracePt t="114933" x="5856288" y="3932238"/>
          <p14:tracePt t="114940" x="5837238" y="3938588"/>
          <p14:tracePt t="114950" x="5818188" y="3944938"/>
          <p14:tracePt t="114955" x="5811838" y="3944938"/>
          <p14:tracePt t="114964" x="5805488" y="3944938"/>
          <p14:tracePt t="114970" x="5792788" y="3951288"/>
          <p14:tracePt t="114983" x="5792788" y="3957638"/>
          <p14:tracePt t="114992" x="5786438" y="3957638"/>
          <p14:tracePt t="115003" x="5780088" y="3957638"/>
          <p14:tracePt t="115010" x="5780088" y="3963988"/>
          <p14:tracePt t="115031" x="5780088" y="3970338"/>
          <p14:tracePt t="115052" x="5786438" y="3976688"/>
          <p14:tracePt t="115068" x="5799138" y="3989388"/>
          <p14:tracePt t="115076" x="5824538" y="4002088"/>
          <p14:tracePt t="115079" x="5862638" y="4021138"/>
          <p14:tracePt t="115086" x="5926138" y="4046538"/>
          <p14:tracePt t="115093" x="6040438" y="4098925"/>
          <p14:tracePt t="115100" x="6188075" y="4130675"/>
          <p14:tracePt t="115110" x="6308725" y="4137025"/>
          <p14:tracePt t="115123" x="6435725" y="4130675"/>
          <p14:tracePt t="115128" x="6634163" y="4092575"/>
          <p14:tracePt t="115134" x="6710363" y="4065588"/>
          <p14:tracePt t="115142" x="6786563" y="4027488"/>
          <p14:tracePt t="115151" x="6843713" y="3989388"/>
          <p14:tracePt t="115157" x="6926263" y="3913188"/>
          <p14:tracePt t="115165" x="7008813" y="3824288"/>
          <p14:tracePt t="115168" x="7112000" y="3722688"/>
          <p14:tracePt t="115176" x="7213600" y="3619500"/>
          <p14:tracePt t="115184" x="7296150" y="3543300"/>
          <p14:tracePt t="115194" x="7353300" y="3486150"/>
          <p14:tracePt t="115202" x="7404100" y="3435350"/>
          <p14:tracePt t="115205" x="7435850" y="3397250"/>
          <p14:tracePt t="115210" x="7461250" y="3371850"/>
          <p14:tracePt t="115218" x="7486650" y="3333750"/>
          <p14:tracePt t="115226" x="7505700" y="3295650"/>
          <p14:tracePt t="115231" x="7524750" y="3270250"/>
          <p14:tracePt t="115238" x="7531100" y="3244850"/>
          <p14:tracePt t="115245" x="7545388" y="3219450"/>
          <p14:tracePt t="115252" x="7558088" y="3198813"/>
          <p14:tracePt t="115259" x="7564438" y="3179763"/>
          <p14:tracePt t="115266" x="7570788" y="3160713"/>
          <p14:tracePt t="115273" x="7577138" y="3148013"/>
          <p14:tracePt t="115279" x="7583488" y="3122613"/>
          <p14:tracePt t="115286" x="7589838" y="3097213"/>
          <p14:tracePt t="115294" x="7596188" y="3071813"/>
          <p14:tracePt t="115305" x="7602538" y="3046413"/>
          <p14:tracePt t="115314" x="7615238" y="3008313"/>
          <p14:tracePt t="115322" x="7615238" y="2982913"/>
          <p14:tracePt t="115328" x="7615238" y="2963863"/>
          <p14:tracePt t="115335" x="7621588" y="2944813"/>
          <p14:tracePt t="115342" x="7621588" y="2932113"/>
          <p14:tracePt t="115349" x="7627938" y="2913063"/>
          <p14:tracePt t="115356" x="7627938" y="2887663"/>
          <p14:tracePt t="115363" x="7634288" y="2874963"/>
          <p14:tracePt t="115370" x="7634288" y="2849563"/>
          <p14:tracePt t="115377" x="7634288" y="2830513"/>
          <p14:tracePt t="115386" x="7640638" y="2805113"/>
          <p14:tracePt t="115395" x="7653338" y="2778125"/>
          <p14:tracePt t="115401" x="7659688" y="2752725"/>
          <p14:tracePt t="115404" x="7666038" y="2727325"/>
          <p14:tracePt t="115411" x="7672388" y="2714625"/>
          <p14:tracePt t="115418" x="7678738" y="2695575"/>
          <p14:tracePt t="115425" x="7685088" y="2682875"/>
          <p14:tracePt t="115432" x="7691438" y="2676525"/>
          <p14:tracePt t="115439" x="7691438" y="2663825"/>
          <p14:tracePt t="115446" x="7691438" y="2657475"/>
          <p14:tracePt t="115453" x="7697788" y="2651125"/>
          <p14:tracePt t="115467" x="7697788" y="2638425"/>
          <p14:tracePt t="115475" x="7697788" y="2632075"/>
          <p14:tracePt t="115488" x="7697788" y="2619375"/>
          <p14:tracePt t="115501" x="7697788" y="2613025"/>
          <p14:tracePt t="115508" x="7697788" y="2600325"/>
          <p14:tracePt t="115529" x="7697788" y="2593975"/>
          <p14:tracePt t="115536" x="7691438" y="2587625"/>
          <p14:tracePt t="115543" x="7685088" y="2587625"/>
          <p14:tracePt t="115559" x="7678738" y="2587625"/>
          <p14:tracePt t="115563" x="7672388" y="2593975"/>
          <p14:tracePt t="115572" x="7666038" y="2600325"/>
          <p14:tracePt t="115583" x="7646988" y="2619375"/>
          <p14:tracePt t="115588" x="7627938" y="2644775"/>
          <p14:tracePt t="115595" x="7602538" y="2682875"/>
          <p14:tracePt t="115599" x="7564438" y="2740025"/>
          <p14:tracePt t="115605" x="7518400" y="2805113"/>
          <p14:tracePt t="115612" x="7486650" y="2881313"/>
          <p14:tracePt t="115619" x="7448550" y="2957513"/>
          <p14:tracePt t="115626" x="7435850" y="3021013"/>
          <p14:tracePt t="115635" x="7416800" y="3078163"/>
          <p14:tracePt t="115644" x="7404100" y="3116263"/>
          <p14:tracePt t="115651" x="7391400" y="3135313"/>
          <p14:tracePt t="115653" x="7391400" y="3148013"/>
          <p14:tracePt t="115661" x="7385050" y="3167063"/>
          <p14:tracePt t="115668" x="7385050" y="3186113"/>
          <p14:tracePt t="115675" x="7378700" y="3219450"/>
          <p14:tracePt t="115681" x="7378700" y="3263900"/>
          <p14:tracePt t="115688" x="7372350" y="3308350"/>
          <p14:tracePt t="115695" x="7372350" y="3378200"/>
          <p14:tracePt t="115702" x="7366000" y="3441700"/>
          <p14:tracePt t="115710" x="7366000" y="3479800"/>
          <p14:tracePt t="115717" x="7366000" y="3511550"/>
          <p14:tracePt t="115722" x="7366000" y="3530600"/>
          <p14:tracePt t="115730" x="7366000" y="3536950"/>
          <p14:tracePt t="115737" x="7366000" y="3549650"/>
          <p14:tracePt t="115752" x="7366000" y="3556000"/>
          <p14:tracePt t="115764" x="7366000" y="3562350"/>
          <p14:tracePt t="115771" x="7366000" y="3568700"/>
          <p14:tracePt t="115778" x="7359650" y="3568700"/>
          <p14:tracePt t="115785" x="7353300" y="3575050"/>
          <p14:tracePt t="115793" x="7353300" y="3587750"/>
          <p14:tracePt t="115799" x="7340600" y="3606800"/>
          <p14:tracePt t="115809" x="7315200" y="3632200"/>
          <p14:tracePt t="115817" x="7251700" y="3690938"/>
          <p14:tracePt t="115822" x="7156450" y="3786188"/>
          <p14:tracePt t="115832" x="6977063" y="3944938"/>
          <p14:tracePt t="115833" x="6773863" y="4117975"/>
          <p14:tracePt t="115846" x="6600825" y="4232275"/>
          <p14:tracePt t="115850" x="6429375" y="4327525"/>
          <p14:tracePt t="115854" x="6270625" y="4384675"/>
          <p14:tracePt t="115861" x="6135688" y="4435475"/>
          <p14:tracePt t="115869" x="6021388" y="4473575"/>
          <p14:tracePt t="115876" x="5913438" y="4513263"/>
          <p14:tracePt t="115892" x="5562600" y="4602163"/>
          <p14:tracePt t="115896" x="5435600" y="4646613"/>
          <p14:tracePt t="115906" x="5302250" y="4684713"/>
          <p14:tracePt t="115915" x="5148263" y="4729163"/>
          <p14:tracePt t="115921" x="5021263" y="4760913"/>
          <p14:tracePt t="115926" x="4868863" y="4799013"/>
          <p14:tracePt t="115932" x="4772025" y="4830763"/>
          <p14:tracePt t="115937" x="4664075" y="4843463"/>
          <p14:tracePt t="115945" x="4575175" y="4862513"/>
          <p14:tracePt t="115951" x="4505325" y="4868863"/>
          <p14:tracePt t="115960" x="4435475" y="4881563"/>
          <p14:tracePt t="115966" x="4384675" y="4881563"/>
          <p14:tracePt t="115972" x="4332288" y="4881563"/>
          <p14:tracePt t="115984" x="4306888" y="4881563"/>
          <p14:tracePt t="115986" x="4281488" y="4881563"/>
          <p14:tracePt t="115994" x="4262438" y="4881563"/>
          <p14:tracePt t="116000" x="4243388" y="4881563"/>
          <p14:tracePt t="116007" x="4230688" y="4881563"/>
          <p14:tracePt t="116014" x="4217988" y="4881563"/>
          <p14:tracePt t="116035" x="4211638" y="4881563"/>
          <p14:tracePt t="116328" x="4249738" y="4881563"/>
          <p14:tracePt t="116340" x="4300538" y="4875213"/>
          <p14:tracePt t="116345" x="4359275" y="4868863"/>
          <p14:tracePt t="116348" x="4410075" y="4862513"/>
          <p14:tracePt t="116353" x="4460875" y="4856163"/>
          <p14:tracePt t="116360" x="4498975" y="4856163"/>
          <p14:tracePt t="116371" x="4543425" y="4849813"/>
          <p14:tracePt t="116382" x="4632325" y="4837113"/>
          <p14:tracePt t="116387" x="4676775" y="4830763"/>
          <p14:tracePt t="116394" x="4702175" y="4830763"/>
          <p14:tracePt t="116402" x="4727575" y="4830763"/>
          <p14:tracePt t="116409" x="4746625" y="4824413"/>
          <p14:tracePt t="116415" x="4765675" y="4824413"/>
          <p14:tracePt t="116425" x="4784725" y="4818063"/>
          <p14:tracePt t="116432" x="4797425" y="4818063"/>
          <p14:tracePt t="116437" x="4818063" y="4818063"/>
          <p14:tracePt t="116445" x="4830763" y="4818063"/>
          <p14:tracePt t="116450" x="4849813" y="4811713"/>
          <p14:tracePt t="116458" x="4856163" y="4805363"/>
          <p14:tracePt t="116464" x="4875213" y="4799013"/>
          <p14:tracePt t="116473" x="4894263" y="4792663"/>
          <p14:tracePt t="116482" x="4900613" y="4792663"/>
          <p14:tracePt t="116486" x="4913313" y="4786313"/>
          <p14:tracePt t="116492" x="4926013" y="4779963"/>
          <p14:tracePt t="116499" x="4938713" y="4773613"/>
          <p14:tracePt t="116505" x="4945063" y="4767263"/>
          <p14:tracePt t="116513" x="4964113" y="4767263"/>
          <p14:tracePt t="116519" x="4976813" y="4760913"/>
          <p14:tracePt t="116527" x="4983163" y="4760913"/>
          <p14:tracePt t="116536" x="5002213" y="4748213"/>
          <p14:tracePt t="116544" x="5021263" y="4741863"/>
          <p14:tracePt t="116552" x="5040313" y="4735513"/>
          <p14:tracePt t="116556" x="5053013" y="4722813"/>
          <p14:tracePt t="116562" x="5072063" y="4716463"/>
          <p14:tracePt t="116570" x="5084763" y="4710113"/>
          <p14:tracePt t="116579" x="5097463" y="4710113"/>
          <p14:tracePt t="116581" x="5103813" y="4703763"/>
          <p14:tracePt t="116591" x="5110163" y="4703763"/>
          <p14:tracePt t="116600" x="5122863" y="4697413"/>
          <p14:tracePt t="116602" x="5129213" y="4691063"/>
          <p14:tracePt t="116613" x="5135563" y="4684713"/>
          <p14:tracePt t="116617" x="5141913" y="4684713"/>
          <p14:tracePt t="116624" x="5148263" y="4684713"/>
          <p14:tracePt t="116630" x="5154613" y="4684713"/>
          <p14:tracePt t="116637" x="5160963" y="4684713"/>
          <p14:tracePt t="116644" x="5167313" y="4678363"/>
          <p14:tracePt t="116651" x="5173663" y="4678363"/>
          <p14:tracePt t="116658" x="5180013" y="4672013"/>
          <p14:tracePt t="116672" x="5180013" y="4665663"/>
          <p14:tracePt t="116679" x="5186363" y="4665663"/>
          <p14:tracePt t="116686" x="5192713" y="4665663"/>
          <p14:tracePt t="116713" x="5199063" y="4665663"/>
          <p14:tracePt t="116728" x="5205413" y="4665663"/>
          <p14:tracePt t="116790" x="5199063" y="4659313"/>
          <p14:tracePt t="116797" x="5192713" y="4659313"/>
          <p14:tracePt t="116804" x="5180013" y="4652963"/>
          <p14:tracePt t="116810" x="5167313" y="4652963"/>
          <p14:tracePt t="116817" x="5148263" y="4646613"/>
          <p14:tracePt t="116830" x="5122863" y="4640263"/>
          <p14:tracePt t="116836" x="5097463" y="4627563"/>
          <p14:tracePt t="116841" x="5072063" y="4621213"/>
          <p14:tracePt t="116847" x="5053013" y="4614863"/>
          <p14:tracePt t="116852" x="5027613" y="4608513"/>
          <p14:tracePt t="116859" x="5008563" y="4602163"/>
          <p14:tracePt t="116867" x="4983163" y="4602163"/>
          <p14:tracePt t="116873" x="4957763" y="4595813"/>
          <p14:tracePt t="116880" x="4938713" y="4589463"/>
          <p14:tracePt t="116892" x="4926013" y="4589463"/>
          <p14:tracePt t="116893" x="4906963" y="4583113"/>
          <p14:tracePt t="116901" x="4881563" y="4583113"/>
          <p14:tracePt t="116908" x="4868863" y="4576763"/>
          <p14:tracePt t="116914" x="4856163" y="4576763"/>
          <p14:tracePt t="116924" x="4843463" y="4576763"/>
          <p14:tracePt t="116930" x="4824413" y="4576763"/>
          <p14:tracePt t="116943" x="4797425" y="4576763"/>
          <p14:tracePt t="116948" x="4778375" y="4576763"/>
          <p14:tracePt t="116956" x="4772025" y="4583113"/>
          <p14:tracePt t="116963" x="4752975" y="4583113"/>
          <p14:tracePt t="116969" x="4740275" y="4583113"/>
          <p14:tracePt t="116977" x="4733925" y="4589463"/>
          <p14:tracePt t="116987" x="4721225" y="4595813"/>
          <p14:tracePt t="116991" x="4714875" y="4602163"/>
          <p14:tracePt t="116998" x="4708525" y="4608513"/>
          <p14:tracePt t="117005" x="4702175" y="4608513"/>
          <p14:tracePt t="117011" x="4695825" y="4614863"/>
          <p14:tracePt t="117018" x="4689475" y="4614863"/>
          <p14:tracePt t="117032" x="4683125" y="4621213"/>
          <p14:tracePt t="117046" x="4676775" y="4621213"/>
          <p14:tracePt t="117060" x="4676775" y="4627563"/>
          <p14:tracePt t="117076" x="4676775" y="4633913"/>
          <p14:tracePt t="117088" x="4676775" y="4640263"/>
          <p14:tracePt t="117094" x="4689475" y="4640263"/>
          <p14:tracePt t="117101" x="4702175" y="4646613"/>
          <p14:tracePt t="117109" x="4727575" y="4659313"/>
          <p14:tracePt t="117115" x="4752975" y="4672013"/>
          <p14:tracePt t="117125" x="4791075" y="4697413"/>
          <p14:tracePt t="117132" x="4843463" y="4710113"/>
          <p14:tracePt t="117139" x="4862513" y="4716463"/>
          <p14:tracePt t="117144" x="4887913" y="4729163"/>
          <p14:tracePt t="117150" x="4906963" y="4735513"/>
          <p14:tracePt t="117161" x="4919663" y="4735513"/>
          <p14:tracePt t="117166" x="4926013" y="4735513"/>
          <p14:tracePt t="117172" x="4938713" y="4735513"/>
          <p14:tracePt t="117179" x="4945063" y="4735513"/>
          <p14:tracePt t="117192" x="4951413" y="4735513"/>
          <p14:tracePt t="117208" x="4957763" y="4735513"/>
          <p14:tracePt t="117218" x="4964113" y="4735513"/>
          <p14:tracePt t="117242" x="4970463" y="4735513"/>
          <p14:tracePt t="117255" x="4976813" y="4735513"/>
          <p14:tracePt t="117263" x="4976813" y="4729163"/>
          <p14:tracePt t="117283" x="4976813" y="4722813"/>
          <p14:tracePt t="117290" x="4976813" y="4716463"/>
          <p14:tracePt t="117297" x="4976813" y="4710113"/>
          <p14:tracePt t="117303" x="4976813" y="4703763"/>
          <p14:tracePt t="117309" x="4976813" y="4697413"/>
          <p14:tracePt t="117318" x="4976813" y="4684713"/>
          <p14:tracePt t="117329" x="4976813" y="4672013"/>
          <p14:tracePt t="117332" x="4976813" y="4659313"/>
          <p14:tracePt t="117338" x="4976813" y="4652963"/>
          <p14:tracePt t="117346" x="4976813" y="4640263"/>
          <p14:tracePt t="117354" x="4976813" y="4621213"/>
          <p14:tracePt t="117366" x="4970463" y="4608513"/>
          <p14:tracePt t="117372" x="4964113" y="4595813"/>
          <p14:tracePt t="117388" x="4957763" y="4583113"/>
          <p14:tracePt t="117397" x="4945063" y="4570413"/>
          <p14:tracePt t="117400" x="4932363" y="4564063"/>
          <p14:tracePt t="117410" x="4919663" y="4557713"/>
          <p14:tracePt t="117415" x="4913313" y="4551363"/>
          <p14:tracePt t="117419" x="4900613" y="4545013"/>
          <p14:tracePt t="117427" x="4887913" y="4538663"/>
          <p14:tracePt t="117435" x="4881563" y="4525963"/>
          <p14:tracePt t="117440" x="4868863" y="4525963"/>
          <p14:tracePt t="117448" x="4849813" y="4519613"/>
          <p14:tracePt t="117455" x="4843463" y="4519613"/>
          <p14:tracePt t="117464" x="4830763" y="4513263"/>
          <p14:tracePt t="117470" x="4818063" y="4513263"/>
          <p14:tracePt t="117481" x="4811713" y="4506913"/>
          <p14:tracePt t="117485" x="4797425" y="4506913"/>
          <p14:tracePt t="117490" x="4778375" y="4506913"/>
          <p14:tracePt t="117496" x="4772025" y="4506913"/>
          <p14:tracePt t="117503" x="4765675" y="4506913"/>
          <p14:tracePt t="117510" x="4752975" y="4506913"/>
          <p14:tracePt t="117524" x="4746625" y="4506913"/>
          <p14:tracePt t="117530" x="4733925" y="4506913"/>
          <p14:tracePt t="117554" x="4727575" y="4513263"/>
          <p14:tracePt t="117558" x="4721225" y="4513263"/>
          <p14:tracePt t="117565" x="4721225" y="4519613"/>
          <p14:tracePt t="117579" x="4714875" y="4525963"/>
          <p14:tracePt t="117594" x="4708525" y="4525963"/>
          <p14:tracePt t="117614" x="4708525" y="4532313"/>
          <p14:tracePt t="117627" x="4708525" y="4538663"/>
          <p14:tracePt t="117665" x="4708525" y="4545013"/>
          <p14:tracePt t="117669" x="4714875" y="4545013"/>
          <p14:tracePt t="117676" x="4714875" y="4551363"/>
          <p14:tracePt t="117683" x="4714875" y="4557713"/>
          <p14:tracePt t="117690" x="4727575" y="4557713"/>
          <p14:tracePt t="117696" x="4733925" y="4564063"/>
          <p14:tracePt t="117705" x="4746625" y="4576763"/>
          <p14:tracePt t="117718" x="4765675" y="4583113"/>
          <p14:tracePt t="117729" x="4778375" y="4589463"/>
          <p14:tracePt t="117732" x="4797425" y="4595813"/>
          <p14:tracePt t="117738" x="4811713" y="4602163"/>
          <p14:tracePt t="117745" x="4818063" y="4608513"/>
          <p14:tracePt t="117752" x="4830763" y="4608513"/>
          <p14:tracePt t="117760" x="4837113" y="4608513"/>
          <p14:tracePt t="117766" x="4837113" y="4614863"/>
          <p14:tracePt t="117775" x="4849813" y="4614863"/>
          <p14:tracePt t="117779" x="4856163" y="4614863"/>
          <p14:tracePt t="117795" x="4862513" y="4614863"/>
          <p14:tracePt t="117801" x="4868863" y="4614863"/>
          <p14:tracePt t="117822" x="4875213" y="4614863"/>
          <p14:tracePt t="117843" x="4881563" y="4614863"/>
          <p14:tracePt t="117880" x="4875213" y="4614863"/>
          <p14:tracePt t="117889" x="4868863" y="4614863"/>
          <p14:tracePt t="117894" x="4856163" y="4614863"/>
          <p14:tracePt t="117901" x="4837113" y="4608513"/>
          <p14:tracePt t="117904" x="4818063" y="4608513"/>
          <p14:tracePt t="117912" x="4784725" y="4602163"/>
          <p14:tracePt t="117918" x="4746625" y="4595813"/>
          <p14:tracePt t="117926" x="4702175" y="4589463"/>
          <p14:tracePt t="117932" x="4657725" y="4583113"/>
          <p14:tracePt t="117939" x="4625975" y="4576763"/>
          <p14:tracePt t="117948" x="4587875" y="4570413"/>
          <p14:tracePt t="117955" x="4543425" y="4570413"/>
          <p14:tracePt t="117960" x="4498975" y="4564063"/>
          <p14:tracePt t="117968" x="4467225" y="4557713"/>
          <p14:tracePt t="117978" x="4435475" y="4551363"/>
          <p14:tracePt t="117985" x="4397375" y="4538663"/>
          <p14:tracePt t="117990" x="4371975" y="4538663"/>
          <p14:tracePt t="117996" x="4352925" y="4532313"/>
          <p14:tracePt t="118001" x="4313238" y="4525963"/>
          <p14:tracePt t="118009" x="4287838" y="4519613"/>
          <p14:tracePt t="118018" x="4262438" y="4513263"/>
          <p14:tracePt t="118030" x="4243388" y="4506913"/>
          <p14:tracePt t="118033" x="4230688" y="4506913"/>
          <p14:tracePt t="118035" x="4211638" y="4506913"/>
          <p14:tracePt t="118043" x="4205288" y="4506913"/>
          <p14:tracePt t="118050" x="4192588" y="4506913"/>
          <p14:tracePt t="118065" x="4179888" y="4498975"/>
          <p14:tracePt t="118073" x="4173538" y="4492625"/>
          <p14:tracePt t="118080" x="4167188" y="4492625"/>
          <p14:tracePt t="118084" x="4167188" y="4486275"/>
          <p14:tracePt t="118100" x="4154488" y="4486275"/>
          <p14:tracePt t="118122" x="4148138" y="4479925"/>
          <p14:tracePt t="118141" x="4148138" y="4473575"/>
          <p14:tracePt t="118147" x="4141788" y="4473575"/>
          <p14:tracePt t="118168" x="4135438" y="4467225"/>
          <p14:tracePt t="118212" x="4129088" y="4467225"/>
          <p14:tracePt t="118227" x="4122738" y="4460875"/>
          <p14:tracePt t="118240" x="4122738" y="4454525"/>
          <p14:tracePt t="118249" x="4116388" y="4454525"/>
          <p14:tracePt t="118258" x="4110038" y="4448175"/>
          <p14:tracePt t="118266" x="4103688" y="4441825"/>
          <p14:tracePt t="118272" x="4103688" y="4435475"/>
          <p14:tracePt t="118281" x="4097338" y="4435475"/>
          <p14:tracePt t="118290" x="4090988" y="4429125"/>
          <p14:tracePt t="118295" x="4084638" y="4422775"/>
          <p14:tracePt t="118300" x="4078288" y="4422775"/>
          <p14:tracePt t="118315" x="4065588" y="4422775"/>
          <p14:tracePt t="118320" x="4065588" y="4416425"/>
          <p14:tracePt t="118327" x="4059238" y="4416425"/>
          <p14:tracePt t="118334" x="4052888" y="4410075"/>
          <p14:tracePt t="118357" x="4046538" y="4403725"/>
          <p14:tracePt t="118367" x="4040188" y="4403725"/>
          <p14:tracePt t="118369" x="4033838" y="4403725"/>
          <p14:tracePt t="118385" x="4033838" y="4397375"/>
          <p14:tracePt t="118394" x="4027488" y="4397375"/>
          <p14:tracePt t="118406" x="4021138" y="4391025"/>
          <p14:tracePt t="118420" x="4014788" y="4391025"/>
          <p14:tracePt t="118433" x="4008438" y="4391025"/>
          <p14:tracePt t="118443" x="4002088" y="4384675"/>
          <p14:tracePt t="118454" x="3995738" y="4378325"/>
          <p14:tracePt t="118459" x="3989388" y="4378325"/>
          <p14:tracePt t="118466" x="3989388" y="4371975"/>
          <p14:tracePt t="118474" x="3983038" y="4371975"/>
          <p14:tracePt t="118487" x="3976688" y="4371975"/>
          <p14:tracePt t="118500" x="3970338" y="4371975"/>
          <p14:tracePt t="118508" x="3963988" y="4371975"/>
          <p14:tracePt t="118516" x="3957638" y="4371975"/>
          <p14:tracePt t="118531" x="3951288" y="4371975"/>
          <p14:tracePt t="118537" x="3951288" y="4365625"/>
          <p14:tracePt t="118545" x="3944938" y="4365625"/>
          <p14:tracePt t="118556" x="3938588" y="4359275"/>
          <p14:tracePt t="118563" x="3932238" y="4359275"/>
          <p14:tracePt t="118572" x="3925888" y="4359275"/>
          <p14:tracePt t="118593" x="3919538" y="4359275"/>
          <p14:tracePt t="118598" x="3913188" y="4359275"/>
          <p14:tracePt t="118613" x="3906838" y="4359275"/>
          <p14:tracePt t="118618" x="3900488" y="4359275"/>
          <p14:tracePt t="118626" x="3894138" y="4359275"/>
          <p14:tracePt t="118646" x="3887788" y="4359275"/>
          <p14:tracePt t="118653" x="3879850" y="4359275"/>
          <p14:tracePt t="118667" x="3873500" y="4359275"/>
          <p14:tracePt t="118681" x="3867150" y="4359275"/>
          <p14:tracePt t="118701" x="3860800" y="4359275"/>
          <p14:tracePt t="118732" x="3854450" y="4359275"/>
          <p14:tracePt t="118738" x="3848100" y="4359275"/>
          <p14:tracePt t="118760" x="3841750" y="4359275"/>
          <p14:tracePt t="118780" x="3835400" y="4359275"/>
          <p14:tracePt t="118786" x="3835400" y="4352925"/>
          <p14:tracePt t="118792" x="3829050" y="4352925"/>
          <p14:tracePt t="118821" x="3822700" y="4352925"/>
          <p14:tracePt t="118830" x="3822700" y="4346575"/>
          <p14:tracePt t="118874" x="3816350" y="4346575"/>
          <p14:tracePt t="118944" x="3816350" y="4340225"/>
          <p14:tracePt t="118993" x="3822700" y="4340225"/>
          <p14:tracePt t="119021" x="3829050" y="4340225"/>
          <p14:tracePt t="119027" x="3829050" y="4333875"/>
          <p14:tracePt t="119034" x="3835400" y="4333875"/>
          <p14:tracePt t="119042" x="3835400" y="4327525"/>
          <p14:tracePt t="119055" x="3841750" y="4327525"/>
          <p14:tracePt t="119075" x="3841750" y="4321175"/>
          <p14:tracePt t="119090" x="3848100" y="4314825"/>
          <p14:tracePt t="119103" x="3854450" y="4314825"/>
          <p14:tracePt t="119131" x="3860800" y="4314825"/>
          <p14:tracePt t="119152" x="3867150" y="4314825"/>
          <p14:tracePt t="119159" x="3867150" y="4308475"/>
          <p14:tracePt t="119166" x="3873500" y="4308475"/>
          <p14:tracePt t="119201" x="3879850" y="4308475"/>
          <p14:tracePt t="119265" x="3879850" y="4302125"/>
          <p14:tracePt t="119401" x="3873500" y="4302125"/>
          <p14:tracePt t="119443" x="3867150" y="4302125"/>
          <p14:tracePt t="119464" x="3860800" y="4302125"/>
          <p14:tracePt t="119506" x="3854450" y="4302125"/>
          <p14:tracePt t="119527" x="3848100" y="4295775"/>
          <p14:tracePt t="119561" x="3841750" y="4295775"/>
          <p14:tracePt t="119584" x="3835400" y="4289425"/>
          <p14:tracePt t="119593" x="3829050" y="4289425"/>
          <p14:tracePt t="119595" x="3829050" y="4283075"/>
          <p14:tracePt t="119603" x="3822700" y="4283075"/>
          <p14:tracePt t="119616" x="3816350" y="4283075"/>
          <p14:tracePt t="119630" x="3810000" y="4276725"/>
          <p14:tracePt t="119639" x="3803650" y="4276725"/>
          <p14:tracePt t="119651" x="3797300" y="4270375"/>
          <p14:tracePt t="119669" x="3790950" y="4264025"/>
          <p14:tracePt t="119671" x="3784600" y="4264025"/>
          <p14:tracePt t="119685" x="3778250" y="4264025"/>
          <p14:tracePt t="119693" x="3771900" y="4257675"/>
          <p14:tracePt t="119713" x="3765550" y="4251325"/>
          <p14:tracePt t="119720" x="3759200" y="4251325"/>
          <p14:tracePt t="119734" x="3752850" y="4251325"/>
          <p14:tracePt t="120214" x="3765550" y="4251325"/>
          <p14:tracePt t="120221" x="3771900" y="4251325"/>
          <p14:tracePt t="120227" x="3784600" y="4251325"/>
          <p14:tracePt t="120234" x="3797300" y="4257675"/>
          <p14:tracePt t="120243" x="3803650" y="4257675"/>
          <p14:tracePt t="120250" x="3816350" y="4257675"/>
          <p14:tracePt t="120254" x="3829050" y="4257675"/>
          <p14:tracePt t="120261" x="3841750" y="4257675"/>
          <p14:tracePt t="120268" x="3854450" y="4257675"/>
          <p14:tracePt t="120276" x="3860800" y="4257675"/>
          <p14:tracePt t="120281" x="3873500" y="4257675"/>
          <p14:tracePt t="120288" x="3879850" y="4257675"/>
          <p14:tracePt t="120295" x="3894138" y="4257675"/>
          <p14:tracePt t="120304" x="3913188" y="4257675"/>
          <p14:tracePt t="120319" x="3925888" y="4257675"/>
          <p14:tracePt t="120328" x="3932238" y="4257675"/>
          <p14:tracePt t="120332" x="3944938" y="4257675"/>
          <p14:tracePt t="120338" x="3951288" y="4257675"/>
          <p14:tracePt t="120344" x="3957638" y="4257675"/>
          <p14:tracePt t="120351" x="3970338" y="4257675"/>
          <p14:tracePt t="120358" x="3976688" y="4257675"/>
          <p14:tracePt t="120367" x="3983038" y="4257675"/>
          <p14:tracePt t="120374" x="3995738" y="4257675"/>
          <p14:tracePt t="120380" x="4002088" y="4257675"/>
          <p14:tracePt t="120385" x="4008438" y="4257675"/>
          <p14:tracePt t="120393" x="4021138" y="4257675"/>
          <p14:tracePt t="120400" x="4027488" y="4257675"/>
          <p14:tracePt t="120406" x="4033838" y="4257675"/>
          <p14:tracePt t="120413" x="4040188" y="4257675"/>
          <p14:tracePt t="120422" x="4046538" y="4257675"/>
          <p14:tracePt t="120430" x="4052888" y="4257675"/>
          <p14:tracePt t="120442" x="4059238" y="4257675"/>
          <p14:tracePt t="120448" x="4065588" y="4257675"/>
          <p14:tracePt t="120461" x="4071938" y="4257675"/>
          <p14:tracePt t="120490" x="4078288" y="4257675"/>
          <p14:tracePt t="120511" x="4084638" y="4257675"/>
          <p14:tracePt t="121281" x="4090988" y="4257675"/>
          <p14:tracePt t="121294" x="4097338" y="4257675"/>
          <p14:tracePt t="121300" x="4103688" y="4257675"/>
          <p14:tracePt t="121314" x="4110038" y="4257675"/>
          <p14:tracePt t="121320" x="4116388" y="4257675"/>
          <p14:tracePt t="121341" x="4122738" y="4257675"/>
          <p14:tracePt t="121348" x="4129088" y="4257675"/>
          <p14:tracePt t="121355" x="4135438" y="4257675"/>
          <p14:tracePt t="121369" x="4141788" y="4257675"/>
          <p14:tracePt t="121376" x="4148138" y="4257675"/>
          <p14:tracePt t="121397" x="4154488" y="4257675"/>
          <p14:tracePt t="121404" x="4160838" y="4257675"/>
          <p14:tracePt t="121418" x="4167188" y="4257675"/>
          <p14:tracePt t="121461" x="4173538" y="4257675"/>
          <p14:tracePt t="121799" x="4167188" y="4257675"/>
          <p14:tracePt t="121812" x="4160838" y="4257675"/>
          <p14:tracePt t="121826" x="4154488" y="4257675"/>
          <p14:tracePt t="121841" x="4148138" y="4257675"/>
          <p14:tracePt t="121854" x="4141788" y="4257675"/>
          <p14:tracePt t="121870" x="4135438" y="4257675"/>
          <p14:tracePt t="121882" x="4122738" y="4257675"/>
          <p14:tracePt t="121905" x="4116388" y="4257675"/>
          <p14:tracePt t="121913" x="4110038" y="4257675"/>
          <p14:tracePt t="121939" x="4103688" y="4257675"/>
          <p14:tracePt t="121960" x="4097338" y="4257675"/>
          <p14:tracePt t="121973" x="4090988" y="4257675"/>
          <p14:tracePt t="122293" x="4084638" y="4257675"/>
          <p14:tracePt t="122299" x="4078288" y="4257675"/>
          <p14:tracePt t="122307" x="4071938" y="4264025"/>
          <p14:tracePt t="122315" x="4059238" y="4264025"/>
          <p14:tracePt t="122319" x="4040188" y="4270375"/>
          <p14:tracePt t="122325" x="4027488" y="4270375"/>
          <p14:tracePt t="122332" x="4008438" y="4270375"/>
          <p14:tracePt t="122339" x="3989388" y="4270375"/>
          <p14:tracePt t="122348" x="3976688" y="4270375"/>
          <p14:tracePt t="122354" x="3957638" y="4270375"/>
          <p14:tracePt t="122365" x="3938588" y="4270375"/>
          <p14:tracePt t="122368" x="3932238" y="4270375"/>
          <p14:tracePt t="122374" x="3913188" y="4270375"/>
          <p14:tracePt t="122380" x="3906838" y="4270375"/>
          <p14:tracePt t="122387" x="3894138" y="4270375"/>
          <p14:tracePt t="122394" x="3879850" y="4270375"/>
          <p14:tracePt t="122409" x="3873500" y="4270375"/>
          <p14:tracePt t="122415" x="3860800" y="4270375"/>
          <p14:tracePt t="122433" x="3854450" y="4270375"/>
          <p14:tracePt t="122436" x="3848100" y="4270375"/>
          <p14:tracePt t="122450" x="3841750" y="4270375"/>
          <p14:tracePt t="122458" x="3835400" y="4270375"/>
          <p14:tracePt t="122473" x="3829050" y="4270375"/>
          <p14:tracePt t="122508" x="3822700" y="4270375"/>
          <p14:tracePt t="122722" x="3829050" y="4270375"/>
          <p14:tracePt t="122731" x="3835400" y="4270375"/>
          <p14:tracePt t="122737" x="3841750" y="4270375"/>
          <p14:tracePt t="122750" x="3854450" y="4270375"/>
          <p14:tracePt t="122756" x="3860800" y="4270375"/>
          <p14:tracePt t="122769" x="3867150" y="4270375"/>
          <p14:tracePt t="122775" x="3873500" y="4270375"/>
          <p14:tracePt t="122796" x="3879850" y="4270375"/>
          <p14:tracePt t="122805" x="3887788" y="4270375"/>
          <p14:tracePt t="122813" x="3894138" y="4270375"/>
          <p14:tracePt t="122845" x="3900488" y="4270375"/>
          <p14:tracePt t="122859" x="3906838" y="4270375"/>
          <p14:tracePt t="122893" x="3913188" y="4270375"/>
          <p14:tracePt t="123242" x="3932238" y="4270375"/>
          <p14:tracePt t="123250" x="3944938" y="4270375"/>
          <p14:tracePt t="123253" x="3976688" y="4270375"/>
          <p14:tracePt t="123260" x="4008438" y="4270375"/>
          <p14:tracePt t="123267" x="4052888" y="4270375"/>
          <p14:tracePt t="123277" x="4129088" y="4270375"/>
          <p14:tracePt t="123281" x="4205288" y="4251325"/>
          <p14:tracePt t="123288" x="4268788" y="4244975"/>
          <p14:tracePt t="123295" x="4332288" y="4238625"/>
          <p14:tracePt t="123302" x="4391025" y="4219575"/>
          <p14:tracePt t="123314" x="4448175" y="4213225"/>
          <p14:tracePt t="123319" x="4479925" y="4206875"/>
          <p14:tracePt t="123331" x="4530725" y="4200525"/>
          <p14:tracePt t="123336" x="4543425" y="4200525"/>
          <p14:tracePt t="123347" x="4562475" y="4194175"/>
          <p14:tracePt t="123352" x="4581525" y="4194175"/>
          <p14:tracePt t="123359" x="4594225" y="4194175"/>
          <p14:tracePt t="123364" x="4606925" y="4194175"/>
          <p14:tracePt t="123371" x="4619625" y="4194175"/>
          <p14:tracePt t="123378" x="4625975" y="4194175"/>
          <p14:tracePt t="123385" x="4638675" y="4194175"/>
          <p14:tracePt t="123392" x="4645025" y="4194175"/>
          <p14:tracePt t="123399" x="4651375" y="4194175"/>
          <p14:tracePt t="123406" x="4657725" y="4194175"/>
          <p14:tracePt t="123413" x="4664075" y="4194175"/>
          <p14:tracePt t="123419" x="4670425" y="4194175"/>
          <p14:tracePt t="123427" x="4676775" y="4194175"/>
          <p14:tracePt t="123434" x="4683125" y="4194175"/>
          <p14:tracePt t="123441" x="4689475" y="4194175"/>
          <p14:tracePt t="123452" x="4695825" y="4194175"/>
          <p14:tracePt t="123461" x="4708525" y="4194175"/>
          <p14:tracePt t="123481" x="4714875" y="4194175"/>
          <p14:tracePt t="123492" x="4721225" y="4194175"/>
          <p14:tracePt t="123501" x="4727575" y="4194175"/>
          <p14:tracePt t="123505" x="4733925" y="4194175"/>
          <p14:tracePt t="123533" x="4746625" y="4194175"/>
          <p14:tracePt t="123559" x="4752975" y="4194175"/>
          <p14:tracePt t="123573" x="4759325" y="4194175"/>
          <p14:tracePt t="123587" x="4765675" y="4194175"/>
          <p14:tracePt t="123621" x="4772025" y="4194175"/>
          <p14:tracePt t="123635" x="4778375" y="4194175"/>
          <p14:tracePt t="123713" x="4778375" y="4200525"/>
          <p14:tracePt t="123737" x="4772025" y="42005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23"/>
          <p:cNvCxnSpPr/>
          <p:nvPr/>
        </p:nvCxnSpPr>
        <p:spPr>
          <a:xfrm>
            <a:off x="323850" y="339725"/>
            <a:ext cx="8436610" cy="127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235;p23"/>
          <p:cNvSpPr txBox="1"/>
          <p:nvPr/>
        </p:nvSpPr>
        <p:spPr>
          <a:xfrm>
            <a:off x="1003300" y="4336415"/>
            <a:ext cx="2571750" cy="34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000">
              <a:solidFill>
                <a:schemeClr val="accent1"/>
              </a:solidFill>
              <a:sym typeface="+mn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000">
                <a:solidFill>
                  <a:schemeClr val="accent1"/>
                </a:solidFill>
                <a:sym typeface="+mn-ea"/>
              </a:rPr>
              <a:t>&gt; </a:t>
            </a:r>
            <a:r>
              <a:rPr lang="en-US" sz="2000"/>
              <a:t>Role of Co-Players</a:t>
            </a:r>
          </a:p>
        </p:txBody>
      </p:sp>
      <p:grpSp>
        <p:nvGrpSpPr>
          <p:cNvPr id="19" name="Google Shape;248;p23"/>
          <p:cNvGrpSpPr/>
          <p:nvPr/>
        </p:nvGrpSpPr>
        <p:grpSpPr>
          <a:xfrm>
            <a:off x="597535" y="4336415"/>
            <a:ext cx="267970" cy="273050"/>
            <a:chOff x="5812000" y="2553488"/>
            <a:chExt cx="769850" cy="767400"/>
          </a:xfrm>
          <a:solidFill>
            <a:schemeClr val="accent3">
              <a:lumMod val="75000"/>
            </a:schemeClr>
          </a:solidFill>
        </p:grpSpPr>
        <p:sp>
          <p:nvSpPr>
            <p:cNvPr id="20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3;p23"/>
            <p:cNvSpPr/>
            <p:nvPr/>
          </p:nvSpPr>
          <p:spPr>
            <a:xfrm>
              <a:off x="6057450" y="2834013"/>
              <a:ext cx="279750" cy="486875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235;p23"/>
          <p:cNvSpPr txBox="1"/>
          <p:nvPr/>
        </p:nvSpPr>
        <p:spPr>
          <a:xfrm>
            <a:off x="881380" y="1521460"/>
            <a:ext cx="2318385" cy="34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000">
                <a:solidFill>
                  <a:schemeClr val="accent1"/>
                </a:solidFill>
                <a:sym typeface="+mn-ea"/>
              </a:rPr>
              <a:t>&gt; </a:t>
            </a:r>
            <a:r>
              <a:rPr lang="en-US" sz="2000"/>
              <a:t>Block Diagram</a:t>
            </a:r>
          </a:p>
        </p:txBody>
      </p:sp>
      <p:sp>
        <p:nvSpPr>
          <p:cNvPr id="43" name="Google Shape;235;p23"/>
          <p:cNvSpPr txBox="1"/>
          <p:nvPr/>
        </p:nvSpPr>
        <p:spPr>
          <a:xfrm>
            <a:off x="484505" y="2239010"/>
            <a:ext cx="2571750" cy="34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000">
              <a:solidFill>
                <a:schemeClr val="accent1"/>
              </a:solidFill>
              <a:sym typeface="+mn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000">
                <a:solidFill>
                  <a:schemeClr val="accent1"/>
                </a:solidFill>
                <a:sym typeface="+mn-ea"/>
              </a:rPr>
              <a:t>&gt; </a:t>
            </a:r>
            <a:r>
              <a:rPr lang="en-US" sz="2000"/>
              <a:t>Algorithm</a:t>
            </a:r>
          </a:p>
        </p:txBody>
      </p:sp>
      <p:sp>
        <p:nvSpPr>
          <p:cNvPr id="51" name="Google Shape;235;p23"/>
          <p:cNvSpPr txBox="1"/>
          <p:nvPr/>
        </p:nvSpPr>
        <p:spPr>
          <a:xfrm>
            <a:off x="556260" y="2956560"/>
            <a:ext cx="2571750" cy="34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000">
              <a:solidFill>
                <a:schemeClr val="accent1"/>
              </a:solidFill>
              <a:sym typeface="+mn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000">
                <a:solidFill>
                  <a:schemeClr val="accent1"/>
                </a:solidFill>
                <a:sym typeface="+mn-ea"/>
              </a:rPr>
              <a:t>&gt; </a:t>
            </a:r>
            <a:r>
              <a:rPr lang="en-US" sz="2000"/>
              <a:t>Flow Chart</a:t>
            </a:r>
          </a:p>
        </p:txBody>
      </p:sp>
      <p:sp>
        <p:nvSpPr>
          <p:cNvPr id="59" name="Google Shape;235;p23"/>
          <p:cNvSpPr txBox="1"/>
          <p:nvPr/>
        </p:nvSpPr>
        <p:spPr>
          <a:xfrm>
            <a:off x="582930" y="3674110"/>
            <a:ext cx="2258060" cy="34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000">
              <a:solidFill>
                <a:schemeClr val="accent1"/>
              </a:solidFill>
              <a:sym typeface="+mn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000">
                <a:solidFill>
                  <a:schemeClr val="accent1"/>
                </a:solidFill>
                <a:sym typeface="+mn-ea"/>
              </a:rPr>
              <a:t>&gt; </a:t>
            </a:r>
            <a:r>
              <a:rPr lang="en-US" sz="2000"/>
              <a:t>Timeline</a:t>
            </a:r>
          </a:p>
        </p:txBody>
      </p:sp>
      <p:sp>
        <p:nvSpPr>
          <p:cNvPr id="67" name="Google Shape;235;p23"/>
          <p:cNvSpPr txBox="1"/>
          <p:nvPr/>
        </p:nvSpPr>
        <p:spPr>
          <a:xfrm>
            <a:off x="970280" y="859155"/>
            <a:ext cx="2689225" cy="34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2000">
              <a:solidFill>
                <a:schemeClr val="accent1"/>
              </a:solidFill>
              <a:sym typeface="+mn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2000">
                <a:solidFill>
                  <a:schemeClr val="accent1"/>
                </a:solidFill>
                <a:sym typeface="+mn-ea"/>
              </a:rPr>
              <a:t>&gt; </a:t>
            </a:r>
            <a:r>
              <a:rPr lang="en-US" sz="2000"/>
              <a:t>Problem Statement</a:t>
            </a:r>
          </a:p>
        </p:txBody>
      </p:sp>
      <p:sp>
        <p:nvSpPr>
          <p:cNvPr id="120" name="Google Shape;120;p22"/>
          <p:cNvSpPr/>
          <p:nvPr/>
        </p:nvSpPr>
        <p:spPr>
          <a:xfrm>
            <a:off x="559435" y="902970"/>
            <a:ext cx="274320" cy="273685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753745" y="812165"/>
            <a:ext cx="193675" cy="191770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595156" y="1521744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73;p22"/>
          <p:cNvSpPr/>
          <p:nvPr/>
        </p:nvSpPr>
        <p:spPr>
          <a:xfrm>
            <a:off x="614045" y="2178685"/>
            <a:ext cx="248285" cy="319405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666115" y="2280285"/>
            <a:ext cx="90805" cy="111125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255;p23"/>
          <p:cNvSpPr/>
          <p:nvPr/>
        </p:nvSpPr>
        <p:spPr>
          <a:xfrm>
            <a:off x="556895" y="2956560"/>
            <a:ext cx="312420" cy="292100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237;p23"/>
          <p:cNvSpPr/>
          <p:nvPr/>
        </p:nvSpPr>
        <p:spPr>
          <a:xfrm>
            <a:off x="619760" y="3655695"/>
            <a:ext cx="321310" cy="32131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3"/>
          <p:cNvSpPr/>
          <p:nvPr/>
        </p:nvSpPr>
        <p:spPr>
          <a:xfrm>
            <a:off x="6338265" y="1467498"/>
            <a:ext cx="1038380" cy="1058741"/>
          </a:xfrm>
          <a:custGeom>
            <a:avLst/>
            <a:gdLst/>
            <a:ahLst/>
            <a:cxnLst/>
            <a:rect l="l" t="t" r="r" b="b"/>
            <a:pathLst>
              <a:path w="205518" h="209548" extrusionOk="0">
                <a:moveTo>
                  <a:pt x="190882" y="14636"/>
                </a:moveTo>
                <a:lnTo>
                  <a:pt x="190882" y="87307"/>
                </a:lnTo>
                <a:cubicBezTo>
                  <a:pt x="190882" y="136730"/>
                  <a:pt x="161486" y="172689"/>
                  <a:pt x="103518" y="194170"/>
                </a:cubicBezTo>
                <a:cubicBezTo>
                  <a:pt x="103260" y="194259"/>
                  <a:pt x="103012" y="194350"/>
                  <a:pt x="102753" y="194439"/>
                </a:cubicBezTo>
                <a:cubicBezTo>
                  <a:pt x="102505" y="194350"/>
                  <a:pt x="102246" y="194259"/>
                  <a:pt x="101998" y="194159"/>
                </a:cubicBezTo>
                <a:cubicBezTo>
                  <a:pt x="44030" y="172689"/>
                  <a:pt x="14636" y="136741"/>
                  <a:pt x="14636" y="87307"/>
                </a:cubicBezTo>
                <a:lnTo>
                  <a:pt x="14636" y="14636"/>
                </a:lnTo>
                <a:lnTo>
                  <a:pt x="67391" y="14636"/>
                </a:lnTo>
                <a:lnTo>
                  <a:pt x="67391" y="75509"/>
                </a:lnTo>
                <a:lnTo>
                  <a:pt x="51574" y="75509"/>
                </a:lnTo>
                <a:cubicBezTo>
                  <a:pt x="49052" y="71118"/>
                  <a:pt x="44300" y="68157"/>
                  <a:pt x="38863" y="68157"/>
                </a:cubicBezTo>
                <a:cubicBezTo>
                  <a:pt x="30757" y="68157"/>
                  <a:pt x="24183" y="74721"/>
                  <a:pt x="24183" y="82826"/>
                </a:cubicBezTo>
                <a:cubicBezTo>
                  <a:pt x="24183" y="90933"/>
                  <a:pt x="30757" y="97497"/>
                  <a:pt x="38863" y="97497"/>
                </a:cubicBezTo>
                <a:cubicBezTo>
                  <a:pt x="44300" y="97497"/>
                  <a:pt x="49052" y="94536"/>
                  <a:pt x="51574" y="90145"/>
                </a:cubicBezTo>
                <a:lnTo>
                  <a:pt x="82027" y="90145"/>
                </a:lnTo>
                <a:lnTo>
                  <a:pt x="82027" y="14636"/>
                </a:lnTo>
                <a:lnTo>
                  <a:pt x="95435" y="14636"/>
                </a:lnTo>
                <a:lnTo>
                  <a:pt x="95435" y="136269"/>
                </a:lnTo>
                <a:cubicBezTo>
                  <a:pt x="91044" y="138802"/>
                  <a:pt x="88083" y="143554"/>
                  <a:pt x="88083" y="148979"/>
                </a:cubicBezTo>
                <a:cubicBezTo>
                  <a:pt x="88083" y="157086"/>
                  <a:pt x="94658" y="163660"/>
                  <a:pt x="102753" y="163660"/>
                </a:cubicBezTo>
                <a:cubicBezTo>
                  <a:pt x="110859" y="163660"/>
                  <a:pt x="117433" y="157086"/>
                  <a:pt x="117433" y="148979"/>
                </a:cubicBezTo>
                <a:cubicBezTo>
                  <a:pt x="117433" y="143554"/>
                  <a:pt x="114473" y="138802"/>
                  <a:pt x="110071" y="136269"/>
                </a:cubicBezTo>
                <a:lnTo>
                  <a:pt x="110071" y="14636"/>
                </a:lnTo>
                <a:lnTo>
                  <a:pt x="122950" y="14636"/>
                </a:lnTo>
                <a:lnTo>
                  <a:pt x="122950" y="115858"/>
                </a:lnTo>
                <a:lnTo>
                  <a:pt x="146896" y="115858"/>
                </a:lnTo>
                <a:cubicBezTo>
                  <a:pt x="149429" y="120259"/>
                  <a:pt x="154180" y="123220"/>
                  <a:pt x="159617" y="123220"/>
                </a:cubicBezTo>
                <a:cubicBezTo>
                  <a:pt x="167713" y="123220"/>
                  <a:pt x="174288" y="116645"/>
                  <a:pt x="174288" y="108540"/>
                </a:cubicBezTo>
                <a:cubicBezTo>
                  <a:pt x="174288" y="100434"/>
                  <a:pt x="167713" y="93871"/>
                  <a:pt x="159617" y="93871"/>
                </a:cubicBezTo>
                <a:cubicBezTo>
                  <a:pt x="154180" y="93871"/>
                  <a:pt x="149429" y="96832"/>
                  <a:pt x="146896" y="101223"/>
                </a:cubicBezTo>
                <a:lnTo>
                  <a:pt x="137586" y="101223"/>
                </a:lnTo>
                <a:lnTo>
                  <a:pt x="137586" y="14636"/>
                </a:lnTo>
                <a:close/>
                <a:moveTo>
                  <a:pt x="0" y="0"/>
                </a:moveTo>
                <a:lnTo>
                  <a:pt x="0" y="87307"/>
                </a:lnTo>
                <a:cubicBezTo>
                  <a:pt x="0" y="143497"/>
                  <a:pt x="32604" y="184071"/>
                  <a:pt x="96910" y="207882"/>
                </a:cubicBezTo>
                <a:cubicBezTo>
                  <a:pt x="97755" y="208197"/>
                  <a:pt x="98610" y="208513"/>
                  <a:pt x="99477" y="208828"/>
                </a:cubicBezTo>
                <a:lnTo>
                  <a:pt x="101469" y="209548"/>
                </a:lnTo>
                <a:lnTo>
                  <a:pt x="104059" y="209548"/>
                </a:lnTo>
                <a:lnTo>
                  <a:pt x="106062" y="208817"/>
                </a:lnTo>
                <a:cubicBezTo>
                  <a:pt x="106919" y="208513"/>
                  <a:pt x="107763" y="208197"/>
                  <a:pt x="108607" y="207882"/>
                </a:cubicBezTo>
                <a:cubicBezTo>
                  <a:pt x="172914" y="184060"/>
                  <a:pt x="205517" y="143497"/>
                  <a:pt x="205517" y="87307"/>
                </a:cubicBezTo>
                <a:lnTo>
                  <a:pt x="205517" y="0"/>
                </a:lnTo>
                <a:close/>
              </a:path>
            </a:pathLst>
          </a:cu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/>
          <p:cNvSpPr txBox="1"/>
          <p:nvPr/>
        </p:nvSpPr>
        <p:spPr>
          <a:xfrm>
            <a:off x="5003800" y="2571115"/>
            <a:ext cx="3810000" cy="5397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 panose="020B0800030000020004"/>
              <a:buNone/>
              <a:defRPr sz="2400" b="0" i="0" u="none" strike="noStrike" cap="none">
                <a:solidFill>
                  <a:schemeClr val="lt2"/>
                </a:solidFill>
                <a:latin typeface="Viga" panose="020B0800030000020004"/>
                <a:ea typeface="Viga" panose="020B0800030000020004"/>
                <a:cs typeface="Viga" panose="020B0800030000020004"/>
                <a:sym typeface="Viga" panose="020B08000300000200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l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200"/>
              <a:t>AES</a:t>
            </a:r>
            <a:r>
              <a:rPr lang="en-US" altLang="en-GB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Advanced Encryption Standard -</a:t>
            </a:r>
            <a:r>
              <a:rPr lang="en-US" altLang="en-GB" sz="2000"/>
              <a:t> 128 Bit</a:t>
            </a:r>
          </a:p>
        </p:txBody>
      </p:sp>
      <p:cxnSp>
        <p:nvCxnSpPr>
          <p:cNvPr id="82" name="Google Shape;257;p23"/>
          <p:cNvCxnSpPr/>
          <p:nvPr/>
        </p:nvCxnSpPr>
        <p:spPr>
          <a:xfrm>
            <a:off x="295190" y="25253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257;p23"/>
          <p:cNvCxnSpPr/>
          <p:nvPr/>
        </p:nvCxnSpPr>
        <p:spPr>
          <a:xfrm>
            <a:off x="5365750" y="4083685"/>
            <a:ext cx="3146425" cy="27305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257;p23"/>
          <p:cNvCxnSpPr/>
          <p:nvPr/>
        </p:nvCxnSpPr>
        <p:spPr>
          <a:xfrm>
            <a:off x="5349240" y="1196975"/>
            <a:ext cx="3146425" cy="27305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2AC10E-74FC-46C7-87A2-D147511877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6"/>
    </mc:Choice>
    <mc:Fallback xmlns="">
      <p:transition spd="slow" advTm="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287020" y="549910"/>
            <a:ext cx="3630930" cy="4430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`timescale 1ns / 1ps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module sbox(inputByte, substitutedByte);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input  [7:0] inputByte;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output [7:0] substitutedByte;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    	reg [7:0] substitutedByte;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    always @(inputByte)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    case (inputByte)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      8'h00: substitutedByte =8'h63;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   8'h01: substitutedByte=8'h7c;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   8'h02: substitutedByte=8'h77;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   8'h03: substitutedByte=8'h7b;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   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  <a:sym typeface="+mn-ea"/>
              </a:rPr>
              <a:t>	   </a:t>
            </a: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  <a:sym typeface="+mn-ea"/>
              </a:rPr>
              <a:t>	   </a:t>
            </a: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  <a:sym typeface="+mn-ea"/>
              </a:rPr>
              <a:t>	   </a:t>
            </a: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  <a:sym typeface="+mn-ea"/>
              </a:rPr>
              <a:t>	   </a:t>
            </a: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..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  <a:sym typeface="+mn-ea"/>
              </a:rPr>
              <a:t>	   </a:t>
            </a: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8'hfa: substitutedByte=8'h2d;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   8'hfb: substitutedByte=8'h0f;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   8'hfc: substitutedByte=8'hb0;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   8'hfd: substitutedByte=8'h54;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   8'hfe: substitutedByte=8'hbb;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   8'hff: substitutedByte=8'h16;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	endcase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nsolas" panose="020B0609020204030204" charset="0"/>
                <a:cs typeface="Consolas" panose="020B0609020204030204" charset="0"/>
              </a:rPr>
              <a:t>endmodule</a:t>
            </a: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5843905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RTL</a:t>
            </a:r>
            <a:r>
              <a:rPr lang="en-US" altLang="en-IN" sz="2300" dirty="0">
                <a:sym typeface="+mn-ea"/>
              </a:rPr>
              <a:t> </a:t>
            </a:r>
            <a:r>
              <a:rPr lang="en-IN" sz="2300" dirty="0">
                <a:sym typeface="+mn-ea"/>
              </a:rPr>
              <a:t>Verilog Code</a:t>
            </a:r>
            <a:endParaRPr lang="en-US" sz="230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5868035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Box 3"/>
          <p:cNvSpPr txBox="1"/>
          <p:nvPr/>
        </p:nvSpPr>
        <p:spPr>
          <a:xfrm>
            <a:off x="287020" y="267970"/>
            <a:ext cx="12757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&gt; SBOX.V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055" y="1132205"/>
            <a:ext cx="4875530" cy="316928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BE99383-B718-4495-B3C7-0C0B6FC02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21"/>
    </mc:Choice>
    <mc:Fallback xmlns="">
      <p:transition spd="slow" advTm="58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8" x="4752975" y="4162425"/>
          <p14:tracePt t="795" x="4670425" y="4027488"/>
          <p14:tracePt t="800" x="4530725" y="3773488"/>
          <p14:tracePt t="811" x="4403725" y="3524250"/>
          <p14:tracePt t="817" x="4319588" y="3340100"/>
          <p14:tracePt t="820" x="4275138" y="3251200"/>
          <p14:tracePt t="828" x="4249738" y="3186113"/>
          <p14:tracePt t="834" x="4205288" y="3116263"/>
          <p14:tracePt t="841" x="4179888" y="3065463"/>
          <p14:tracePt t="849" x="4148138" y="3001963"/>
          <p14:tracePt t="856" x="4122738" y="2944813"/>
          <p14:tracePt t="866" x="4090988" y="2874963"/>
          <p14:tracePt t="871" x="4052888" y="2798763"/>
          <p14:tracePt t="878" x="4014788" y="2740025"/>
          <p14:tracePt t="898" x="3913188" y="2498725"/>
          <p14:tracePt t="904" x="3873500" y="2428875"/>
          <p14:tracePt t="911" x="3841750" y="2365375"/>
          <p14:tracePt t="918" x="3822700" y="2306638"/>
          <p14:tracePt t="925" x="3790950" y="2249488"/>
          <p14:tracePt t="932" x="3778250" y="2211388"/>
          <p14:tracePt t="939" x="3752850" y="2166938"/>
          <p14:tracePt t="946" x="3733800" y="2128838"/>
          <p14:tracePt t="953" x="3708400" y="2078038"/>
          <p14:tracePt t="962" x="3676650" y="2020888"/>
          <p14:tracePt t="966" x="3651250" y="1963738"/>
          <p14:tracePt t="975" x="3625850" y="1898650"/>
          <p14:tracePt t="987" x="3600450" y="1841500"/>
          <p14:tracePt t="991" x="3581400" y="1797050"/>
          <p14:tracePt t="997" x="3562350" y="1746250"/>
          <p14:tracePt t="1001" x="3549650" y="1701800"/>
          <p14:tracePt t="1008" x="3536950" y="1670050"/>
          <p14:tracePt t="1015" x="3524250" y="1638300"/>
          <p14:tracePt t="1022" x="3517900" y="1619250"/>
          <p14:tracePt t="1029" x="3511550" y="1600200"/>
          <p14:tracePt t="1036" x="3505200" y="1581150"/>
          <p14:tracePt t="1044" x="3505200" y="1568450"/>
          <p14:tracePt t="1057" x="3498850" y="1555750"/>
          <p14:tracePt t="1070" x="3498850" y="1549400"/>
          <p14:tracePt t="1077" x="3498850" y="1543050"/>
          <p14:tracePt t="1085" x="3498850" y="1536700"/>
          <p14:tracePt t="1584" x="3467100" y="1536700"/>
          <p14:tracePt t="1590" x="3441700" y="1530350"/>
          <p14:tracePt t="1597" x="3414713" y="1517650"/>
          <p14:tracePt t="1604" x="3376613" y="1511300"/>
          <p14:tracePt t="1612" x="3351213" y="1504950"/>
          <p14:tracePt t="1617" x="3325813" y="1490663"/>
          <p14:tracePt t="1625" x="3300413" y="1477963"/>
          <p14:tracePt t="1634" x="3275013" y="1471613"/>
          <p14:tracePt t="1641" x="3249613" y="1458913"/>
          <p14:tracePt t="1655" x="3167063" y="1427163"/>
          <p14:tracePt t="1659" x="3122613" y="1414463"/>
          <p14:tracePt t="1666" x="3078163" y="1389063"/>
          <p14:tracePt t="1673" x="3033713" y="1376363"/>
          <p14:tracePt t="1680" x="2995613" y="1363663"/>
          <p14:tracePt t="1687" x="2949575" y="1338263"/>
          <p14:tracePt t="1694" x="2911475" y="1325563"/>
          <p14:tracePt t="1701" x="2873375" y="1306513"/>
          <p14:tracePt t="1708" x="2854325" y="1300163"/>
          <p14:tracePt t="1714" x="2841625" y="1293813"/>
          <p14:tracePt t="1722" x="2822575" y="1287463"/>
          <p14:tracePt t="1729" x="2809875" y="1281113"/>
          <p14:tracePt t="1736" x="2803525" y="1274763"/>
          <p14:tracePt t="1743" x="2790825" y="1268413"/>
          <p14:tracePt t="1749" x="2778125" y="1262063"/>
          <p14:tracePt t="1756" x="2765425" y="1255713"/>
          <p14:tracePt t="1770" x="2752725" y="1249363"/>
          <p14:tracePt t="1777" x="2746375" y="1249363"/>
          <p14:tracePt t="1784" x="2740025" y="1243013"/>
          <p14:tracePt t="1791" x="2727325" y="1236663"/>
          <p14:tracePt t="1798" x="2720975" y="1236663"/>
          <p14:tracePt t="1805" x="2714625" y="1230313"/>
          <p14:tracePt t="1813" x="2701925" y="1223963"/>
          <p14:tracePt t="1818" x="2701925" y="1217613"/>
          <p14:tracePt t="1825" x="2695575" y="1217613"/>
          <p14:tracePt t="1836" x="2689225" y="1217613"/>
          <p14:tracePt t="1841" x="2682875" y="1217613"/>
          <p14:tracePt t="1856" x="2682875" y="1211263"/>
          <p14:tracePt t="1867" x="2676525" y="1211263"/>
          <p14:tracePt t="1870" x="2676525" y="1204913"/>
          <p14:tracePt t="1896" x="2670175" y="1204913"/>
          <p14:tracePt t="1981" x="2663825" y="1204913"/>
          <p14:tracePt t="3130" x="2657475" y="1204913"/>
          <p14:tracePt t="3144" x="2651125" y="1204913"/>
          <p14:tracePt t="3171" x="2644775" y="1204913"/>
          <p14:tracePt t="3178" x="2638425" y="1204913"/>
          <p14:tracePt t="3191" x="2625725" y="1204913"/>
          <p14:tracePt t="3197" x="2613025" y="1204913"/>
          <p14:tracePt t="3206" x="2600325" y="1204913"/>
          <p14:tracePt t="3217" x="2587625" y="1204913"/>
          <p14:tracePt t="3221" x="2568575" y="1204913"/>
          <p14:tracePt t="3224" x="2555875" y="1211263"/>
          <p14:tracePt t="3234" x="2536825" y="1211263"/>
          <p14:tracePt t="3242" x="2517775" y="1211263"/>
          <p14:tracePt t="3249" x="2497138" y="1211263"/>
          <p14:tracePt t="3253" x="2471738" y="1217613"/>
          <p14:tracePt t="3259" x="2452688" y="1217613"/>
          <p14:tracePt t="3266" x="2427288" y="1217613"/>
          <p14:tracePt t="3273" x="2408238" y="1223963"/>
          <p14:tracePt t="3280" x="2370138" y="1223963"/>
          <p14:tracePt t="3286" x="2338388" y="1230313"/>
          <p14:tracePt t="3299" x="2293938" y="1230313"/>
          <p14:tracePt t="3305" x="2262188" y="1230313"/>
          <p14:tracePt t="3310" x="2217738" y="1236663"/>
          <p14:tracePt t="3315" x="2192338" y="1236663"/>
          <p14:tracePt t="3324" x="2160588" y="1236663"/>
          <p14:tracePt t="3334" x="2147888" y="1236663"/>
          <p14:tracePt t="3338" x="2122488" y="1236663"/>
          <p14:tracePt t="3342" x="2103438" y="1236663"/>
          <p14:tracePt t="3350" x="2090738" y="1236663"/>
          <p14:tracePt t="3358" x="2071688" y="1236663"/>
          <p14:tracePt t="3369" x="2051050" y="1236663"/>
          <p14:tracePt t="3372" x="2038350" y="1236663"/>
          <p14:tracePt t="3379" x="2019300" y="1236663"/>
          <p14:tracePt t="3384" x="2006600" y="1236663"/>
          <p14:tracePt t="3391" x="1993900" y="1236663"/>
          <p14:tracePt t="3403" x="1981200" y="1236663"/>
          <p14:tracePt t="3407" x="1968500" y="1236663"/>
          <p14:tracePt t="3419" x="1955800" y="1236663"/>
          <p14:tracePt t="3425" x="1949450" y="1236663"/>
          <p14:tracePt t="3433" x="1943100" y="1236663"/>
          <p14:tracePt t="3440" x="1936750" y="1236663"/>
          <p14:tracePt t="3454" x="1924050" y="1236663"/>
          <p14:tracePt t="3462" x="1917700" y="1236663"/>
          <p14:tracePt t="3474" x="1911350" y="1236663"/>
          <p14:tracePt t="3481" x="1898650" y="1236663"/>
          <p14:tracePt t="3495" x="1892300" y="1236663"/>
          <p14:tracePt t="3502" x="1879600" y="1236663"/>
          <p14:tracePt t="3515" x="1873250" y="1236663"/>
          <p14:tracePt t="3523" x="1866900" y="1236663"/>
          <p14:tracePt t="3530" x="1860550" y="1230313"/>
          <p14:tracePt t="3539" x="1854200" y="1230313"/>
          <p14:tracePt t="3547" x="1847850" y="1223963"/>
          <p14:tracePt t="3550" x="1841500" y="1223963"/>
          <p14:tracePt t="3557" x="1835150" y="1223963"/>
          <p14:tracePt t="3567" x="1828800" y="1223963"/>
          <p14:tracePt t="3584" x="1816100" y="1217613"/>
          <p14:tracePt t="3587" x="1809750" y="1217613"/>
          <p14:tracePt t="3591" x="1809750" y="1211263"/>
          <p14:tracePt t="3599" x="1803400" y="1211263"/>
          <p14:tracePt t="3606" x="1790700" y="1204913"/>
          <p14:tracePt t="3620" x="1784350" y="1204913"/>
          <p14:tracePt t="3627" x="1778000" y="1204913"/>
          <p14:tracePt t="3641" x="1765300" y="1198563"/>
          <p14:tracePt t="3647" x="1758950" y="1198563"/>
          <p14:tracePt t="3655" x="1758950" y="1192213"/>
          <p14:tracePt t="3661" x="1746250" y="1192213"/>
          <p14:tracePt t="3668" x="1739900" y="1185863"/>
          <p14:tracePt t="3692" x="1733550" y="1179513"/>
          <p14:tracePt t="3701" x="1727200" y="1173163"/>
          <p14:tracePt t="3721" x="1720850" y="1173163"/>
          <p14:tracePt t="3732" x="1714500" y="1166813"/>
          <p14:tracePt t="3749" x="1714500" y="1160463"/>
          <p14:tracePt t="3750" x="1708150" y="1160463"/>
          <p14:tracePt t="3761" x="1708150" y="1154113"/>
          <p14:tracePt t="3780" x="1701800" y="1154113"/>
          <p14:tracePt t="3800" x="1695450" y="1154113"/>
          <p14:tracePt t="3835" x="1689100" y="1154113"/>
          <p14:tracePt t="3904" x="1682750" y="1154113"/>
          <p14:tracePt t="3920" x="1676400" y="1154113"/>
          <p14:tracePt t="3996" x="1670050" y="1154113"/>
          <p14:tracePt t="4011" x="1663700" y="1154113"/>
          <p14:tracePt t="4038" x="1663700" y="1147763"/>
          <p14:tracePt t="4045" x="1657350" y="1147763"/>
          <p14:tracePt t="4052" x="1651000" y="1141413"/>
          <p14:tracePt t="4056" x="1644650" y="1141413"/>
          <p14:tracePt t="4077" x="1638300" y="1141413"/>
          <p14:tracePt t="4084" x="1631950" y="1135063"/>
          <p14:tracePt t="4098" x="1625600" y="1128713"/>
          <p14:tracePt t="4105" x="1612900" y="1128713"/>
          <p14:tracePt t="4119" x="1606550" y="1122363"/>
          <p14:tracePt t="4130" x="1598613" y="1122363"/>
          <p14:tracePt t="4136" x="1592263" y="1122363"/>
          <p14:tracePt t="4143" x="1585913" y="1122363"/>
          <p14:tracePt t="4146" x="1585913" y="1116013"/>
          <p14:tracePt t="4156" x="1579563" y="1116013"/>
          <p14:tracePt t="4168" x="1573213" y="1109663"/>
          <p14:tracePt t="4175" x="1566863" y="1109663"/>
          <p14:tracePt t="4183" x="1560513" y="1109663"/>
          <p14:tracePt t="4197" x="1560513" y="1103313"/>
          <p14:tracePt t="4210" x="1560513" y="1096963"/>
          <p14:tracePt t="4215" x="1554163" y="1096963"/>
          <p14:tracePt t="4233" x="1547813" y="1090613"/>
          <p14:tracePt t="4336" x="1554163" y="1090613"/>
          <p14:tracePt t="4352" x="1554163" y="1096963"/>
          <p14:tracePt t="4368" x="1560513" y="1096963"/>
          <p14:tracePt t="4375" x="1560513" y="1103313"/>
          <p14:tracePt t="4382" x="1566863" y="1103313"/>
          <p14:tracePt t="4402" x="1573213" y="1103313"/>
          <p14:tracePt t="4537" x="1566863" y="1103313"/>
          <p14:tracePt t="4560" x="1560513" y="1103313"/>
          <p14:tracePt t="4566" x="1560513" y="1096963"/>
          <p14:tracePt t="4583" x="1554163" y="1096963"/>
          <p14:tracePt t="4611" x="1554163" y="1090613"/>
          <p14:tracePt t="4694" x="1560513" y="1090613"/>
          <p14:tracePt t="4707" x="1566863" y="1090613"/>
          <p14:tracePt t="4729" x="1573213" y="1090613"/>
          <p14:tracePt t="4747" x="1579563" y="1090613"/>
          <p14:tracePt t="4759" x="1585913" y="1090613"/>
          <p14:tracePt t="4764" x="1592263" y="1090613"/>
          <p14:tracePt t="4770" x="1598613" y="1090613"/>
          <p14:tracePt t="4776" x="1612900" y="1090613"/>
          <p14:tracePt t="4783" x="1638300" y="1090613"/>
          <p14:tracePt t="4790" x="1676400" y="1096963"/>
          <p14:tracePt t="4797" x="1708150" y="1103313"/>
          <p14:tracePt t="4804" x="1739900" y="1109663"/>
          <p14:tracePt t="4812" x="1784350" y="1116013"/>
          <p14:tracePt t="4818" x="1822450" y="1116013"/>
          <p14:tracePt t="4825" x="1854200" y="1122363"/>
          <p14:tracePt t="4835" x="1885950" y="1128713"/>
          <p14:tracePt t="4838" x="1911350" y="1135063"/>
          <p14:tracePt t="4846" x="1930400" y="1135063"/>
          <p14:tracePt t="4853" x="1955800" y="1135063"/>
          <p14:tracePt t="4860" x="1974850" y="1135063"/>
          <p14:tracePt t="4869" x="2000250" y="1135063"/>
          <p14:tracePt t="4878" x="2032000" y="1135063"/>
          <p14:tracePt t="4885" x="2078038" y="1135063"/>
          <p14:tracePt t="4900" x="2154238" y="1135063"/>
          <p14:tracePt t="4901" x="2185988" y="1135063"/>
          <p14:tracePt t="4909" x="2211388" y="1128713"/>
          <p14:tracePt t="4917" x="2230438" y="1128713"/>
          <p14:tracePt t="4925" x="2243138" y="1122363"/>
          <p14:tracePt t="4932" x="2249488" y="1122363"/>
          <p14:tracePt t="4937" x="2262188" y="1122363"/>
          <p14:tracePt t="4944" x="2268538" y="1116013"/>
          <p14:tracePt t="4949" x="2274888" y="1116013"/>
          <p14:tracePt t="4957" x="2281238" y="1116013"/>
          <p14:tracePt t="4964" x="2287588" y="1116013"/>
          <p14:tracePt t="4971" x="2293938" y="1109663"/>
          <p14:tracePt t="4979" x="2306638" y="1109663"/>
          <p14:tracePt t="4984" x="2312988" y="1109663"/>
          <p14:tracePt t="4997" x="2319338" y="1103313"/>
          <p14:tracePt t="5003" x="2332038" y="1103313"/>
          <p14:tracePt t="5006" x="2338388" y="1096963"/>
          <p14:tracePt t="5012" x="2351088" y="1096963"/>
          <p14:tracePt t="5019" x="2363788" y="1096963"/>
          <p14:tracePt t="5025" x="2370138" y="1096963"/>
          <p14:tracePt t="5033" x="2382838" y="1096963"/>
          <p14:tracePt t="5040" x="2395538" y="1090613"/>
          <p14:tracePt t="5053" x="2408238" y="1084263"/>
          <p14:tracePt t="5063" x="2414588" y="1084263"/>
          <p14:tracePt t="5067" x="2427288" y="1084263"/>
          <p14:tracePt t="5074" x="2433638" y="1084263"/>
          <p14:tracePt t="5081" x="2439988" y="1084263"/>
          <p14:tracePt t="5088" x="2452688" y="1084263"/>
          <p14:tracePt t="5096" x="2459038" y="1084263"/>
          <p14:tracePt t="5102" x="2465388" y="1084263"/>
          <p14:tracePt t="5114" x="2478088" y="1084263"/>
          <p14:tracePt t="5123" x="2490788" y="1084263"/>
          <p14:tracePt t="5130" x="2497138" y="1084263"/>
          <p14:tracePt t="5137" x="2509838" y="1084263"/>
          <p14:tracePt t="5144" x="2517775" y="1084263"/>
          <p14:tracePt t="5160" x="2530475" y="1084263"/>
          <p14:tracePt t="5174" x="2536825" y="1084263"/>
          <p14:tracePt t="5178" x="2549525" y="1084263"/>
          <p14:tracePt t="5188" x="2555875" y="1084263"/>
          <p14:tracePt t="5199" x="2568575" y="1084263"/>
          <p14:tracePt t="5209" x="2574925" y="1084263"/>
          <p14:tracePt t="5221" x="2581275" y="1084263"/>
          <p14:tracePt t="5228" x="2593975" y="1084263"/>
          <p14:tracePt t="5241" x="2600325" y="1084263"/>
          <p14:tracePt t="5250" x="2606675" y="1084263"/>
          <p14:tracePt t="5257" x="2613025" y="1084263"/>
          <p14:tracePt t="5266" x="2619375" y="1084263"/>
          <p14:tracePt t="5269" x="2625725" y="1084263"/>
          <p14:tracePt t="5275" x="2632075" y="1084263"/>
          <p14:tracePt t="5283" x="2638425" y="1084263"/>
          <p14:tracePt t="5289" x="2644775" y="1084263"/>
          <p14:tracePt t="5296" x="2651125" y="1084263"/>
          <p14:tracePt t="5315" x="2657475" y="1084263"/>
          <p14:tracePt t="5326" x="2663825" y="1084263"/>
          <p14:tracePt t="5339" x="2670175" y="1084263"/>
          <p14:tracePt t="5902" x="2663825" y="1084263"/>
          <p14:tracePt t="5909" x="2651125" y="1084263"/>
          <p14:tracePt t="5918" x="2632075" y="1084263"/>
          <p14:tracePt t="5922" x="2619375" y="1084263"/>
          <p14:tracePt t="5926" x="2587625" y="1084263"/>
          <p14:tracePt t="5934" x="2562225" y="1084263"/>
          <p14:tracePt t="5942" x="2517775" y="1069975"/>
          <p14:tracePt t="5948" x="2478088" y="1069975"/>
          <p14:tracePt t="5955" x="2414588" y="1069975"/>
          <p14:tracePt t="5962" x="2344738" y="1069975"/>
          <p14:tracePt t="5968" x="2281238" y="1069975"/>
          <p14:tracePt t="5989" x="2166938" y="1069975"/>
          <p14:tracePt t="5997" x="2122488" y="1069975"/>
          <p14:tracePt t="6004" x="2078038" y="1069975"/>
          <p14:tracePt t="6010" x="2032000" y="1077913"/>
          <p14:tracePt t="6018" x="2006600" y="1077913"/>
          <p14:tracePt t="6027" x="1974850" y="1077913"/>
          <p14:tracePt t="6032" x="1943100" y="1084263"/>
          <p14:tracePt t="6041" x="1917700" y="1084263"/>
          <p14:tracePt t="6045" x="1905000" y="1090613"/>
          <p14:tracePt t="6052" x="1885950" y="1090613"/>
          <p14:tracePt t="6059" x="1866900" y="1090613"/>
          <p14:tracePt t="6068" x="1854200" y="1090613"/>
          <p14:tracePt t="6074" x="1841500" y="1090613"/>
          <p14:tracePt t="6084" x="1828800" y="1090613"/>
          <p14:tracePt t="6087" x="1822450" y="1096963"/>
          <p14:tracePt t="6094" x="1803400" y="1103313"/>
          <p14:tracePt t="6101" x="1790700" y="1109663"/>
          <p14:tracePt t="6108" x="1784350" y="1109663"/>
          <p14:tracePt t="6114" x="1778000" y="1116013"/>
          <p14:tracePt t="6123" x="1765300" y="1116013"/>
          <p14:tracePt t="6129" x="1771650" y="1116013"/>
          <p14:tracePt t="6428" x="1758950" y="1116013"/>
          <p14:tracePt t="6435" x="1739900" y="1116013"/>
          <p14:tracePt t="6442" x="1720850" y="1116013"/>
          <p14:tracePt t="6451" x="1708150" y="1116013"/>
          <p14:tracePt t="6453" x="1682750" y="1116013"/>
          <p14:tracePt t="6464" x="1670050" y="1116013"/>
          <p14:tracePt t="6472" x="1651000" y="1116013"/>
          <p14:tracePt t="6475" x="1638300" y="1116013"/>
          <p14:tracePt t="6481" x="1625600" y="1116013"/>
          <p14:tracePt t="6490" x="1612900" y="1116013"/>
          <p14:tracePt t="6499" x="1592263" y="1116013"/>
          <p14:tracePt t="6502" x="1585913" y="1116013"/>
          <p14:tracePt t="6509" x="1566863" y="1116013"/>
          <p14:tracePt t="6516" x="1554163" y="1109663"/>
          <p14:tracePt t="6523" x="1547813" y="1109663"/>
          <p14:tracePt t="6533" x="1528763" y="1103313"/>
          <p14:tracePt t="6541" x="1516063" y="1103313"/>
          <p14:tracePt t="6546" x="1509713" y="1103313"/>
          <p14:tracePt t="6551" x="1503363" y="1103313"/>
          <p14:tracePt t="6558" x="1497013" y="1103313"/>
          <p14:tracePt t="6564" x="1490663" y="1103313"/>
          <p14:tracePt t="6571" x="1484313" y="1103313"/>
          <p14:tracePt t="6579" x="1477963" y="1103313"/>
          <p14:tracePt t="6596" x="1471613" y="1103313"/>
          <p14:tracePt t="6609" x="1465263" y="1103313"/>
          <p14:tracePt t="6620" x="1458913" y="1103313"/>
          <p14:tracePt t="6634" x="1452563" y="1103313"/>
          <p14:tracePt t="6690" x="1458913" y="1103313"/>
          <p14:tracePt t="6719" x="1465263" y="1103313"/>
          <p14:tracePt t="6726" x="1477963" y="1103313"/>
          <p14:tracePt t="6743" x="1497013" y="1103313"/>
          <p14:tracePt t="6749" x="1528763" y="1096963"/>
          <p14:tracePt t="6753" x="1573213" y="1096963"/>
          <p14:tracePt t="6758" x="1638300" y="1090613"/>
          <p14:tracePt t="6765" x="1784350" y="1077913"/>
          <p14:tracePt t="6772" x="1968500" y="1057275"/>
          <p14:tracePt t="6780" x="2078038" y="1038225"/>
          <p14:tracePt t="6786" x="2205038" y="1031875"/>
          <p14:tracePt t="6794" x="2312988" y="1012825"/>
          <p14:tracePt t="6805" x="2389188" y="1000125"/>
          <p14:tracePt t="6806" x="2452688" y="993775"/>
          <p14:tracePt t="6822" x="2549525" y="993775"/>
          <p14:tracePt t="6827" x="2593975" y="993775"/>
          <p14:tracePt t="6835" x="2619375" y="993775"/>
          <p14:tracePt t="6842" x="2638425" y="993775"/>
          <p14:tracePt t="6848" x="2644775" y="993775"/>
          <p14:tracePt t="6855" x="2657475" y="993775"/>
          <p14:tracePt t="6863" x="2663825" y="993775"/>
          <p14:tracePt t="6869" x="2676525" y="993775"/>
          <p14:tracePt t="6875" x="2682875" y="993775"/>
          <p14:tracePt t="6900" x="2695575" y="993775"/>
          <p14:tracePt t="6931" x="2701925" y="993775"/>
          <p14:tracePt t="6949" x="2708275" y="993775"/>
          <p14:tracePt t="6961" x="2714625" y="993775"/>
          <p14:tracePt t="7077" x="2714625" y="1000125"/>
          <p14:tracePt t="7098" x="2708275" y="1000125"/>
          <p14:tracePt t="7112" x="2701925" y="1006475"/>
          <p14:tracePt t="7118" x="2701925" y="1012825"/>
          <p14:tracePt t="7139" x="2701925" y="1019175"/>
          <p14:tracePt t="7146" x="2695575" y="1031875"/>
          <p14:tracePt t="7160" x="2689225" y="1044575"/>
          <p14:tracePt t="7169" x="2682875" y="1057275"/>
          <p14:tracePt t="7186" x="2676525" y="1069975"/>
          <p14:tracePt t="7189" x="2663825" y="1084263"/>
          <p14:tracePt t="7195" x="2657475" y="1090613"/>
          <p14:tracePt t="7202" x="2638425" y="1103313"/>
          <p14:tracePt t="7208" x="2625725" y="1116013"/>
          <p14:tracePt t="7215" x="2606675" y="1128713"/>
          <p14:tracePt t="7223" x="2581275" y="1141413"/>
          <p14:tracePt t="7229" x="2536825" y="1154113"/>
          <p14:tracePt t="7238" x="2497138" y="1173163"/>
          <p14:tracePt t="7247" x="2439988" y="1185863"/>
          <p14:tracePt t="7255" x="2395538" y="1192213"/>
          <p14:tracePt t="7260" x="2363788" y="1198563"/>
          <p14:tracePt t="7265" x="2332038" y="1198563"/>
          <p14:tracePt t="7271" x="2287588" y="1211263"/>
          <p14:tracePt t="7278" x="2249488" y="1211263"/>
          <p14:tracePt t="7287" x="2217738" y="1217613"/>
          <p14:tracePt t="7294" x="2185988" y="1217613"/>
          <p14:tracePt t="7302" x="2154238" y="1217613"/>
          <p14:tracePt t="7306" x="2109788" y="1217613"/>
          <p14:tracePt t="7313" x="2078038" y="1217613"/>
          <p14:tracePt t="7320" x="2038350" y="1204913"/>
          <p14:tracePt t="7330" x="1993900" y="1198563"/>
          <p14:tracePt t="7336" x="1962150" y="1192213"/>
          <p14:tracePt t="7345" x="1917700" y="1185863"/>
          <p14:tracePt t="7349" x="1879600" y="1173163"/>
          <p14:tracePt t="7354" x="1835150" y="1166813"/>
          <p14:tracePt t="7361" x="1790700" y="1147763"/>
          <p14:tracePt t="7367" x="1746250" y="1141413"/>
          <p14:tracePt t="7377" x="1701800" y="1135063"/>
          <p14:tracePt t="7384" x="1663700" y="1122363"/>
          <p14:tracePt t="7391" x="1638300" y="1116013"/>
          <p14:tracePt t="7395" x="1612900" y="1109663"/>
          <p14:tracePt t="7403" x="1592263" y="1103313"/>
          <p14:tracePt t="7412" x="1560513" y="1090613"/>
          <p14:tracePt t="7416" x="1547813" y="1084263"/>
          <p14:tracePt t="7426" x="1535113" y="1077913"/>
          <p14:tracePt t="7438" x="1509713" y="1063625"/>
          <p14:tracePt t="7444" x="1497013" y="1057275"/>
          <p14:tracePt t="7453" x="1484313" y="1057275"/>
          <p14:tracePt t="7465" x="1471613" y="1050925"/>
          <p14:tracePt t="7474" x="1465263" y="1050925"/>
          <p14:tracePt t="7480" x="1458913" y="1050925"/>
          <p14:tracePt t="7487" x="1452563" y="1050925"/>
          <p14:tracePt t="7493" x="1446213" y="1044575"/>
          <p14:tracePt t="7499" x="1439863" y="1044575"/>
          <p14:tracePt t="7506" x="1433513" y="1044575"/>
          <p14:tracePt t="7513" x="1427163" y="1038225"/>
          <p14:tracePt t="7534" x="1420813" y="1038225"/>
          <p14:tracePt t="7541" x="1414463" y="1038225"/>
          <p14:tracePt t="7554" x="1408113" y="1038225"/>
          <p14:tracePt t="7592" x="1401763" y="1038225"/>
          <p14:tracePt t="7606" x="1395413" y="1038225"/>
          <p14:tracePt t="7615" x="1395413" y="1044575"/>
          <p14:tracePt t="7639" x="1395413" y="1050925"/>
          <p14:tracePt t="7673" x="1395413" y="1057275"/>
          <p14:tracePt t="7686" x="1395413" y="1063625"/>
          <p14:tracePt t="7714" x="1395413" y="1069975"/>
          <p14:tracePt t="7722" x="1401763" y="1069975"/>
          <p14:tracePt t="7727" x="1401763" y="1077913"/>
          <p14:tracePt t="7734" x="1408113" y="1084263"/>
          <p14:tracePt t="7743" x="1408113" y="1090613"/>
          <p14:tracePt t="7752" x="1414463" y="1103313"/>
          <p14:tracePt t="7756" x="1427163" y="1109663"/>
          <p14:tracePt t="7763" x="1439863" y="1122363"/>
          <p14:tracePt t="7769" x="1446213" y="1141413"/>
          <p14:tracePt t="7776" x="1458913" y="1160463"/>
          <p14:tracePt t="7783" x="1471613" y="1173163"/>
          <p14:tracePt t="7790" x="1484313" y="1192213"/>
          <p14:tracePt t="7797" x="1490663" y="1204913"/>
          <p14:tracePt t="7806" x="1503363" y="1217613"/>
          <p14:tracePt t="7814" x="1509713" y="1230313"/>
          <p14:tracePt t="7825" x="1528763" y="1255713"/>
          <p14:tracePt t="7833" x="1541463" y="1268413"/>
          <p14:tracePt t="7841" x="1554163" y="1281113"/>
          <p14:tracePt t="7848" x="1573213" y="1300163"/>
          <p14:tracePt t="7853" x="1592263" y="1325563"/>
          <p14:tracePt t="7859" x="1612900" y="1350963"/>
          <p14:tracePt t="7868" x="1625600" y="1376363"/>
          <p14:tracePt t="7883" x="1657350" y="1414463"/>
          <p14:tracePt t="7887" x="1670050" y="1433513"/>
          <p14:tracePt t="7900" x="1676400" y="1446213"/>
          <p14:tracePt t="7908" x="1682750" y="1452563"/>
          <p14:tracePt t="7914" x="1682750" y="1458913"/>
          <p14:tracePt t="7921" x="1689100" y="1465263"/>
          <p14:tracePt t="7929" x="1689100" y="1471613"/>
          <p14:tracePt t="7935" x="1689100" y="1477963"/>
          <p14:tracePt t="7949" x="1695450" y="1484313"/>
          <p14:tracePt t="7956" x="1695450" y="1490663"/>
          <p14:tracePt t="7991" x="1695450" y="1497013"/>
          <p14:tracePt t="8005" x="1695450" y="1504950"/>
          <p14:tracePt t="8019" x="1695450" y="1511300"/>
          <p14:tracePt t="8049" x="1689100" y="1511300"/>
          <p14:tracePt t="8063" x="1682750" y="1511300"/>
          <p14:tracePt t="8077" x="1676400" y="1511300"/>
          <p14:tracePt t="8085" x="1663700" y="1511300"/>
          <p14:tracePt t="8094" x="1644650" y="1511300"/>
          <p14:tracePt t="8101" x="1638300" y="1511300"/>
          <p14:tracePt t="8111" x="1625600" y="1511300"/>
          <p14:tracePt t="8120" x="1612900" y="1511300"/>
          <p14:tracePt t="8123" x="1598613" y="1511300"/>
          <p14:tracePt t="8130" x="1585913" y="1504950"/>
          <p14:tracePt t="8139" x="1566863" y="1504950"/>
          <p14:tracePt t="8148" x="1560513" y="1497013"/>
          <p14:tracePt t="8152" x="1541463" y="1497013"/>
          <p14:tracePt t="8157" x="1522413" y="1497013"/>
          <p14:tracePt t="8164" x="1516063" y="1490663"/>
          <p14:tracePt t="8173" x="1503363" y="1490663"/>
          <p14:tracePt t="8182" x="1490663" y="1490663"/>
          <p14:tracePt t="8194" x="1477963" y="1490663"/>
          <p14:tracePt t="8202" x="1471613" y="1490663"/>
          <p14:tracePt t="8213" x="1458913" y="1490663"/>
          <p14:tracePt t="8233" x="1452563" y="1490663"/>
          <p14:tracePt t="8248" x="1446213" y="1490663"/>
          <p14:tracePt t="8305" x="1452563" y="1490663"/>
          <p14:tracePt t="8319" x="1458913" y="1490663"/>
          <p14:tracePt t="8328" x="1471613" y="1490663"/>
          <p14:tracePt t="8330" x="1484313" y="1490663"/>
          <p14:tracePt t="8337" x="1528763" y="1504950"/>
          <p14:tracePt t="8344" x="1592263" y="1511300"/>
          <p14:tracePt t="8350" x="1714500" y="1543050"/>
          <p14:tracePt t="8358" x="1860550" y="1562100"/>
          <p14:tracePt t="8365" x="1962150" y="1581150"/>
          <p14:tracePt t="8372" x="2051050" y="1587500"/>
          <p14:tracePt t="8380" x="2103438" y="1593850"/>
          <p14:tracePt t="8385" x="2160588" y="1606550"/>
          <p14:tracePt t="8395" x="2192338" y="1606550"/>
          <p14:tracePt t="8400" x="2217738" y="1612900"/>
          <p14:tracePt t="8406" x="2236788" y="1612900"/>
          <p14:tracePt t="8413" x="2243138" y="1612900"/>
          <p14:tracePt t="8423" x="2249488" y="1612900"/>
          <p14:tracePt t="8432" x="2255838" y="1612900"/>
          <p14:tracePt t="8448" x="2262188" y="1612900"/>
          <p14:tracePt t="8462" x="2268538" y="1612900"/>
          <p14:tracePt t="8811" x="2268538" y="1644650"/>
          <p14:tracePt t="8821" x="2268538" y="1676400"/>
          <p14:tracePt t="8826" x="2268538" y="1720850"/>
          <p14:tracePt t="8836" x="2268538" y="1797050"/>
          <p14:tracePt t="8844" x="2268538" y="1828800"/>
          <p14:tracePt t="8852" x="2268538" y="1854200"/>
          <p14:tracePt t="8859" x="2268538" y="1879600"/>
          <p14:tracePt t="8867" x="2268538" y="1898650"/>
          <p14:tracePt t="8872" x="2268538" y="1917700"/>
          <p14:tracePt t="8879" x="2268538" y="1938338"/>
          <p14:tracePt t="8895" x="2268538" y="1970088"/>
          <p14:tracePt t="8898" x="2268538" y="1989138"/>
          <p14:tracePt t="8906" x="2268538" y="2008188"/>
          <p14:tracePt t="8913" x="2268538" y="2033588"/>
          <p14:tracePt t="8919" x="2268538" y="2052638"/>
          <p14:tracePt t="8928" x="2268538" y="2071688"/>
          <p14:tracePt t="8933" x="2274888" y="2090738"/>
          <p14:tracePt t="8942" x="2274888" y="2109788"/>
          <p14:tracePt t="8949" x="2281238" y="2135188"/>
          <p14:tracePt t="8956" x="2287588" y="2154238"/>
          <p14:tracePt t="8965" x="2293938" y="2166938"/>
          <p14:tracePt t="8969" x="2293938" y="2185988"/>
          <p14:tracePt t="8977" x="2300288" y="2205038"/>
          <p14:tracePt t="8983" x="2300288" y="2211388"/>
          <p14:tracePt t="8988" x="2306638" y="2224088"/>
          <p14:tracePt t="8996" x="2306638" y="2230438"/>
          <p14:tracePt t="9003" x="2312988" y="2236788"/>
          <p14:tracePt t="9010" x="2312988" y="2243138"/>
          <p14:tracePt t="9016" x="2319338" y="2249488"/>
          <p14:tracePt t="9026" x="2319338" y="2255838"/>
          <p14:tracePt t="9039" x="2319338" y="2262188"/>
          <p14:tracePt t="9052" x="2319338" y="2268538"/>
          <p14:tracePt t="9352" x="2319338" y="2281238"/>
          <p14:tracePt t="9359" x="2319338" y="2306638"/>
          <p14:tracePt t="9366" x="2319338" y="2325688"/>
          <p14:tracePt t="9371" x="2319338" y="2344738"/>
          <p14:tracePt t="9378" x="2319338" y="2365375"/>
          <p14:tracePt t="9383" x="2319338" y="2384425"/>
          <p14:tracePt t="9390" x="2319338" y="2390775"/>
          <p14:tracePt t="9397" x="2319338" y="2409825"/>
          <p14:tracePt t="9406" x="2319338" y="2422525"/>
          <p14:tracePt t="9417" x="2319338" y="2435225"/>
          <p14:tracePt t="9423" x="2319338" y="2454275"/>
          <p14:tracePt t="9427" x="2319338" y="2466975"/>
          <p14:tracePt t="9433" x="2319338" y="2479675"/>
          <p14:tracePt t="9440" x="2319338" y="2498725"/>
          <p14:tracePt t="9447" x="2319338" y="2517775"/>
          <p14:tracePt t="9453" x="2319338" y="2543175"/>
          <p14:tracePt t="9461" x="2325688" y="2555875"/>
          <p14:tracePt t="9466" x="2332038" y="2574925"/>
          <p14:tracePt t="9474" x="2344738" y="2593975"/>
          <p14:tracePt t="9480" x="2351088" y="2613025"/>
          <p14:tracePt t="9488" x="2357438" y="2625725"/>
          <p14:tracePt t="9498" x="2363788" y="2638425"/>
          <p14:tracePt t="9506" x="2363788" y="2651125"/>
          <p14:tracePt t="9511" x="2370138" y="2651125"/>
          <p14:tracePt t="9517" x="2370138" y="2657475"/>
          <p14:tracePt t="9522" x="2370138" y="2670175"/>
          <p14:tracePt t="9536" x="2370138" y="2676525"/>
          <p14:tracePt t="9544" x="2376488" y="2682875"/>
          <p14:tracePt t="9559" x="2382838" y="2689225"/>
          <p14:tracePt t="9565" x="2382838" y="2695575"/>
          <p14:tracePt t="9573" x="2382838" y="2701925"/>
          <p14:tracePt t="9601" x="2382838" y="2708275"/>
          <p14:tracePt t="9613" x="2382838" y="2714625"/>
          <p14:tracePt t="9648" x="2382838" y="2720975"/>
          <p14:tracePt t="9660" x="2382838" y="2727325"/>
          <p14:tracePt t="9702" x="2382838" y="2733675"/>
          <p14:tracePt t="10010" x="2389188" y="2733675"/>
          <p14:tracePt t="10058" x="2389188" y="2727325"/>
          <p14:tracePt t="10069" x="2389188" y="2720975"/>
          <p14:tracePt t="10134" x="2382838" y="2720975"/>
          <p14:tracePt t="10146" x="2376488" y="2720975"/>
          <p14:tracePt t="10163" x="2370138" y="2720975"/>
          <p14:tracePt t="10171" x="2363788" y="2714625"/>
          <p14:tracePt t="10175" x="2357438" y="2714625"/>
          <p14:tracePt t="10180" x="2351088" y="2708275"/>
          <p14:tracePt t="10189" x="2338388" y="2708275"/>
          <p14:tracePt t="10197" x="2325688" y="2701925"/>
          <p14:tracePt t="10204" x="2306638" y="2695575"/>
          <p14:tracePt t="10208" x="2287588" y="2689225"/>
          <p14:tracePt t="10215" x="2262188" y="2689225"/>
          <p14:tracePt t="10222" x="2249488" y="2689225"/>
          <p14:tracePt t="10229" x="2224088" y="2682875"/>
          <p14:tracePt t="10236" x="2198688" y="2676525"/>
          <p14:tracePt t="10245" x="2173288" y="2670175"/>
          <p14:tracePt t="10249" x="2147888" y="2663825"/>
          <p14:tracePt t="10257" x="2122488" y="2657475"/>
          <p14:tracePt t="10264" x="2097088" y="2651125"/>
          <p14:tracePt t="10272" x="2078038" y="2644775"/>
          <p14:tracePt t="10281" x="2051050" y="2644775"/>
          <p14:tracePt t="10289" x="2019300" y="2638425"/>
          <p14:tracePt t="10294" x="1993900" y="2632075"/>
          <p14:tracePt t="10298" x="1968500" y="2625725"/>
          <p14:tracePt t="10306" x="1936750" y="2625725"/>
          <p14:tracePt t="10312" x="1911350" y="2625725"/>
          <p14:tracePt t="10319" x="1885950" y="2619375"/>
          <p14:tracePt t="10328" x="1860550" y="2619375"/>
          <p14:tracePt t="10333" x="1841500" y="2613025"/>
          <p14:tracePt t="10340" x="1816100" y="2613025"/>
          <p14:tracePt t="10347" x="1790700" y="2606675"/>
          <p14:tracePt t="10354" x="1771650" y="2606675"/>
          <p14:tracePt t="10360" x="1758950" y="2606675"/>
          <p14:tracePt t="10367" x="1739900" y="2606675"/>
          <p14:tracePt t="10375" x="1720850" y="2606675"/>
          <p14:tracePt t="10381" x="1708150" y="2606675"/>
          <p14:tracePt t="10388" x="1689100" y="2606675"/>
          <p14:tracePt t="10397" x="1663700" y="2606675"/>
          <p14:tracePt t="10404" x="1657350" y="2606675"/>
          <p14:tracePt t="10414" x="1638300" y="2600325"/>
          <p14:tracePt t="10418" x="1625600" y="2600325"/>
          <p14:tracePt t="10426" x="1612900" y="2600325"/>
          <p14:tracePt t="10430" x="1598613" y="2600325"/>
          <p14:tracePt t="10439" x="1585913" y="2600325"/>
          <p14:tracePt t="10452" x="1573213" y="2600325"/>
          <p14:tracePt t="10461" x="1566863" y="2600325"/>
          <p14:tracePt t="10464" x="1554163" y="2593975"/>
          <p14:tracePt t="10471" x="1547813" y="2593975"/>
          <p14:tracePt t="10480" x="1547813" y="2587625"/>
          <p14:tracePt t="10485" x="1541463" y="2587625"/>
          <p14:tracePt t="10503" x="1535113" y="2587625"/>
          <p14:tracePt t="10972" x="1522413" y="2581275"/>
          <p14:tracePt t="10980" x="1503363" y="2574925"/>
          <p14:tracePt t="10987" x="1471613" y="2562225"/>
          <p14:tracePt t="10996" x="1452563" y="2555875"/>
          <p14:tracePt t="10998" x="1427163" y="2549525"/>
          <p14:tracePt t="11007" x="1401763" y="2543175"/>
          <p14:tracePt t="11012" x="1376363" y="2530475"/>
          <p14:tracePt t="11019" x="1350963" y="2524125"/>
          <p14:tracePt t="11029" x="1331913" y="2511425"/>
          <p14:tracePt t="11034" x="1306513" y="2498725"/>
          <p14:tracePt t="11038" x="1281113" y="2492375"/>
          <p14:tracePt t="11049" x="1255713" y="2479675"/>
          <p14:tracePt t="11052" x="1230313" y="2473325"/>
          <p14:tracePt t="11064" x="1211263" y="2466975"/>
          <p14:tracePt t="11070" x="1198563" y="2460625"/>
          <p14:tracePt t="11073" x="1179513" y="2447925"/>
          <p14:tracePt t="11081" x="1160463" y="2447925"/>
          <p14:tracePt t="11088" x="1147763" y="2441575"/>
          <p14:tracePt t="11099" x="1139825" y="2441575"/>
          <p14:tracePt t="11104" x="1127125" y="2435225"/>
          <p14:tracePt t="11110" x="1114425" y="2428875"/>
          <p14:tracePt t="11116" x="1108075" y="2422525"/>
          <p14:tracePt t="11123" x="1089025" y="2416175"/>
          <p14:tracePt t="11131" x="1076325" y="2409825"/>
          <p14:tracePt t="11136" x="1069975" y="2403475"/>
          <p14:tracePt t="11145" x="1057275" y="2403475"/>
          <p14:tracePt t="11150" x="1044575" y="2403475"/>
          <p14:tracePt t="11157" x="1038225" y="2397125"/>
          <p14:tracePt t="11164" x="1019175" y="2390775"/>
          <p14:tracePt t="11171" x="1006475" y="2384425"/>
          <p14:tracePt t="11179" x="1000125" y="2378075"/>
          <p14:tracePt t="11185" x="993775" y="2378075"/>
          <p14:tracePt t="11192" x="987425" y="2378075"/>
          <p14:tracePt t="11198" x="981075" y="2378075"/>
          <p14:tracePt t="11205" x="974725" y="2371725"/>
          <p14:tracePt t="11213" x="968375" y="2371725"/>
          <p14:tracePt t="11219" x="968375" y="2365375"/>
          <p14:tracePt t="11228" x="962025" y="2365375"/>
          <p14:tracePt t="11233" x="955675" y="2365375"/>
          <p14:tracePt t="11241" x="949325" y="2359025"/>
          <p14:tracePt t="11254" x="942975" y="2359025"/>
          <p14:tracePt t="11272" x="936625" y="2359025"/>
          <p14:tracePt t="11281" x="930275" y="2359025"/>
          <p14:tracePt t="11303" x="923925" y="2359025"/>
          <p14:tracePt t="11310" x="917575" y="2351088"/>
          <p14:tracePt t="11341" x="911225" y="2351088"/>
          <p14:tracePt t="11353" x="904875" y="2351088"/>
          <p14:tracePt t="11442" x="904875" y="2344738"/>
          <p14:tracePt t="11477" x="911225" y="2344738"/>
          <p14:tracePt t="11513" x="917575" y="2344738"/>
          <p14:tracePt t="11526" x="923925" y="2344738"/>
          <p14:tracePt t="11549" x="930275" y="2344738"/>
          <p14:tracePt t="11554" x="930275" y="2338388"/>
          <p14:tracePt t="11574" x="936625" y="2338388"/>
          <p14:tracePt t="11594" x="942975" y="2338388"/>
          <p14:tracePt t="11614" x="949325" y="2338388"/>
          <p14:tracePt t="11621" x="955675" y="2338388"/>
          <p14:tracePt t="11629" x="962025" y="2338388"/>
          <p14:tracePt t="11642" x="974725" y="2338388"/>
          <p14:tracePt t="11648" x="981075" y="2338388"/>
          <p14:tracePt t="11656" x="1000125" y="2338388"/>
          <p14:tracePt t="11663" x="1006475" y="2338388"/>
          <p14:tracePt t="11670" x="1012825" y="2338388"/>
          <p14:tracePt t="11676" x="1025525" y="2338388"/>
          <p14:tracePt t="11685" x="1031875" y="2338388"/>
          <p14:tracePt t="11691" x="1038225" y="2338388"/>
          <p14:tracePt t="11697" x="1044575" y="2338388"/>
          <p14:tracePt t="11704" x="1050925" y="2338388"/>
          <p14:tracePt t="11718" x="1057275" y="2338388"/>
          <p14:tracePt t="11725" x="1063625" y="2338388"/>
          <p14:tracePt t="11746" x="1069975" y="2338388"/>
          <p14:tracePt t="11760" x="1076325" y="2338388"/>
          <p14:tracePt t="11818" x="1069975" y="2338388"/>
          <p14:tracePt t="11839" x="1063625" y="2338388"/>
          <p14:tracePt t="11846" x="1057275" y="2338388"/>
          <p14:tracePt t="11860" x="1044575" y="2338388"/>
          <p14:tracePt t="11866" x="1038225" y="2338388"/>
          <p14:tracePt t="11871" x="1031875" y="2338388"/>
          <p14:tracePt t="11877" x="1019175" y="2338388"/>
          <p14:tracePt t="11897" x="1006475" y="2338388"/>
          <p14:tracePt t="11905" x="993775" y="2338388"/>
          <p14:tracePt t="11912" x="987425" y="2338388"/>
          <p14:tracePt t="11919" x="981075" y="2332038"/>
          <p14:tracePt t="11932" x="974725" y="2332038"/>
          <p14:tracePt t="11937" x="968375" y="2332038"/>
          <p14:tracePt t="11941" x="962025" y="2332038"/>
          <p14:tracePt t="11954" x="955675" y="2332038"/>
          <p14:tracePt t="11960" x="949325" y="2332038"/>
          <p14:tracePt t="11980" x="949325" y="2325688"/>
          <p14:tracePt t="11990" x="936625" y="2325688"/>
          <p14:tracePt t="12004" x="930275" y="2325688"/>
          <p14:tracePt t="12037" x="923925" y="2325688"/>
          <p14:tracePt t="12055" x="917575" y="2325688"/>
          <p14:tracePt t="12467" x="923925" y="2325688"/>
          <p14:tracePt t="12495" x="930275" y="2325688"/>
          <p14:tracePt t="12516" x="936625" y="2325688"/>
          <p14:tracePt t="12528" x="942975" y="2325688"/>
          <p14:tracePt t="12550" x="949325" y="2325688"/>
          <p14:tracePt t="12558" x="955675" y="2325688"/>
          <p14:tracePt t="12573" x="962025" y="2325688"/>
          <p14:tracePt t="12576" x="968375" y="2325688"/>
          <p14:tracePt t="12583" x="974725" y="2325688"/>
          <p14:tracePt t="12605" x="981075" y="2325688"/>
          <p14:tracePt t="12611" x="987425" y="2325688"/>
          <p14:tracePt t="12629" x="1000125" y="2325688"/>
          <p14:tracePt t="12636" x="1006475" y="2325688"/>
          <p14:tracePt t="12641" x="1012825" y="2325688"/>
          <p14:tracePt t="12649" x="1019175" y="2325688"/>
          <p14:tracePt t="12653" x="1025525" y="2325688"/>
          <p14:tracePt t="12661" x="1038225" y="2325688"/>
          <p14:tracePt t="12670" x="1057275" y="2325688"/>
          <p14:tracePt t="12683" x="1082675" y="2325688"/>
          <p14:tracePt t="12687" x="1089025" y="2325688"/>
          <p14:tracePt t="12695" x="1095375" y="2325688"/>
          <p14:tracePt t="12704" x="1108075" y="2325688"/>
          <p14:tracePt t="12710" x="1114425" y="2325688"/>
          <p14:tracePt t="12717" x="1120775" y="2325688"/>
          <p14:tracePt t="12721" x="1127125" y="2325688"/>
          <p14:tracePt t="12739" x="1139825" y="2325688"/>
          <p14:tracePt t="12743" x="1147763" y="2325688"/>
          <p14:tracePt t="12757" x="1154113" y="2325688"/>
          <p14:tracePt t="12764" x="1160463" y="2325688"/>
          <p14:tracePt t="12785" x="1166813" y="2325688"/>
          <p14:tracePt t="12791" x="1173163" y="2325688"/>
          <p14:tracePt t="12802" x="1179513" y="2325688"/>
          <p14:tracePt t="12815" x="1185863" y="2325688"/>
          <p14:tracePt t="12822" x="1192213" y="2325688"/>
          <p14:tracePt t="12833" x="1198563" y="2325688"/>
          <p14:tracePt t="12840" x="1204913" y="2325688"/>
          <p14:tracePt t="12847" x="1211263" y="2325688"/>
          <p14:tracePt t="12854" x="1217613" y="2332038"/>
          <p14:tracePt t="12861" x="1223963" y="2332038"/>
          <p14:tracePt t="12877" x="1236663" y="2338388"/>
          <p14:tracePt t="12881" x="1249363" y="2338388"/>
          <p14:tracePt t="12888" x="1255713" y="2338388"/>
          <p14:tracePt t="12895" x="1268413" y="2338388"/>
          <p14:tracePt t="12905" x="1274763" y="2338388"/>
          <p14:tracePt t="12918" x="1281113" y="2344738"/>
          <p14:tracePt t="12921" x="1293813" y="2344738"/>
          <p14:tracePt t="12930" x="1306513" y="2344738"/>
          <p14:tracePt t="12939" x="1319213" y="2344738"/>
          <p14:tracePt t="12949" x="1325563" y="2344738"/>
          <p14:tracePt t="12953" x="1331913" y="2344738"/>
          <p14:tracePt t="12960" x="1338263" y="2344738"/>
          <p14:tracePt t="12967" x="1350963" y="2344738"/>
          <p14:tracePt t="12971" x="1357313" y="2344738"/>
          <p14:tracePt t="12986" x="1370013" y="2344738"/>
          <p14:tracePt t="12999" x="1376363" y="2344738"/>
          <p14:tracePt t="13007" x="1382713" y="2344738"/>
          <p14:tracePt t="13014" x="1389063" y="2344738"/>
          <p14:tracePt t="13034" x="1395413" y="2344738"/>
          <p14:tracePt t="13041" x="1401763" y="2344738"/>
          <p14:tracePt t="13062" x="1408113" y="2344738"/>
          <p14:tracePt t="13090" x="1414463" y="2344738"/>
          <p14:tracePt t="13480" x="1420813" y="2344738"/>
          <p14:tracePt t="13507" x="1427163" y="2344738"/>
          <p14:tracePt t="13529" x="1433513" y="2344738"/>
          <p14:tracePt t="13537" x="1433513" y="2351088"/>
          <p14:tracePt t="13539" x="1439863" y="2351088"/>
          <p14:tracePt t="13547" x="1439863" y="2359025"/>
          <p14:tracePt t="13561" x="1446213" y="2359025"/>
          <p14:tracePt t="13567" x="1452563" y="2359025"/>
          <p14:tracePt t="13575" x="1458913" y="2365375"/>
          <p14:tracePt t="13581" x="1465263" y="2371725"/>
          <p14:tracePt t="13590" x="1477963" y="2378075"/>
          <p14:tracePt t="13599" x="1484313" y="2384425"/>
          <p14:tracePt t="13606" x="1497013" y="2390775"/>
          <p14:tracePt t="13610" x="1503363" y="2397125"/>
          <p14:tracePt t="13617" x="1509713" y="2409825"/>
          <p14:tracePt t="13623" x="1522413" y="2409825"/>
          <p14:tracePt t="13630" x="1535113" y="2416175"/>
          <p14:tracePt t="13637" x="1541463" y="2422525"/>
          <p14:tracePt t="13651" x="1573213" y="2441575"/>
          <p14:tracePt t="13659" x="1585913" y="2447925"/>
          <p14:tracePt t="13665" x="1592263" y="2454275"/>
          <p14:tracePt t="13671" x="1606550" y="2460625"/>
          <p14:tracePt t="13680" x="1625600" y="2473325"/>
          <p14:tracePt t="13685" x="1638300" y="2479675"/>
          <p14:tracePt t="13692" x="1651000" y="2492375"/>
          <p14:tracePt t="13699" x="1663700" y="2505075"/>
          <p14:tracePt t="13706" x="1682750" y="2517775"/>
          <p14:tracePt t="13713" x="1695450" y="2517775"/>
          <p14:tracePt t="13720" x="1701800" y="2524125"/>
          <p14:tracePt t="13732" x="1708150" y="2530475"/>
          <p14:tracePt t="13739" x="1720850" y="2536825"/>
          <p14:tracePt t="13749" x="1733550" y="2536825"/>
          <p14:tracePt t="13755" x="1739900" y="2543175"/>
          <p14:tracePt t="13761" x="1746250" y="2543175"/>
          <p14:tracePt t="13768" x="1746250" y="2549525"/>
          <p14:tracePt t="13775" x="1752600" y="2549525"/>
          <p14:tracePt t="13783" x="1758950" y="2549525"/>
          <p14:tracePt t="14132" x="1758950" y="2555875"/>
          <p14:tracePt t="14143" x="1771650" y="2574925"/>
          <p14:tracePt t="14144" x="1778000" y="2593975"/>
          <p14:tracePt t="14153" x="1790700" y="2613025"/>
          <p14:tracePt t="14159" x="1803400" y="2632075"/>
          <p14:tracePt t="14164" x="1816100" y="2644775"/>
          <p14:tracePt t="14171" x="1828800" y="2670175"/>
          <p14:tracePt t="14178" x="1854200" y="2708275"/>
          <p14:tracePt t="14187" x="1866900" y="2733675"/>
          <p14:tracePt t="14195" x="1885950" y="2765425"/>
          <p14:tracePt t="14204" x="1898650" y="2798763"/>
          <p14:tracePt t="14211" x="1911350" y="2830513"/>
          <p14:tracePt t="14213" x="1924050" y="2855913"/>
          <p14:tracePt t="14219" x="1930400" y="2887663"/>
          <p14:tracePt t="14227" x="1943100" y="2913063"/>
          <p14:tracePt t="14233" x="1955800" y="2938463"/>
          <p14:tracePt t="14240" x="1974850" y="2976563"/>
          <p14:tracePt t="14247" x="1981200" y="3001963"/>
          <p14:tracePt t="14254" x="1993900" y="3027363"/>
          <p14:tracePt t="14264" x="2006600" y="3052763"/>
          <p14:tracePt t="14271" x="2012950" y="3090863"/>
          <p14:tracePt t="14274" x="2025650" y="3116263"/>
          <p14:tracePt t="14282" x="2032000" y="3141663"/>
          <p14:tracePt t="14288" x="2038350" y="3160713"/>
          <p14:tracePt t="14296" x="2044700" y="3179763"/>
          <p14:tracePt t="14303" x="2051050" y="3205163"/>
          <p14:tracePt t="14311" x="2058988" y="3225800"/>
          <p14:tracePt t="14316" x="2058988" y="3238500"/>
          <p14:tracePt t="14323" x="2065338" y="3257550"/>
          <p14:tracePt t="14330" x="2071688" y="3276600"/>
          <p14:tracePt t="14337" x="2071688" y="3295650"/>
          <p14:tracePt t="14345" x="2071688" y="3308350"/>
          <p14:tracePt t="14350" x="2078038" y="3327400"/>
          <p14:tracePt t="14358" x="2084388" y="3346450"/>
          <p14:tracePt t="14365" x="2084388" y="3352800"/>
          <p14:tracePt t="14371" x="2090738" y="3359150"/>
          <p14:tracePt t="14379" x="2090738" y="3371850"/>
          <p14:tracePt t="14393" x="2090738" y="3378200"/>
          <p14:tracePt t="14686" x="2090738" y="3390900"/>
          <p14:tracePt t="14696" x="2090738" y="3397250"/>
          <p14:tracePt t="14699" x="2097088" y="3409950"/>
          <p14:tracePt t="14708" x="2097088" y="3416300"/>
          <p14:tracePt t="14710" x="2103438" y="3429000"/>
          <p14:tracePt t="14718" x="2103438" y="3448050"/>
          <p14:tracePt t="14726" x="2109788" y="3460750"/>
          <p14:tracePt t="14732" x="2109788" y="3467100"/>
          <p14:tracePt t="14739" x="2109788" y="3479800"/>
          <p14:tracePt t="14747" x="2109788" y="3486150"/>
          <p14:tracePt t="14752" x="2116138" y="3505200"/>
          <p14:tracePt t="14762" x="2122488" y="3530600"/>
          <p14:tracePt t="14766" x="2128838" y="3556000"/>
          <p14:tracePt t="14773" x="2135188" y="3581400"/>
          <p14:tracePt t="14783" x="2147888" y="3606800"/>
          <p14:tracePt t="14790" x="2154238" y="3632200"/>
          <p14:tracePt t="14797" x="2160588" y="3646488"/>
          <p14:tracePt t="14803" x="2160588" y="3665538"/>
          <p14:tracePt t="14810" x="2166938" y="3684588"/>
          <p14:tracePt t="14815" x="2173288" y="3703638"/>
          <p14:tracePt t="14825" x="2173288" y="3709988"/>
          <p14:tracePt t="14830" x="2179638" y="3722688"/>
          <p14:tracePt t="14835" x="2179638" y="3729038"/>
          <p14:tracePt t="14842" x="2185988" y="3735388"/>
          <p14:tracePt t="14850" x="2185988" y="3748088"/>
          <p14:tracePt t="14856" x="2185988" y="3754438"/>
          <p14:tracePt t="14864" x="2185988" y="3760788"/>
          <p14:tracePt t="14870" x="2185988" y="3773488"/>
          <p14:tracePt t="14878" x="2192338" y="3779838"/>
          <p14:tracePt t="14884" x="2192338" y="3786188"/>
          <p14:tracePt t="14891" x="2198688" y="3798888"/>
          <p14:tracePt t="14905" x="2198688" y="3811588"/>
          <p14:tracePt t="14915" x="2205038" y="3817938"/>
          <p14:tracePt t="14931" x="2205038" y="3824288"/>
          <p14:tracePt t="14936" x="2205038" y="3836988"/>
          <p14:tracePt t="14941" x="2211388" y="3836988"/>
          <p14:tracePt t="14950" x="2211388" y="3843338"/>
          <p14:tracePt t="14953" x="2211388" y="3849688"/>
          <p14:tracePt t="14961" x="2217738" y="3856038"/>
          <p14:tracePt t="14969" x="2217738" y="3862388"/>
          <p14:tracePt t="14977" x="2217738" y="3868738"/>
          <p14:tracePt t="14984" x="2224088" y="3875088"/>
          <p14:tracePt t="14989" x="2224088" y="3881438"/>
          <p14:tracePt t="14995" x="2224088" y="3887788"/>
          <p14:tracePt t="15016" x="2224088" y="3894138"/>
          <p14:tracePt t="15023" x="2224088" y="3900488"/>
          <p14:tracePt t="15037" x="2224088" y="3906838"/>
          <p14:tracePt t="15044" x="2224088" y="3913188"/>
          <p14:tracePt t="15061" x="2224088" y="3919538"/>
          <p14:tracePt t="15073" x="2224088" y="3925888"/>
          <p14:tracePt t="15082" x="2224088" y="3932238"/>
          <p14:tracePt t="15095" x="2224088" y="3938588"/>
          <p14:tracePt t="15100" x="2224088" y="3944938"/>
          <p14:tracePt t="15106" x="2230438" y="3944938"/>
          <p14:tracePt t="15113" x="2230438" y="3951288"/>
          <p14:tracePt t="15120" x="2230438" y="3957638"/>
          <p14:tracePt t="15127" x="2230438" y="3963988"/>
          <p14:tracePt t="15141" x="2230438" y="3970338"/>
          <p14:tracePt t="15147" x="2230438" y="3976688"/>
          <p14:tracePt t="15168" x="2230438" y="3983038"/>
          <p14:tracePt t="15175" x="2230438" y="3989388"/>
          <p14:tracePt t="15182" x="2230438" y="3995738"/>
          <p14:tracePt t="15197" x="2230438" y="4002088"/>
          <p14:tracePt t="15203" x="2230438" y="4008438"/>
          <p14:tracePt t="15226" x="2230438" y="4014788"/>
          <p14:tracePt t="15235" x="2230438" y="4027488"/>
          <p14:tracePt t="15241" x="2236788" y="4027488"/>
          <p14:tracePt t="15246" x="2236788" y="4033838"/>
          <p14:tracePt t="15252" x="2236788" y="4040188"/>
          <p14:tracePt t="15261" x="2236788" y="4046538"/>
          <p14:tracePt t="15267" x="2236788" y="4052888"/>
          <p14:tracePt t="15274" x="2236788" y="4059238"/>
          <p14:tracePt t="15287" x="2236788" y="4065588"/>
          <p14:tracePt t="15294" x="2236788" y="4073525"/>
          <p14:tracePt t="15300" x="2236788" y="4079875"/>
          <p14:tracePt t="15314" x="2236788" y="4086225"/>
          <p14:tracePt t="15320" x="2243138" y="4086225"/>
          <p14:tracePt t="15327" x="2243138" y="4092575"/>
          <p14:tracePt t="15344" x="2243138" y="4098925"/>
          <p14:tracePt t="15357" x="2249488" y="4111625"/>
          <p14:tracePt t="15369" x="2249488" y="4117975"/>
          <p14:tracePt t="15376" x="2255838" y="4124325"/>
          <p14:tracePt t="15397" x="2262188" y="4130675"/>
          <p14:tracePt t="15404" x="2262188" y="4137025"/>
          <p14:tracePt t="15411" x="2268538" y="4143375"/>
          <p14:tracePt t="15418" x="2268538" y="4149725"/>
          <p14:tracePt t="15432" x="2268538" y="4156075"/>
          <p14:tracePt t="15446" x="2274888" y="4162425"/>
          <p14:tracePt t="15452" x="2274888" y="4168775"/>
          <p14:tracePt t="15461" x="2281238" y="4175125"/>
          <p14:tracePt t="15481" x="2281238" y="4181475"/>
          <p14:tracePt t="15501" x="2281238" y="4187825"/>
          <p14:tracePt t="15554" x="2287588" y="4187825"/>
          <p14:tracePt t="15565" x="2293938" y="4187825"/>
          <p14:tracePt t="15884" x="2300288" y="4187825"/>
          <p14:tracePt t="15891" x="2325688" y="4168775"/>
          <p14:tracePt t="15898" x="2351088" y="4137025"/>
          <p14:tracePt t="15903" x="2382838" y="4111625"/>
          <p14:tracePt t="15909" x="2420938" y="4073525"/>
          <p14:tracePt t="15917" x="2452688" y="4033838"/>
          <p14:tracePt t="15923" x="2484438" y="3995738"/>
          <p14:tracePt t="15930" x="2503488" y="3963988"/>
          <p14:tracePt t="15937" x="2524125" y="3938588"/>
          <p14:tracePt t="15945" x="2549525" y="3900488"/>
          <p14:tracePt t="15951" x="2562225" y="3875088"/>
          <p14:tracePt t="15958" x="2574925" y="3849688"/>
          <p14:tracePt t="15964" x="2581275" y="3824288"/>
          <p14:tracePt t="15972" x="2593975" y="3798888"/>
          <p14:tracePt t="15979" x="2600325" y="3760788"/>
          <p14:tracePt t="15985" x="2606675" y="3729038"/>
          <p14:tracePt t="15993" x="2613025" y="3684588"/>
          <p14:tracePt t="15999" x="2619375" y="3659188"/>
          <p14:tracePt t="16006" x="2619375" y="3625850"/>
          <p14:tracePt t="16014" x="2619375" y="3594100"/>
          <p14:tracePt t="16020" x="2625725" y="3556000"/>
          <p14:tracePt t="16028" x="2625725" y="3524250"/>
          <p14:tracePt t="16034" x="2625725" y="3498850"/>
          <p14:tracePt t="16041" x="2625725" y="3467100"/>
          <p14:tracePt t="16048" x="2625725" y="3448050"/>
          <p14:tracePt t="16055" x="2625725" y="3422650"/>
          <p14:tracePt t="16064" x="2625725" y="3397250"/>
          <p14:tracePt t="16070" x="2625725" y="3384550"/>
          <p14:tracePt t="16075" x="2625725" y="3359150"/>
          <p14:tracePt t="16083" x="2625725" y="3333750"/>
          <p14:tracePt t="16090" x="2625725" y="3308350"/>
          <p14:tracePt t="16097" x="2625725" y="3289300"/>
          <p14:tracePt t="16105" x="2625725" y="3270250"/>
          <p14:tracePt t="16119" x="2625725" y="3244850"/>
          <p14:tracePt t="16124" x="2619375" y="3225800"/>
          <p14:tracePt t="16133" x="2619375" y="3211513"/>
          <p14:tracePt t="16142" x="2619375" y="3205163"/>
          <p14:tracePt t="16148" x="2619375" y="3192463"/>
          <p14:tracePt t="16153" x="2613025" y="3179763"/>
          <p14:tracePt t="16161" x="2613025" y="3167063"/>
          <p14:tracePt t="16165" x="2613025" y="3148013"/>
          <p14:tracePt t="16175" x="2606675" y="3128963"/>
          <p14:tracePt t="16181" x="2606675" y="3109913"/>
          <p14:tracePt t="16187" x="2600325" y="3097213"/>
          <p14:tracePt t="16193" x="2600325" y="3078163"/>
          <p14:tracePt t="16201" x="2600325" y="3059113"/>
          <p14:tracePt t="16210" x="2600325" y="3052763"/>
          <p14:tracePt t="16218" x="2600325" y="3040063"/>
          <p14:tracePt t="16221" x="2600325" y="3033713"/>
          <p14:tracePt t="16229" x="2600325" y="3027363"/>
          <p14:tracePt t="16235" x="2600325" y="3021013"/>
          <p14:tracePt t="16254" x="2600325" y="3014663"/>
          <p14:tracePt t="16257" x="2600325" y="3008313"/>
          <p14:tracePt t="16263" x="2600325" y="3001963"/>
          <p14:tracePt t="16284" x="2600325" y="2995613"/>
          <p14:tracePt t="16297" x="2600325" y="2989263"/>
          <p14:tracePt t="16355" x="2606675" y="2989263"/>
          <p14:tracePt t="16363" x="2619375" y="2982913"/>
          <p14:tracePt t="16372" x="2625725" y="2982913"/>
          <p14:tracePt t="16374" x="2644775" y="2976563"/>
          <p14:tracePt t="16380" x="2663825" y="2976563"/>
          <p14:tracePt t="16388" x="2682875" y="2970213"/>
          <p14:tracePt t="16394" x="2701925" y="2970213"/>
          <p14:tracePt t="16401" x="2733675" y="2963863"/>
          <p14:tracePt t="16408" x="2778125" y="2944813"/>
          <p14:tracePt t="16415" x="2822575" y="2938463"/>
          <p14:tracePt t="16423" x="2873375" y="2925763"/>
          <p14:tracePt t="16430" x="2917825" y="2906713"/>
          <p14:tracePt t="16436" x="2962275" y="2894013"/>
          <p14:tracePt t="16443" x="2995613" y="2887663"/>
          <p14:tracePt t="16450" x="3033713" y="2874963"/>
          <p14:tracePt t="16457" x="3059113" y="2868613"/>
          <p14:tracePt t="16464" x="3084513" y="2855913"/>
          <p14:tracePt t="16471" x="3103563" y="2849563"/>
          <p14:tracePt t="16478" x="3122613" y="2843213"/>
          <p14:tracePt t="16487" x="3135313" y="2830513"/>
          <p14:tracePt t="16495" x="3148013" y="2824163"/>
          <p14:tracePt t="16499" x="3167063" y="2817813"/>
          <p14:tracePt t="16505" x="3186113" y="2805113"/>
          <p14:tracePt t="16513" x="3192463" y="2798763"/>
          <p14:tracePt t="16519" x="3205163" y="2784475"/>
          <p14:tracePt t="16531" x="3217863" y="2771775"/>
          <p14:tracePt t="16536" x="3236913" y="2759075"/>
          <p14:tracePt t="16539" x="3249613" y="2740025"/>
          <p14:tracePt t="16547" x="3255963" y="2733675"/>
          <p14:tracePt t="16554" x="3268663" y="2714625"/>
          <p14:tracePt t="16560" x="3275013" y="2695575"/>
          <p14:tracePt t="16576" x="3294063" y="2676525"/>
          <p14:tracePt t="16585" x="3300413" y="2670175"/>
          <p14:tracePt t="16588" x="3300413" y="2657475"/>
          <p14:tracePt t="16596" x="3306763" y="2657475"/>
          <p14:tracePt t="16605" x="3306763" y="2651125"/>
          <p14:tracePt t="16615" x="3313113" y="2638425"/>
          <p14:tracePt t="16623" x="3319463" y="2638425"/>
          <p14:tracePt t="16630" x="3319463" y="2632075"/>
          <p14:tracePt t="16637" x="3319463" y="2625725"/>
          <p14:tracePt t="16651" x="3319463" y="2619375"/>
          <p14:tracePt t="16966" x="3319463" y="2657475"/>
          <p14:tracePt t="16974" x="3319463" y="2727325"/>
          <p14:tracePt t="16977" x="3332163" y="2798763"/>
          <p14:tracePt t="16984" x="3332163" y="2849563"/>
          <p14:tracePt t="16995" x="3332163" y="2900363"/>
          <p14:tracePt t="17001" x="3338513" y="2957513"/>
          <p14:tracePt t="17007" x="3338513" y="3001963"/>
          <p14:tracePt t="17010" x="3338513" y="3052763"/>
          <p14:tracePt t="17018" x="3338513" y="3109913"/>
          <p14:tracePt t="17029" x="3338513" y="3148013"/>
          <p14:tracePt t="17036" x="3338513" y="3192463"/>
          <p14:tracePt t="17042" x="3338513" y="3225800"/>
          <p14:tracePt t="17048" x="3338513" y="3257550"/>
          <p14:tracePt t="17053" x="3338513" y="3282950"/>
          <p14:tracePt t="17060" x="3338513" y="3314700"/>
          <p14:tracePt t="17066" x="3344863" y="3340100"/>
          <p14:tracePt t="17073" x="3344863" y="3365500"/>
          <p14:tracePt t="17080" x="3351213" y="3378200"/>
          <p14:tracePt t="17087" x="3351213" y="3403600"/>
          <p14:tracePt t="17094" x="3357563" y="3429000"/>
          <p14:tracePt t="17101" x="3357563" y="3454400"/>
          <p14:tracePt t="17108" x="3363913" y="3473450"/>
          <p14:tracePt t="17115" x="3363913" y="3505200"/>
          <p14:tracePt t="17122" x="3363913" y="3524250"/>
          <p14:tracePt t="17130" x="3370263" y="3549650"/>
          <p14:tracePt t="17136" x="3370263" y="3581400"/>
          <p14:tracePt t="17144" x="3370263" y="3606800"/>
          <p14:tracePt t="17152" x="3370263" y="3638550"/>
          <p14:tracePt t="17159" x="3370263" y="3665538"/>
          <p14:tracePt t="17163" x="3376613" y="3690938"/>
          <p14:tracePt t="17170" x="3376613" y="3722688"/>
          <p14:tracePt t="17188" x="3376613" y="3779838"/>
          <p14:tracePt t="17190" x="3376613" y="3798888"/>
          <p14:tracePt t="17198" x="3376613" y="3817938"/>
          <p14:tracePt t="17206" x="3376613" y="3830638"/>
          <p14:tracePt t="17212" x="3376613" y="3843338"/>
          <p14:tracePt t="17219" x="3376613" y="3849688"/>
          <p14:tracePt t="17226" x="3376613" y="3862388"/>
          <p14:tracePt t="17242" x="3376613" y="3868738"/>
          <p14:tracePt t="17250" x="3376613" y="3875088"/>
          <p14:tracePt t="17523" x="3376613" y="3913188"/>
          <p14:tracePt t="17530" x="3376613" y="3970338"/>
          <p14:tracePt t="17538" x="3376613" y="4021138"/>
          <p14:tracePt t="17545" x="3376613" y="4079875"/>
          <p14:tracePt t="17551" x="3376613" y="4124325"/>
          <p14:tracePt t="17559" x="3376613" y="4162425"/>
          <p14:tracePt t="17565" x="3376613" y="4187825"/>
          <p14:tracePt t="17574" x="3376613" y="4219575"/>
          <p14:tracePt t="17583" x="3376613" y="4257675"/>
          <p14:tracePt t="17592" x="3376613" y="4302125"/>
          <p14:tracePt t="17600" x="3376613" y="4327525"/>
          <p14:tracePt t="17607" x="3376613" y="4340225"/>
          <p14:tracePt t="17614" x="3376613" y="4352925"/>
          <p14:tracePt t="17626" x="3376613" y="4371975"/>
          <p14:tracePt t="17638" x="3376613" y="4384675"/>
          <p14:tracePt t="17641" x="3376613" y="4391025"/>
          <p14:tracePt t="17656" x="3376613" y="4397375"/>
          <p14:tracePt t="17664" x="3376613" y="4403725"/>
          <p14:tracePt t="17685" x="3376613" y="4410075"/>
          <p14:tracePt t="17699" x="3376613" y="4416425"/>
          <p14:tracePt t="17721" x="3382963" y="4416425"/>
          <p14:tracePt t="17734" x="3389313" y="4416425"/>
          <p14:tracePt t="17747" x="3389313" y="4410075"/>
          <p14:tracePt t="17760" x="3402013" y="4397375"/>
          <p14:tracePt t="17767" x="3414713" y="4371975"/>
          <p14:tracePt t="17773" x="3454400" y="4327525"/>
          <p14:tracePt t="17780" x="3524250" y="4219575"/>
          <p14:tracePt t="17786" x="3638550" y="4008438"/>
          <p14:tracePt t="17797" x="3778250" y="3773488"/>
          <p14:tracePt t="17804" x="3879850" y="3587750"/>
          <p14:tracePt t="17807" x="3932238" y="3498850"/>
          <p14:tracePt t="17818" x="3976688" y="3409950"/>
          <p14:tracePt t="17821" x="4002088" y="3346450"/>
          <p14:tracePt t="17829" x="4027488" y="3263900"/>
          <p14:tracePt t="17838" x="4052888" y="3179763"/>
          <p14:tracePt t="17847" x="4090988" y="3103563"/>
          <p14:tracePt t="17854" x="4103688" y="3027363"/>
          <p14:tracePt t="17857" x="4122738" y="2951163"/>
          <p14:tracePt t="17863" x="4148138" y="2862263"/>
          <p14:tracePt t="17870" x="4167188" y="2752725"/>
          <p14:tracePt t="17878" x="4205288" y="2600325"/>
          <p14:tracePt t="17897" x="4313238" y="2351088"/>
          <p14:tracePt t="17905" x="4338638" y="2281238"/>
          <p14:tracePt t="17912" x="4352925" y="2217738"/>
          <p14:tracePt t="17921" x="4371975" y="2160588"/>
          <p14:tracePt t="17927" x="4397375" y="2103438"/>
          <p14:tracePt t="17936" x="4410075" y="2058988"/>
          <p14:tracePt t="17943" x="4422775" y="2033588"/>
          <p14:tracePt t="17950" x="4435475" y="2014538"/>
          <p14:tracePt t="17953" x="4448175" y="1989138"/>
          <p14:tracePt t="17970" x="4460875" y="1963738"/>
          <p14:tracePt t="17973" x="4467225" y="1951038"/>
          <p14:tracePt t="17981" x="4473575" y="1931988"/>
          <p14:tracePt t="17988" x="4473575" y="1924050"/>
          <p14:tracePt t="17995" x="4479925" y="1911350"/>
          <p14:tracePt t="18002" x="4479925" y="1898650"/>
          <p14:tracePt t="18014" x="4486275" y="1892300"/>
          <p14:tracePt t="18021" x="4486275" y="1879600"/>
          <p14:tracePt t="18025" x="4486275" y="1873250"/>
          <p14:tracePt t="18030" x="4492625" y="1873250"/>
          <p14:tracePt t="18036" x="4492625" y="1866900"/>
          <p14:tracePt t="18046" x="4492625" y="1860550"/>
          <p14:tracePt t="18057" x="4492625" y="1854200"/>
          <p14:tracePt t="18392" x="4479925" y="1854200"/>
          <p14:tracePt t="18404" x="4448175" y="1854200"/>
          <p14:tracePt t="18410" x="4429125" y="1854200"/>
          <p14:tracePt t="18417" x="4397375" y="1854200"/>
          <p14:tracePt t="18425" x="4365625" y="1854200"/>
          <p14:tracePt t="18431" x="4332288" y="1854200"/>
          <p14:tracePt t="18438" x="4287838" y="1854200"/>
          <p14:tracePt t="18447" x="4243388" y="1879600"/>
          <p14:tracePt t="18454" x="4186238" y="1892300"/>
          <p14:tracePt t="18458" x="4116388" y="1924050"/>
          <p14:tracePt t="18466" x="4052888" y="1963738"/>
          <p14:tracePt t="18473" x="3970338" y="2014538"/>
          <p14:tracePt t="18480" x="3894138" y="2078038"/>
          <p14:tracePt t="18488" x="3810000" y="2135188"/>
          <p14:tracePt t="18498" x="3752850" y="2205038"/>
          <p14:tracePt t="18505" x="3689350" y="2287588"/>
          <p14:tracePt t="18510" x="3613150" y="2390775"/>
          <p14:tracePt t="18517" x="3536950" y="2486025"/>
          <p14:tracePt t="18520" x="3473450" y="2568575"/>
          <p14:tracePt t="18528" x="3435350" y="2625725"/>
          <p14:tracePt t="18537" x="3389313" y="2682875"/>
          <p14:tracePt t="18545" x="3357563" y="2740025"/>
          <p14:tracePt t="18552" x="3325813" y="2798763"/>
          <p14:tracePt t="18555" x="3294063" y="2836863"/>
          <p14:tracePt t="18563" x="3281363" y="2862263"/>
          <p14:tracePt t="18572" x="3268663" y="2887663"/>
          <p14:tracePt t="18582" x="3249613" y="2906713"/>
          <p14:tracePt t="18587" x="3236913" y="2925763"/>
          <p14:tracePt t="18590" x="3224213" y="2938463"/>
          <p14:tracePt t="18597" x="3217863" y="2951163"/>
          <p14:tracePt t="18604" x="3211513" y="2957513"/>
          <p14:tracePt t="18612" x="3205163" y="2970213"/>
          <p14:tracePt t="18618" x="3198813" y="2976563"/>
          <p14:tracePt t="18627" x="3198813" y="2982913"/>
          <p14:tracePt t="18641" x="3192463" y="2982913"/>
          <p14:tracePt t="18649" x="3192463" y="2989263"/>
          <p14:tracePt t="18653" x="3186113" y="2989263"/>
          <p14:tracePt t="18662" x="3186113" y="2995613"/>
          <p14:tracePt t="18749" x="3179763" y="2995613"/>
          <p14:tracePt t="18784" x="3173413" y="2995613"/>
          <p14:tracePt t="18798" x="3167063" y="2995613"/>
          <p14:tracePt t="18805" x="3160713" y="2995613"/>
          <p14:tracePt t="18812" x="3141663" y="2995613"/>
          <p14:tracePt t="18819" x="3116263" y="2995613"/>
          <p14:tracePt t="18826" x="3078163" y="3001963"/>
          <p14:tracePt t="18833" x="3001963" y="3014663"/>
          <p14:tracePt t="18840" x="2917825" y="3021013"/>
          <p14:tracePt t="18852" x="2797175" y="3033713"/>
          <p14:tracePt t="18856" x="2695575" y="3033713"/>
          <p14:tracePt t="18860" x="2600325" y="3040063"/>
          <p14:tracePt t="18867" x="2524125" y="3046413"/>
          <p14:tracePt t="18874" x="2471738" y="3046413"/>
          <p14:tracePt t="18905" x="2325688" y="3052763"/>
          <p14:tracePt t="18914" x="2306638" y="3052763"/>
          <p14:tracePt t="18917" x="2293938" y="3052763"/>
          <p14:tracePt t="18923" x="2268538" y="3059113"/>
          <p14:tracePt t="18930" x="2255838" y="3059113"/>
          <p14:tracePt t="18937" x="2236788" y="3065463"/>
          <p14:tracePt t="18944" x="2230438" y="3071813"/>
          <p14:tracePt t="18951" x="2217738" y="3071813"/>
          <p14:tracePt t="18958" x="2198688" y="3078163"/>
          <p14:tracePt t="18964" x="2198688" y="3084513"/>
          <p14:tracePt t="18971" x="2179638" y="3090863"/>
          <p14:tracePt t="18983" x="2173288" y="3090863"/>
          <p14:tracePt t="18989" x="2173288" y="3097213"/>
          <p14:tracePt t="18994" x="2160588" y="3097213"/>
          <p14:tracePt t="19003" x="2160588" y="3103563"/>
          <p14:tracePt t="19271" x="2097088" y="3116263"/>
          <p14:tracePt t="19280" x="2006600" y="3141663"/>
          <p14:tracePt t="19286" x="1930400" y="3179763"/>
          <p14:tracePt t="19290" x="1854200" y="3205163"/>
          <p14:tracePt t="19297" x="1784350" y="3238500"/>
          <p14:tracePt t="19304" x="1720850" y="3270250"/>
          <p14:tracePt t="19311" x="1663700" y="3302000"/>
          <p14:tracePt t="19318" x="1612900" y="3333750"/>
          <p14:tracePt t="19325" x="1573213" y="3359150"/>
          <p14:tracePt t="19331" x="1547813" y="3378200"/>
          <p14:tracePt t="19344" x="1516063" y="3409950"/>
          <p14:tracePt t="19347" x="1490663" y="3448050"/>
          <p14:tracePt t="19352" x="1458913" y="3473450"/>
          <p14:tracePt t="19360" x="1446213" y="3492500"/>
          <p14:tracePt t="19369" x="1433513" y="3511550"/>
          <p14:tracePt t="19375" x="1414463" y="3530600"/>
          <p14:tracePt t="19384" x="1414463" y="3543300"/>
          <p14:tracePt t="19389" x="1408113" y="3549650"/>
          <p14:tracePt t="19399" x="1401763" y="3562350"/>
          <p14:tracePt t="19414" x="1395413" y="3568700"/>
          <p14:tracePt t="19422" x="1395413" y="3575050"/>
          <p14:tracePt t="19438" x="1395413" y="3581400"/>
          <p14:tracePt t="19471" x="1395413" y="3587750"/>
          <p14:tracePt t="19485" x="1395413" y="3594100"/>
          <p14:tracePt t="19491" x="1408113" y="3594100"/>
          <p14:tracePt t="19498" x="1420813" y="3606800"/>
          <p14:tracePt t="19507" x="1446213" y="3619500"/>
          <p14:tracePt t="19517" x="1497013" y="3632200"/>
          <p14:tracePt t="19521" x="1573213" y="3652838"/>
          <p14:tracePt t="19526" x="1638300" y="3678238"/>
          <p14:tracePt t="19533" x="1695450" y="3684588"/>
          <p14:tracePt t="19540" x="1733550" y="3684588"/>
          <p14:tracePt t="19547" x="1771650" y="3690938"/>
          <p14:tracePt t="19553" x="1803400" y="3690938"/>
          <p14:tracePt t="19566" x="1835150" y="3690938"/>
          <p14:tracePt t="19573" x="1860550" y="3684588"/>
          <p14:tracePt t="19577" x="1885950" y="3684588"/>
          <p14:tracePt t="19584" x="1911350" y="3671888"/>
          <p14:tracePt t="19587" x="1936750" y="3665538"/>
          <p14:tracePt t="19597" x="1955800" y="3652838"/>
          <p14:tracePt t="19602" x="1981200" y="3638550"/>
          <p14:tracePt t="19609" x="1993900" y="3619500"/>
          <p14:tracePt t="19616" x="2006600" y="3606800"/>
          <p14:tracePt t="19623" x="2012950" y="3606800"/>
          <p14:tracePt t="19630" x="2025650" y="3594100"/>
          <p14:tracePt t="19636" x="2025650" y="3581400"/>
          <p14:tracePt t="19645" x="2032000" y="3575050"/>
          <p14:tracePt t="19650" x="2032000" y="3562350"/>
          <p14:tracePt t="19657" x="2038350" y="3549650"/>
          <p14:tracePt t="19664" x="2038350" y="3536950"/>
          <p14:tracePt t="19671" x="2038350" y="3524250"/>
          <p14:tracePt t="19679" x="2032000" y="3505200"/>
          <p14:tracePt t="19685" x="2032000" y="3486150"/>
          <p14:tracePt t="19692" x="2006600" y="3460750"/>
          <p14:tracePt t="19699" x="1981200" y="3422650"/>
          <p14:tracePt t="19706" x="1917700" y="3365500"/>
          <p14:tracePt t="19713" x="1860550" y="3314700"/>
          <p14:tracePt t="19722" x="1784350" y="3263900"/>
          <p14:tracePt t="19731" x="1701800" y="3205163"/>
          <p14:tracePt t="19738" x="1631950" y="3173413"/>
          <p14:tracePt t="19741" x="1566863" y="3148013"/>
          <p14:tracePt t="19748" x="1522413" y="3141663"/>
          <p14:tracePt t="19754" x="1465263" y="3135313"/>
          <p14:tracePt t="19763" x="1433513" y="3128963"/>
          <p14:tracePt t="19770" x="1401763" y="3128963"/>
          <p14:tracePt t="19778" x="1376363" y="3128963"/>
          <p14:tracePt t="19784" x="1357313" y="3128963"/>
          <p14:tracePt t="19789" x="1344613" y="3135313"/>
          <p14:tracePt t="19796" x="1325563" y="3141663"/>
          <p14:tracePt t="19803" x="1319213" y="3141663"/>
          <p14:tracePt t="19811" x="1312863" y="3148013"/>
          <p14:tracePt t="19817" x="1306513" y="3154363"/>
          <p14:tracePt t="19826" x="1300163" y="3154363"/>
          <p14:tracePt t="19833" x="1293813" y="3154363"/>
          <p14:tracePt t="19841" x="1293813" y="3160713"/>
          <p14:tracePt t="19843" x="1293813" y="3167063"/>
          <p14:tracePt t="19851" x="1293813" y="3173413"/>
          <p14:tracePt t="19858" x="1287463" y="3186113"/>
          <p14:tracePt t="19865" x="1281113" y="3205163"/>
          <p14:tracePt t="19878" x="1274763" y="3225800"/>
          <p14:tracePt t="19880" x="1274763" y="3251200"/>
          <p14:tracePt t="19886" x="1268413" y="3295650"/>
          <p14:tracePt t="19895" x="1268413" y="3352800"/>
          <p14:tracePt t="19900" x="1268413" y="3409950"/>
          <p14:tracePt t="19907" x="1268413" y="3460750"/>
          <p14:tracePt t="19916" x="1281113" y="3505200"/>
          <p14:tracePt t="19924" x="1287463" y="3530600"/>
          <p14:tracePt t="19932" x="1306513" y="3556000"/>
          <p14:tracePt t="19936" x="1306513" y="3575050"/>
          <p14:tracePt t="19944" x="1319213" y="3594100"/>
          <p14:tracePt t="19949" x="1331913" y="3600450"/>
          <p14:tracePt t="19955" x="1350963" y="3613150"/>
          <p14:tracePt t="19963" x="1376363" y="3625850"/>
          <p14:tracePt t="19971" x="1414463" y="3646488"/>
          <p14:tracePt t="19982" x="1484313" y="3652838"/>
          <p14:tracePt t="19988" x="1560513" y="3659188"/>
          <p14:tracePt t="19989" x="1651000" y="3659188"/>
          <p14:tracePt t="19997" x="1733550" y="3632200"/>
          <p14:tracePt t="20004" x="1822450" y="3613150"/>
          <p14:tracePt t="20011" x="1866900" y="3581400"/>
          <p14:tracePt t="20017" x="1917700" y="3549650"/>
          <p14:tracePt t="20025" x="1943100" y="3530600"/>
          <p14:tracePt t="20032" x="1962150" y="3498850"/>
          <p14:tracePt t="20038" x="1974850" y="3486150"/>
          <p14:tracePt t="20046" x="1981200" y="3467100"/>
          <p14:tracePt t="20052" x="1987550" y="3448050"/>
          <p14:tracePt t="20064" x="1993900" y="3435350"/>
          <p14:tracePt t="20072" x="1993900" y="3429000"/>
          <p14:tracePt t="20076" x="2000250" y="3422650"/>
          <p14:tracePt t="20080" x="2000250" y="3416300"/>
          <p14:tracePt t="20101" x="2000250" y="3409950"/>
          <p14:tracePt t="20108" x="1993900" y="3403600"/>
          <p14:tracePt t="20124" x="1987550" y="3390900"/>
          <p14:tracePt t="20131" x="1968500" y="3378200"/>
          <p14:tracePt t="20137" x="1949450" y="3359150"/>
          <p14:tracePt t="20152" x="1885950" y="3314700"/>
          <p14:tracePt t="20155" x="1809750" y="3276600"/>
          <p14:tracePt t="20163" x="1739900" y="3251200"/>
          <p14:tracePt t="20170" x="1651000" y="3211513"/>
          <p14:tracePt t="20178" x="1573213" y="3186113"/>
          <p14:tracePt t="20184" x="1509713" y="3160713"/>
          <p14:tracePt t="20191" x="1452563" y="3154363"/>
          <p14:tracePt t="20200" x="1389063" y="3154363"/>
          <p14:tracePt t="20207" x="1338263" y="3154363"/>
          <p14:tracePt t="20218" x="1293813" y="3154363"/>
          <p14:tracePt t="20223" x="1249363" y="3154363"/>
          <p14:tracePt t="20225" x="1223963" y="3160713"/>
          <p14:tracePt t="20232" x="1198563" y="3167063"/>
          <p14:tracePt t="20239" x="1179513" y="3173413"/>
          <p14:tracePt t="20247" x="1166813" y="3173413"/>
          <p14:tracePt t="20253" x="1154113" y="3179763"/>
          <p14:tracePt t="20261" x="1147763" y="3186113"/>
          <p14:tracePt t="20274" x="1139825" y="3192463"/>
          <p14:tracePt t="20281" x="1133475" y="3192463"/>
          <p14:tracePt t="20288" x="1133475" y="3198813"/>
          <p14:tracePt t="20302" x="1127125" y="3205163"/>
          <p14:tracePt t="20315" x="1127125" y="3211513"/>
          <p14:tracePt t="20336" x="1127125" y="3219450"/>
          <p14:tracePt t="20359" x="1127125" y="3225800"/>
          <p14:tracePt t="20367" x="1127125" y="3232150"/>
          <p14:tracePt t="20373" x="1133475" y="3238500"/>
          <p14:tracePt t="20383" x="1139825" y="3244850"/>
          <p14:tracePt t="20386" x="1147763" y="3257550"/>
          <p14:tracePt t="20392" x="1154113" y="3263900"/>
          <p14:tracePt t="20399" x="1166813" y="3276600"/>
          <p14:tracePt t="20405" x="1185863" y="3295650"/>
          <p14:tracePt t="20413" x="1211263" y="3314700"/>
          <p14:tracePt t="20419" x="1249363" y="3340100"/>
          <p14:tracePt t="20428" x="1293813" y="3359150"/>
          <p14:tracePt t="20433" x="1325563" y="3371850"/>
          <p14:tracePt t="20440" x="1357313" y="3397250"/>
          <p14:tracePt t="20448" x="1376363" y="3403600"/>
          <p14:tracePt t="20456" x="1389063" y="3409950"/>
          <p14:tracePt t="20464" x="1401763" y="3409950"/>
          <p14:tracePt t="20477" x="1408113" y="3409950"/>
          <p14:tracePt t="20486" x="1414463" y="3409950"/>
          <p14:tracePt t="20490" x="1420813" y="3409950"/>
          <p14:tracePt t="20495" x="1433513" y="3409950"/>
          <p14:tracePt t="20509" x="1446213" y="3409950"/>
          <p14:tracePt t="20517" x="1458913" y="3409950"/>
          <p14:tracePt t="20524" x="1471613" y="3403600"/>
          <p14:tracePt t="20532" x="1503363" y="3384550"/>
          <p14:tracePt t="20540" x="1528763" y="3365500"/>
          <p14:tracePt t="20543" x="1579563" y="3321050"/>
          <p14:tracePt t="20551" x="1651000" y="3263900"/>
          <p14:tracePt t="20558" x="1714500" y="3198813"/>
          <p14:tracePt t="20565" x="1765300" y="3141663"/>
          <p14:tracePt t="20571" x="1816100" y="3090863"/>
          <p14:tracePt t="20579" x="1841500" y="3052763"/>
          <p14:tracePt t="20585" x="1854200" y="3033713"/>
          <p14:tracePt t="20592" x="1860550" y="3027363"/>
          <p14:tracePt t="20599" x="1866900" y="3021013"/>
          <p14:tracePt t="20606" x="1873250" y="3014663"/>
          <p14:tracePt t="20613" x="1873250" y="3008313"/>
          <p14:tracePt t="20634" x="1873250" y="3001963"/>
          <p14:tracePt t="20641" x="1879600" y="3001963"/>
          <p14:tracePt t="20647" x="1879600" y="2995613"/>
          <p14:tracePt t="21029" x="1936750" y="3008313"/>
          <p14:tracePt t="21037" x="2012950" y="3027363"/>
          <p14:tracePt t="21044" x="2090738" y="3033713"/>
          <p14:tracePt t="21050" x="2179638" y="3046413"/>
          <p14:tracePt t="21057" x="2293938" y="3046413"/>
          <p14:tracePt t="21064" x="2395538" y="3046413"/>
          <p14:tracePt t="21070" x="2549525" y="3033713"/>
          <p14:tracePt t="21081" x="2733675" y="3008313"/>
          <p14:tracePt t="21088" x="2962275" y="2970213"/>
          <p14:tracePt t="21095" x="3236913" y="2932113"/>
          <p14:tracePt t="21099" x="3402013" y="2894013"/>
          <p14:tracePt t="21105" x="3581400" y="2836863"/>
          <p14:tracePt t="21114" x="3790950" y="2784475"/>
          <p14:tracePt t="21119" x="3951288" y="2727325"/>
          <p14:tracePt t="21126" x="4103688" y="2682875"/>
          <p14:tracePt t="21132" x="4262438" y="2619375"/>
          <p14:tracePt t="21140" x="4384675" y="2555875"/>
          <p14:tracePt t="21147" x="4524375" y="2492375"/>
          <p14:tracePt t="21154" x="4594225" y="2441575"/>
          <p14:tracePt t="21163" x="4664075" y="2397125"/>
          <p14:tracePt t="21167" x="4759325" y="2351088"/>
          <p14:tracePt t="21175" x="4849813" y="2300288"/>
          <p14:tracePt t="21182" x="4932363" y="2236788"/>
          <p14:tracePt t="21188" x="4989513" y="2173288"/>
          <p14:tracePt t="21196" x="5040313" y="2116138"/>
          <p14:tracePt t="21204" x="5084763" y="2046288"/>
          <p14:tracePt t="21209" x="5129213" y="1982788"/>
          <p14:tracePt t="21216" x="5160963" y="1931988"/>
          <p14:tracePt t="21225" x="5186363" y="1873250"/>
          <p14:tracePt t="21233" x="5205413" y="1828800"/>
          <p14:tracePt t="21240" x="5230813" y="1778000"/>
          <p14:tracePt t="21243" x="5243513" y="1727200"/>
          <p14:tracePt t="21251" x="5264150" y="1670050"/>
          <p14:tracePt t="21258" x="5270500" y="1606550"/>
          <p14:tracePt t="21265" x="5270500" y="1543050"/>
          <p14:tracePt t="21271" x="5270500" y="1497013"/>
          <p14:tracePt t="21279" x="5264150" y="1471613"/>
          <p14:tracePt t="21285" x="5256213" y="1452563"/>
          <p14:tracePt t="21292" x="5249863" y="1433513"/>
          <p14:tracePt t="21299" x="5243513" y="1420813"/>
          <p14:tracePt t="21307" x="5237163" y="1401763"/>
          <p14:tracePt t="21313" x="5237163" y="1389063"/>
          <p14:tracePt t="21320" x="5237163" y="1370013"/>
          <p14:tracePt t="21328" x="5224463" y="1344613"/>
          <p14:tracePt t="21334" x="5218113" y="1331913"/>
          <p14:tracePt t="21341" x="5211763" y="1306513"/>
          <p14:tracePt t="21347" x="5205413" y="1281113"/>
          <p14:tracePt t="21355" x="5199063" y="1255713"/>
          <p14:tracePt t="21362" x="5199063" y="1230313"/>
          <p14:tracePt t="21371" x="5192713" y="1223963"/>
          <p14:tracePt t="21381" x="5192713" y="1204913"/>
          <p14:tracePt t="21387" x="5186363" y="1192213"/>
          <p14:tracePt t="21392" x="5186363" y="1185863"/>
          <p14:tracePt t="21399" x="5180013" y="1179513"/>
          <p14:tracePt t="21403" x="5180013" y="1173163"/>
          <p14:tracePt t="21417" x="5180013" y="1166813"/>
          <p14:tracePt t="21428" x="5173663" y="1160463"/>
          <p14:tracePt t="21435" x="5167313" y="1154113"/>
          <p14:tracePt t="21439" x="5160963" y="1154113"/>
          <p14:tracePt t="21452" x="5154613" y="1154113"/>
          <p14:tracePt t="21465" x="5148263" y="1154113"/>
          <p14:tracePt t="21471" x="5135563" y="1154113"/>
          <p14:tracePt t="21476" x="5116513" y="1154113"/>
          <p14:tracePt t="21479" x="5103813" y="1154113"/>
          <p14:tracePt t="21486" x="5078413" y="1154113"/>
          <p14:tracePt t="21501" x="5008563" y="1160463"/>
          <p14:tracePt t="21509" x="4964113" y="1173163"/>
          <p14:tracePt t="21517" x="4906963" y="1192213"/>
          <p14:tracePt t="21522" x="4843463" y="1204913"/>
          <p14:tracePt t="21527" x="4765675" y="1223963"/>
          <p14:tracePt t="21536" x="4676775" y="1255713"/>
          <p14:tracePt t="21542" x="4587875" y="1287463"/>
          <p14:tracePt t="21551" x="4511675" y="1312863"/>
          <p14:tracePt t="21558" x="4448175" y="1338263"/>
          <p14:tracePt t="21565" x="4403725" y="1350963"/>
          <p14:tracePt t="21571" x="4365625" y="1363663"/>
          <p14:tracePt t="21577" x="4338638" y="1376363"/>
          <p14:tracePt t="21583" x="4319588" y="1382713"/>
          <p14:tracePt t="21590" x="4300538" y="1389063"/>
          <p14:tracePt t="21597" x="4294188" y="1395413"/>
          <p14:tracePt t="21604" x="4281488" y="1395413"/>
          <p14:tracePt t="21613" x="4275138" y="1401763"/>
          <p14:tracePt t="21627" x="4268788" y="1401763"/>
          <p14:tracePt t="21636" x="4262438" y="1401763"/>
          <p14:tracePt t="21657" x="4249738" y="1401763"/>
          <p14:tracePt t="21659" x="4243388" y="1408113"/>
          <p14:tracePt t="21674" x="4230688" y="1414463"/>
          <p14:tracePt t="21680" x="4224338" y="1414463"/>
          <p14:tracePt t="21687" x="4211638" y="1420813"/>
          <p14:tracePt t="21695" x="4192588" y="1433513"/>
          <p14:tracePt t="21701" x="4173538" y="1433513"/>
          <p14:tracePt t="21708" x="4148138" y="1446213"/>
          <p14:tracePt t="21715" x="4116388" y="1465263"/>
          <p14:tracePt t="21722" x="4078288" y="1484313"/>
          <p14:tracePt t="21729" x="4033838" y="1511300"/>
          <p14:tracePt t="21736" x="3995738" y="1524000"/>
          <p14:tracePt t="21745" x="3963988" y="1530350"/>
          <p14:tracePt t="21749" x="3925888" y="1543050"/>
          <p14:tracePt t="21756" x="3906838" y="1549400"/>
          <p14:tracePt t="21764" x="3879850" y="1549400"/>
          <p14:tracePt t="21770" x="3867150" y="1555750"/>
          <p14:tracePt t="21776" x="3854450" y="1555750"/>
          <p14:tracePt t="21784" x="3841750" y="1555750"/>
          <p14:tracePt t="21794" x="3835400" y="1555750"/>
          <p14:tracePt t="21803" x="3822700" y="1555750"/>
          <p14:tracePt t="21814" x="3810000" y="1555750"/>
          <p14:tracePt t="21821" x="3803650" y="1555750"/>
          <p14:tracePt t="21833" x="3797300" y="1555750"/>
          <p14:tracePt t="21847" x="3790950" y="1555750"/>
          <p14:tracePt t="21854" x="3790950" y="1549400"/>
          <p14:tracePt t="21860" x="3790950" y="1543050"/>
          <p14:tracePt t="21875" x="3790950" y="1536700"/>
          <p14:tracePt t="21881" x="3790950" y="1530350"/>
          <p14:tracePt t="21902" x="3790950" y="1524000"/>
          <p14:tracePt t="21910" x="3797300" y="1517650"/>
          <p14:tracePt t="21916" x="3797300" y="1511300"/>
          <p14:tracePt t="21923" x="3803650" y="1511300"/>
          <p14:tracePt t="21930" x="3810000" y="1511300"/>
          <p14:tracePt t="21937" x="3810000" y="1504950"/>
          <p14:tracePt t="21944" x="3816350" y="1497013"/>
          <p14:tracePt t="21953" x="3822700" y="1497013"/>
          <p14:tracePt t="21960" x="3829050" y="1497013"/>
          <p14:tracePt t="21967" x="3841750" y="1484313"/>
          <p14:tracePt t="21973" x="3854450" y="1477963"/>
          <p14:tracePt t="21978" x="3873500" y="1465263"/>
          <p14:tracePt t="21986" x="3900488" y="1458913"/>
          <p14:tracePt t="21992" x="3925888" y="1439863"/>
          <p14:tracePt t="21999" x="3951288" y="1427163"/>
          <p14:tracePt t="22006" x="3970338" y="1414463"/>
          <p14:tracePt t="22013" x="3989388" y="1401763"/>
          <p14:tracePt t="22020" x="4002088" y="1389063"/>
          <p14:tracePt t="22028" x="4014788" y="1382713"/>
          <p14:tracePt t="22034" x="4027488" y="1376363"/>
          <p14:tracePt t="22043" x="4040188" y="1370013"/>
          <p14:tracePt t="22051" x="4040188" y="1363663"/>
          <p14:tracePt t="22059" x="4046538" y="1363663"/>
          <p14:tracePt t="22066" x="4059238" y="1357313"/>
          <p14:tracePt t="22069" x="4059238" y="1350963"/>
          <p14:tracePt t="22084" x="4065588" y="1350963"/>
          <p14:tracePt t="22092" x="4071938" y="1344613"/>
          <p14:tracePt t="22111" x="4071938" y="1338263"/>
          <p14:tracePt t="22189" x="4071938" y="1344613"/>
          <p14:tracePt t="22216" x="4071938" y="1350963"/>
          <p14:tracePt t="22229" x="4071938" y="1357313"/>
          <p14:tracePt t="22253" x="4071938" y="1363663"/>
          <p14:tracePt t="22284" x="4071938" y="1370013"/>
          <p14:tracePt t="22310" x="4071938" y="1376363"/>
          <p14:tracePt t="22604" x="4071938" y="1433513"/>
          <p14:tracePt t="22611" x="4090988" y="1555750"/>
          <p14:tracePt t="22618" x="4110038" y="1657350"/>
          <p14:tracePt t="22626" x="4122738" y="1746250"/>
          <p14:tracePt t="22631" x="4141788" y="1822450"/>
          <p14:tracePt t="22637" x="4148138" y="1917700"/>
          <p14:tracePt t="22644" x="4167188" y="2027238"/>
          <p14:tracePt t="22652" x="4179888" y="2141538"/>
          <p14:tracePt t="22657" x="4192588" y="2249488"/>
          <p14:tracePt t="22664" x="4205288" y="2332038"/>
          <p14:tracePt t="22671" x="4217988" y="2397125"/>
          <p14:tracePt t="22681" x="4237038" y="2473325"/>
          <p14:tracePt t="22687" x="4256088" y="2574925"/>
          <p14:tracePt t="22697" x="4275138" y="2670175"/>
          <p14:tracePt t="22700" x="4287838" y="2765425"/>
          <p14:tracePt t="22708" x="4306888" y="2843213"/>
          <p14:tracePt t="22716" x="4313238" y="2919413"/>
          <p14:tracePt t="22720" x="4325938" y="2982913"/>
          <p14:tracePt t="22730" x="4332288" y="3065463"/>
          <p14:tracePt t="22735" x="4338638" y="3141663"/>
          <p14:tracePt t="22740" x="4346575" y="3219450"/>
          <p14:tracePt t="22748" x="4359275" y="3276600"/>
          <p14:tracePt t="22756" x="4365625" y="3308350"/>
          <p14:tracePt t="22765" x="4365625" y="3340100"/>
          <p14:tracePt t="22773" x="4371975" y="3365500"/>
          <p14:tracePt t="22774" x="4371975" y="3390900"/>
          <p14:tracePt t="22782" x="4371975" y="3409950"/>
          <p14:tracePt t="22788" x="4371975" y="3429000"/>
          <p14:tracePt t="22796" x="4378325" y="3454400"/>
          <p14:tracePt t="22803" x="4378325" y="3479800"/>
          <p14:tracePt t="22810" x="4378325" y="3511550"/>
          <p14:tracePt t="22819" x="4384675" y="3536950"/>
          <p14:tracePt t="22825" x="4384675" y="3556000"/>
          <p14:tracePt t="22835" x="4384675" y="3581400"/>
          <p14:tracePt t="22838" x="4391025" y="3606800"/>
          <p14:tracePt t="22844" x="4391025" y="3632200"/>
          <p14:tracePt t="22851" x="4391025" y="3646488"/>
          <p14:tracePt t="22858" x="4391025" y="3671888"/>
          <p14:tracePt t="22864" x="4391025" y="3690938"/>
          <p14:tracePt t="22872" x="4391025" y="3709988"/>
          <p14:tracePt t="22879" x="4397375" y="3735388"/>
          <p14:tracePt t="22896" x="4397375" y="3792538"/>
          <p14:tracePt t="22899" x="4397375" y="3817938"/>
          <p14:tracePt t="22907" x="4397375" y="3849688"/>
          <p14:tracePt t="22914" x="4403725" y="3875088"/>
          <p14:tracePt t="22920" x="4403725" y="3894138"/>
          <p14:tracePt t="22927" x="4410075" y="3932238"/>
          <p14:tracePt t="22934" x="4410075" y="3951288"/>
          <p14:tracePt t="22945" x="4410075" y="3983038"/>
          <p14:tracePt t="22953" x="4410075" y="4008438"/>
          <p14:tracePt t="22960" x="4410075" y="4027488"/>
          <p14:tracePt t="22966" x="4410075" y="4046538"/>
          <p14:tracePt t="22970" x="4410075" y="4065588"/>
          <p14:tracePt t="22975" x="4410075" y="4086225"/>
          <p14:tracePt t="22985" x="4410075" y="4098925"/>
          <p14:tracePt t="22991" x="4410075" y="4117975"/>
          <p14:tracePt t="22996" x="4410075" y="4130675"/>
          <p14:tracePt t="23011" x="4410075" y="4137025"/>
          <p14:tracePt t="23017" x="4403725" y="4149725"/>
          <p14:tracePt t="23034" x="4391025" y="4168775"/>
          <p14:tracePt t="23041" x="4378325" y="4181475"/>
          <p14:tracePt t="23046" x="4359275" y="4200525"/>
          <p14:tracePt t="23055" x="4371975" y="4187825"/>
          <p14:tracePt t="23338" x="4498975" y="4187825"/>
          <p14:tracePt t="23346" x="4657725" y="4187825"/>
          <p14:tracePt t="23353" x="4837113" y="4200525"/>
          <p14:tracePt t="23360" x="5008563" y="4200525"/>
          <p14:tracePt t="23365" x="5141913" y="4200525"/>
          <p14:tracePt t="23370" x="5270500" y="4200525"/>
          <p14:tracePt t="23377" x="5391150" y="4200525"/>
          <p14:tracePt t="23384" x="5505450" y="4200525"/>
          <p14:tracePt t="23392" x="5619750" y="4200525"/>
          <p14:tracePt t="23401" x="5722938" y="4200525"/>
          <p14:tracePt t="23408" x="5830888" y="4213225"/>
          <p14:tracePt t="23417" x="5938838" y="4213225"/>
          <p14:tracePt t="23421" x="6097588" y="4219575"/>
          <p14:tracePt t="23428" x="6207125" y="4219575"/>
          <p14:tracePt t="23435" x="6308725" y="4232275"/>
          <p14:tracePt t="23442" x="6397625" y="4232275"/>
          <p14:tracePt t="23452" x="6492875" y="4232275"/>
          <p14:tracePt t="23453" x="6588125" y="4232275"/>
          <p14:tracePt t="23464" x="6672263" y="4232275"/>
          <p14:tracePt t="23472" x="6735763" y="4232275"/>
          <p14:tracePt t="23477" x="6799263" y="4225925"/>
          <p14:tracePt t="23481" x="6862763" y="4225925"/>
          <p14:tracePt t="23489" x="6926263" y="4225925"/>
          <p14:tracePt t="23495" x="6983413" y="4219575"/>
          <p14:tracePt t="23502" x="7034213" y="4219575"/>
          <p14:tracePt t="23510" x="7078663" y="4219575"/>
          <p14:tracePt t="23516" x="7112000" y="4219575"/>
          <p14:tracePt t="23523" x="7137400" y="4213225"/>
          <p14:tracePt t="23530" x="7162800" y="4213225"/>
          <p14:tracePt t="23536" x="7181850" y="4213225"/>
          <p14:tracePt t="23545" x="7207250" y="4206875"/>
          <p14:tracePt t="23550" x="7239000" y="4206875"/>
          <p14:tracePt t="23558" x="7296150" y="4206875"/>
          <p14:tracePt t="23568" x="7359650" y="4206875"/>
          <p14:tracePt t="23573" x="7442200" y="4206875"/>
          <p14:tracePt t="23583" x="7537450" y="4206875"/>
          <p14:tracePt t="23588" x="7634288" y="4200525"/>
          <p14:tracePt t="23593" x="7716838" y="4200525"/>
          <p14:tracePt t="23599" x="7793038" y="4200525"/>
          <p14:tracePt t="23608" x="7888288" y="4187825"/>
          <p14:tracePt t="23618" x="7983538" y="4181475"/>
          <p14:tracePt t="23620" x="8074025" y="4175125"/>
          <p14:tracePt t="23627" x="8137525" y="4156075"/>
          <p14:tracePt t="23634" x="8201025" y="4149725"/>
          <p14:tracePt t="23641" x="8264525" y="4143375"/>
          <p14:tracePt t="23648" x="8308975" y="4124325"/>
          <p14:tracePt t="23655" x="8366125" y="4117975"/>
          <p14:tracePt t="23661" x="8404225" y="4105275"/>
          <p14:tracePt t="23668" x="8448675" y="4092575"/>
          <p14:tracePt t="23676" x="8469313" y="4092575"/>
          <p14:tracePt t="23682" x="8494713" y="4092575"/>
          <p14:tracePt t="23689" x="8507413" y="4092575"/>
          <p14:tracePt t="23696" x="8526463" y="4086225"/>
          <p14:tracePt t="23703" x="8532813" y="4086225"/>
          <p14:tracePt t="23710" x="8539163" y="4079875"/>
          <p14:tracePt t="23717" x="8545513" y="4079875"/>
          <p14:tracePt t="23738" x="8545513" y="4073525"/>
          <p14:tracePt t="23745" x="8551863" y="4073525"/>
          <p14:tracePt t="23781" x="8551863" y="4065588"/>
          <p14:tracePt t="23808" x="8545513" y="4059238"/>
          <p14:tracePt t="23828" x="8539163" y="4052888"/>
          <p14:tracePt t="23842" x="8539163" y="4046538"/>
          <p14:tracePt t="23848" x="8539163" y="4040188"/>
          <p14:tracePt t="23855" x="8532813" y="4040188"/>
          <p14:tracePt t="23863" x="8532813" y="4033838"/>
          <p14:tracePt t="23877" x="8526463" y="4033838"/>
          <p14:tracePt t="23905" x="8513763" y="3989388"/>
          <p14:tracePt t="23910" x="8488363" y="3913188"/>
          <p14:tracePt t="23920" x="8442325" y="3741738"/>
          <p14:tracePt t="23930" x="8397875" y="3549650"/>
          <p14:tracePt t="23937" x="8385175" y="3454400"/>
          <p14:tracePt t="23941" x="8378825" y="3422650"/>
          <p14:tracePt t="23945" x="8378825" y="3409950"/>
          <p14:tracePt t="23952" x="8378825" y="3397250"/>
          <p14:tracePt t="23966" x="8378825" y="3384550"/>
          <p14:tracePt t="23973" x="8378825" y="3378200"/>
          <p14:tracePt t="23980" x="8378825" y="3371850"/>
          <p14:tracePt t="23989" x="8385175" y="3359150"/>
          <p14:tracePt t="24000" x="8385175" y="3352800"/>
          <p14:tracePt t="24004" x="8391525" y="3327400"/>
          <p14:tracePt t="24010" x="8397875" y="3289300"/>
          <p14:tracePt t="24018" x="8404225" y="3225800"/>
          <p14:tracePt t="24021" x="8410575" y="3141663"/>
          <p14:tracePt t="24030" x="8429625" y="3052763"/>
          <p14:tracePt t="24037" x="8435975" y="2970213"/>
          <p14:tracePt t="24042" x="8448675" y="2925763"/>
          <p14:tracePt t="24049" x="8448675" y="2881313"/>
          <p14:tracePt t="24057" x="8448675" y="2855913"/>
          <p14:tracePt t="24063" x="8448675" y="2830513"/>
          <p14:tracePt t="24070" x="8448675" y="2811463"/>
          <p14:tracePt t="24077" x="8448675" y="2784475"/>
          <p14:tracePt t="24084" x="8448675" y="2759075"/>
          <p14:tracePt t="24092" x="8442325" y="2727325"/>
          <p14:tracePt t="24099" x="8442325" y="2676525"/>
          <p14:tracePt t="24104" x="8442325" y="2619375"/>
          <p14:tracePt t="24113" x="8429625" y="2543175"/>
          <p14:tracePt t="24118" x="8429625" y="2428875"/>
          <p14:tracePt t="24126" x="8429625" y="2312988"/>
          <p14:tracePt t="24135" x="8435975" y="2198688"/>
          <p14:tracePt t="24141" x="8435975" y="2135188"/>
          <p14:tracePt t="24151" x="8435975" y="2078038"/>
          <p14:tracePt t="24155" x="8435975" y="2039938"/>
          <p14:tracePt t="24166" x="8435975" y="2001838"/>
          <p14:tracePt t="24169" x="8435975" y="1970088"/>
          <p14:tracePt t="24175" x="8429625" y="1924050"/>
          <p14:tracePt t="24183" x="8416925" y="1879600"/>
          <p14:tracePt t="24192" x="8410575" y="1835150"/>
          <p14:tracePt t="24198" x="8404225" y="1809750"/>
          <p14:tracePt t="24203" x="8397875" y="1784350"/>
          <p14:tracePt t="24208" x="8391525" y="1771650"/>
          <p14:tracePt t="24216" x="8378825" y="1752600"/>
          <p14:tracePt t="24222" x="8372475" y="1733550"/>
          <p14:tracePt t="24234" x="8366125" y="1714500"/>
          <p14:tracePt t="24241" x="8359775" y="1708150"/>
          <p14:tracePt t="24248" x="8359775" y="1689100"/>
          <p14:tracePt t="24252" x="8353425" y="1670050"/>
          <p14:tracePt t="24260" x="8347075" y="1657350"/>
          <p14:tracePt t="24268" x="8340725" y="1651000"/>
          <p14:tracePt t="24270" x="8340725" y="1638300"/>
          <p14:tracePt t="24282" x="8340725" y="1625600"/>
          <p14:tracePt t="24288" x="8334375" y="1619250"/>
          <p14:tracePt t="24291" x="8334375" y="1606550"/>
          <p14:tracePt t="24299" x="8328025" y="1600200"/>
          <p14:tracePt t="24310" x="8328025" y="1593850"/>
          <p14:tracePt t="24318" x="8328025" y="1581150"/>
          <p14:tracePt t="24322" x="8328025" y="1574800"/>
          <p14:tracePt t="24332" x="8328025" y="1568450"/>
          <p14:tracePt t="24335" x="8328025" y="1555750"/>
          <p14:tracePt t="24343" x="8328025" y="1549400"/>
          <p14:tracePt t="24350" x="8328025" y="1536700"/>
          <p14:tracePt t="24361" x="8328025" y="1524000"/>
          <p14:tracePt t="24368" x="8328025" y="1511300"/>
          <p14:tracePt t="24375" x="8328025" y="1504950"/>
          <p14:tracePt t="24385" x="8328025" y="1497013"/>
          <p14:tracePt t="24391" x="8328025" y="1490663"/>
          <p14:tracePt t="24397" x="8328025" y="1477963"/>
          <p14:tracePt t="24404" x="8328025" y="1465263"/>
          <p14:tracePt t="24410" x="8321675" y="1465263"/>
          <p14:tracePt t="24419" x="8308975" y="1446213"/>
          <p14:tracePt t="24427" x="8283575" y="1433513"/>
          <p14:tracePt t="24435" x="8245475" y="1401763"/>
          <p14:tracePt t="24437" x="8156575" y="1370013"/>
          <p14:tracePt t="24445" x="7920038" y="1287463"/>
          <p14:tracePt t="24454" x="7512050" y="1179513"/>
          <p14:tracePt t="24462" x="7118350" y="1147763"/>
          <p14:tracePt t="24471" x="6919913" y="1154113"/>
          <p14:tracePt t="24472" x="6697663" y="1166813"/>
          <p14:tracePt t="24480" x="6518275" y="1173163"/>
          <p14:tracePt t="24486" x="6315075" y="1185863"/>
          <p14:tracePt t="24495" x="6110288" y="1211263"/>
          <p14:tracePt t="24502" x="5862638" y="1236663"/>
          <p14:tracePt t="24509" x="5619750" y="1262063"/>
          <p14:tracePt t="24517" x="5410200" y="1287463"/>
          <p14:tracePt t="24521" x="5180013" y="1338263"/>
          <p14:tracePt t="24528" x="5014913" y="1357313"/>
          <p14:tracePt t="24535" x="4875213" y="1382713"/>
          <p14:tracePt t="24542" x="4752975" y="1401763"/>
          <p14:tracePt t="24549" x="4676775" y="1408113"/>
          <p14:tracePt t="24558" x="4587875" y="1427163"/>
          <p14:tracePt t="24565" x="4543425" y="1433513"/>
          <p14:tracePt t="24572" x="4498975" y="1439863"/>
          <p14:tracePt t="24576" x="4467225" y="1439863"/>
          <p14:tracePt t="24583" x="4441825" y="1446213"/>
          <p14:tracePt t="24591" x="4422775" y="1452563"/>
          <p14:tracePt t="24597" x="4410075" y="1458913"/>
          <p14:tracePt t="24603" x="4391025" y="1458913"/>
          <p14:tracePt t="24611" x="4371975" y="1465263"/>
          <p14:tracePt t="24617" x="4365625" y="1471613"/>
          <p14:tracePt t="24627" x="4346575" y="1471613"/>
          <p14:tracePt t="24633" x="4325938" y="1484313"/>
          <p14:tracePt t="24640" x="4300538" y="1497013"/>
          <p14:tracePt t="24649" x="4275138" y="1511300"/>
          <p14:tracePt t="24653" x="4237038" y="1536700"/>
          <p14:tracePt t="24659" x="4211638" y="1555750"/>
          <p14:tracePt t="24666" x="4173538" y="1581150"/>
          <p14:tracePt t="24673" x="4135438" y="1600200"/>
          <p14:tracePt t="24680" x="4110038" y="1619250"/>
          <p14:tracePt t="24688" x="4084638" y="1631950"/>
          <p14:tracePt t="24704" x="4046538" y="1657350"/>
          <p14:tracePt t="24706" x="4033838" y="1663700"/>
          <p14:tracePt t="24714" x="4027488" y="1670050"/>
          <p14:tracePt t="24722" x="4021138" y="1676400"/>
          <p14:tracePt t="24728" x="4014788" y="1676400"/>
          <p14:tracePt t="24742" x="4008438" y="1676400"/>
          <p14:tracePt t="24756" x="4008438" y="1682750"/>
          <p14:tracePt t="24763" x="4002088" y="1682750"/>
          <p14:tracePt t="24770" x="4002088" y="1689100"/>
          <p14:tracePt t="24777" x="3995738" y="1689100"/>
          <p14:tracePt t="24848" x="4002088" y="1689100"/>
          <p14:tracePt t="24863" x="4002088" y="1695450"/>
          <p14:tracePt t="24872" x="4002088" y="1701800"/>
          <p14:tracePt t="24876" x="4002088" y="1708150"/>
          <p14:tracePt t="24880" x="4008438" y="1708150"/>
          <p14:tracePt t="24894" x="4008438" y="1714500"/>
          <p14:tracePt t="24901" x="4014788" y="1720850"/>
          <p14:tracePt t="24915" x="4021138" y="1733550"/>
          <p14:tracePt t="24925" x="4021138" y="1739900"/>
          <p14:tracePt t="24939" x="4021138" y="1746250"/>
          <p14:tracePt t="24943" x="4021138" y="1752600"/>
          <p14:tracePt t="24950" x="4027488" y="1752600"/>
          <p14:tracePt t="24959" x="4027488" y="1758950"/>
          <p14:tracePt t="24964" x="4033838" y="1758950"/>
          <p14:tracePt t="24970" x="4033838" y="1765300"/>
          <p14:tracePt t="24984" x="4033838" y="1771650"/>
          <p14:tracePt t="24994" x="4033838" y="1778000"/>
          <p14:tracePt t="25001" x="4040188" y="1784350"/>
          <p14:tracePt t="25006" x="4040188" y="1790700"/>
          <p14:tracePt t="25013" x="4046538" y="1790700"/>
          <p14:tracePt t="25026" x="4052888" y="1797050"/>
          <p14:tracePt t="25035" x="4052888" y="1803400"/>
          <p14:tracePt t="25050" x="4052888" y="1809750"/>
          <p14:tracePt t="25054" x="4052888" y="1816100"/>
          <p14:tracePt t="25061" x="4059238" y="1822450"/>
          <p14:tracePt t="25077" x="4065588" y="1828800"/>
          <p14:tracePt t="25085" x="4065588" y="1835150"/>
          <p14:tracePt t="25103" x="4065588" y="1841500"/>
          <p14:tracePt t="25109" x="4071938" y="1847850"/>
          <p14:tracePt t="25417" x="4071938" y="1841500"/>
          <p14:tracePt t="25424" x="4078288" y="1822450"/>
          <p14:tracePt t="25430" x="4103688" y="1784350"/>
          <p14:tracePt t="25438" x="4135438" y="1739900"/>
          <p14:tracePt t="25442" x="4167188" y="1682750"/>
          <p14:tracePt t="25449" x="4198938" y="1631950"/>
          <p14:tracePt t="25460" x="4217988" y="1587500"/>
          <p14:tracePt t="25467" x="4249738" y="1549400"/>
          <p14:tracePt t="25471" x="4268788" y="1524000"/>
          <p14:tracePt t="25481" x="4275138" y="1497013"/>
          <p14:tracePt t="25487" x="4287838" y="1484313"/>
          <p14:tracePt t="25493" x="4294188" y="1471613"/>
          <p14:tracePt t="25501" x="4300538" y="1465263"/>
          <p14:tracePt t="25512" x="4300538" y="1458913"/>
          <p14:tracePt t="25518" x="4300538" y="1452563"/>
          <p14:tracePt t="25533" x="4306888" y="1452563"/>
          <p14:tracePt t="25542" x="4306888" y="1446213"/>
          <p14:tracePt t="25554" x="4306888" y="1439863"/>
          <p14:tracePt t="25583" x="4306888" y="1433513"/>
          <p14:tracePt t="25596" x="4306888" y="1427163"/>
          <p14:tracePt t="25675" x="4300538" y="1427163"/>
          <p14:tracePt t="25681" x="4294188" y="1427163"/>
          <p14:tracePt t="25698" x="4287838" y="1427163"/>
          <p14:tracePt t="25707" x="4281488" y="1427163"/>
          <p14:tracePt t="25720" x="4275138" y="1427163"/>
          <p14:tracePt t="25728" x="4268788" y="1427163"/>
          <p14:tracePt t="25735" x="4262438" y="1427163"/>
          <p14:tracePt t="25749" x="4262438" y="1433513"/>
          <p14:tracePt t="25756" x="4256088" y="1433513"/>
          <p14:tracePt t="25765" x="4249738" y="1433513"/>
          <p14:tracePt t="25776" x="4243388" y="1433513"/>
          <p14:tracePt t="25782" x="4237038" y="1439863"/>
          <p14:tracePt t="25789" x="4230688" y="1439863"/>
          <p14:tracePt t="25796" x="4230688" y="1446213"/>
          <p14:tracePt t="25812" x="4224338" y="1446213"/>
          <p14:tracePt t="25816" x="4217988" y="1446213"/>
          <p14:tracePt t="25831" x="4211638" y="1452563"/>
          <p14:tracePt t="25837" x="4205288" y="1452563"/>
          <p14:tracePt t="25849" x="4205288" y="1458913"/>
          <p14:tracePt t="25860" x="4198938" y="1458913"/>
          <p14:tracePt t="25898" x="4192588" y="1471613"/>
          <p14:tracePt t="25899" x="4186238" y="1471613"/>
          <p14:tracePt t="25907" x="4186238" y="1477963"/>
          <p14:tracePt t="25934" x="4179888" y="1477963"/>
          <p14:tracePt t="25941" x="4179888" y="1484313"/>
          <p14:tracePt t="26013" x="4186238" y="1484313"/>
          <p14:tracePt t="26022" x="4192588" y="1484313"/>
          <p14:tracePt t="26028" x="4198938" y="1484313"/>
          <p14:tracePt t="26312" x="4198938" y="1497013"/>
          <p14:tracePt t="26319" x="4198938" y="1504950"/>
          <p14:tracePt t="26321" x="4198938" y="1517650"/>
          <p14:tracePt t="26332" x="4198938" y="1530350"/>
          <p14:tracePt t="26338" x="4198938" y="1536700"/>
          <p14:tracePt t="26343" x="4198938" y="1555750"/>
          <p14:tracePt t="26350" x="4198938" y="1568450"/>
          <p14:tracePt t="26358" x="4198938" y="1587500"/>
          <p14:tracePt t="26363" x="4198938" y="1606550"/>
          <p14:tracePt t="26371" x="4198938" y="1619250"/>
          <p14:tracePt t="26377" x="4198938" y="1638300"/>
          <p14:tracePt t="26384" x="4198938" y="1657350"/>
          <p14:tracePt t="26392" x="4198938" y="1670050"/>
          <p14:tracePt t="26398" x="4198938" y="1689100"/>
          <p14:tracePt t="26405" x="4198938" y="1708150"/>
          <p14:tracePt t="26412" x="4198938" y="1733550"/>
          <p14:tracePt t="26419" x="4198938" y="1746250"/>
          <p14:tracePt t="26427" x="4198938" y="1758950"/>
          <p14:tracePt t="26433" x="4198938" y="1765300"/>
          <p14:tracePt t="26442" x="4198938" y="1778000"/>
          <p14:tracePt t="26450" x="4198938" y="1790700"/>
          <p14:tracePt t="26456" x="4198938" y="1797050"/>
          <p14:tracePt t="26464" x="4198938" y="1803400"/>
          <p14:tracePt t="26469" x="4198938" y="1809750"/>
          <p14:tracePt t="26474" x="4198938" y="1816100"/>
          <p14:tracePt t="26481" x="4198938" y="1822450"/>
          <p14:tracePt t="26488" x="4198938" y="1828800"/>
          <p14:tracePt t="26496" x="4198938" y="1835150"/>
          <p14:tracePt t="26502" x="4198938" y="1841500"/>
          <p14:tracePt t="26509" x="4198938" y="1847850"/>
          <p14:tracePt t="26529" x="4198938" y="1854200"/>
          <p14:tracePt t="26537" x="4198938" y="1860550"/>
          <p14:tracePt t="26657" x="4198938" y="1854200"/>
          <p14:tracePt t="26669" x="4198938" y="1847850"/>
          <p14:tracePt t="26676" x="4198938" y="1841500"/>
          <p14:tracePt t="26682" x="4198938" y="1835150"/>
          <p14:tracePt t="26696" x="4198938" y="1828800"/>
          <p14:tracePt t="26703" x="4198938" y="1822450"/>
          <p14:tracePt t="26717" x="4198938" y="1816100"/>
          <p14:tracePt t="26733" x="4205288" y="1809750"/>
          <p14:tracePt t="26739" x="4205288" y="1803400"/>
          <p14:tracePt t="26752" x="4205288" y="1797050"/>
          <p14:tracePt t="26759" x="4205288" y="1790700"/>
          <p14:tracePt t="26773" x="4205288" y="1784350"/>
          <p14:tracePt t="26788" x="4205288" y="1778000"/>
          <p14:tracePt t="26802" x="4205288" y="1771650"/>
          <p14:tracePt t="26807" x="4205288" y="1765300"/>
          <p14:tracePt t="26828" x="4205288" y="1758950"/>
          <p14:tracePt t="26846" x="4205288" y="1752600"/>
          <p14:tracePt t="26976" x="4198938" y="1758950"/>
          <p14:tracePt t="26997" x="4198938" y="1765300"/>
          <p14:tracePt t="27031" x="4198938" y="1771650"/>
          <p14:tracePt t="27038" x="4192588" y="1778000"/>
          <p14:tracePt t="27065" x="4192588" y="1784350"/>
          <p14:tracePt t="27086" x="4192588" y="1790700"/>
          <p14:tracePt t="27098" x="4192588" y="1797050"/>
          <p14:tracePt t="27126" x="4192588" y="1803400"/>
          <p14:tracePt t="27208" x="4192588" y="1797050"/>
          <p14:tracePt t="27223" x="4192588" y="1790700"/>
          <p14:tracePt t="27246" x="4192588" y="1784350"/>
          <p14:tracePt t="27260" x="4192588" y="1778000"/>
          <p14:tracePt t="27268" x="4192588" y="1771650"/>
          <p14:tracePt t="27286" x="4192588" y="1765300"/>
          <p14:tracePt t="27300" x="4192588" y="1758950"/>
          <p14:tracePt t="27314" x="4192588" y="1752600"/>
          <p14:tracePt t="27340" x="4192588" y="1746250"/>
          <p14:tracePt t="27354" x="4192588" y="1739900"/>
          <p14:tracePt t="27361" x="4192588" y="1733550"/>
          <p14:tracePt t="27370" x="4192588" y="1727200"/>
          <p14:tracePt t="27377" x="4192588" y="1720850"/>
          <p14:tracePt t="27387" x="4192588" y="1714500"/>
          <p14:tracePt t="27391" x="4192588" y="1708150"/>
          <p14:tracePt t="27398" x="4192588" y="1701800"/>
          <p14:tracePt t="27404" x="4192588" y="1695450"/>
          <p14:tracePt t="27413" x="4192588" y="1689100"/>
          <p14:tracePt t="27418" x="4192588" y="1682750"/>
          <p14:tracePt t="27431" x="4192588" y="1676400"/>
          <p14:tracePt t="27438" x="4192588" y="1670050"/>
          <p14:tracePt t="27458" x="4192588" y="1663700"/>
          <p14:tracePt t="27472" x="4192588" y="1657350"/>
          <p14:tracePt t="27571" x="4192588" y="1663700"/>
          <p14:tracePt t="27584" x="4186238" y="1663700"/>
          <p14:tracePt t="27604" x="4186238" y="1670050"/>
          <p14:tracePt t="27618" x="4186238" y="1676400"/>
          <p14:tracePt t="27638" x="4179888" y="1676400"/>
          <p14:tracePt t="27652" x="4173538" y="1682750"/>
          <p14:tracePt t="27666" x="4173538" y="1689100"/>
          <p14:tracePt t="27673" x="4167188" y="1689100"/>
          <p14:tracePt t="27680" x="4167188" y="1695450"/>
          <p14:tracePt t="27750" x="4167188" y="1701800"/>
          <p14:tracePt t="27785" x="4167188" y="1708150"/>
          <p14:tracePt t="27910" x="4173538" y="1708150"/>
          <p14:tracePt t="27922" x="4179888" y="1708150"/>
          <p14:tracePt t="27929" x="4179888" y="1701800"/>
          <p14:tracePt t="27957" x="4186238" y="1701800"/>
          <p14:tracePt t="27963" x="4186238" y="1695450"/>
          <p14:tracePt t="27970" x="4192588" y="1689100"/>
          <p14:tracePt t="27979" x="4192588" y="1682750"/>
          <p14:tracePt t="27998" x="4192588" y="1676400"/>
          <p14:tracePt t="28005" x="4192588" y="1663700"/>
          <p14:tracePt t="28012" x="4198938" y="1663700"/>
          <p14:tracePt t="28019" x="4205288" y="1644650"/>
          <p14:tracePt t="28026" x="4217988" y="1625600"/>
          <p14:tracePt t="28033" x="4230688" y="1612900"/>
          <p14:tracePt t="28039" x="4249738" y="1587500"/>
          <p14:tracePt t="28047" x="4262438" y="1555750"/>
          <p14:tracePt t="28055" x="4275138" y="1543050"/>
          <p14:tracePt t="28066" x="4287838" y="1524000"/>
          <p14:tracePt t="28072" x="4287838" y="1504950"/>
          <p14:tracePt t="28073" x="4300538" y="1490663"/>
          <p14:tracePt t="28084" x="4306888" y="1484313"/>
          <p14:tracePt t="28088" x="4313238" y="1471613"/>
          <p14:tracePt t="28095" x="4319588" y="1465263"/>
          <p14:tracePt t="28105" x="4319588" y="1458913"/>
          <p14:tracePt t="28110" x="4319588" y="1452563"/>
          <p14:tracePt t="28116" x="4319588" y="1446213"/>
          <p14:tracePt t="28123" x="4325938" y="1439863"/>
          <p14:tracePt t="28136" x="4332288" y="1439863"/>
          <p14:tracePt t="28145" x="4332288" y="1433513"/>
          <p14:tracePt t="28150" x="4332288" y="1427163"/>
          <p14:tracePt t="28157" x="4338638" y="1427163"/>
          <p14:tracePt t="28164" x="4338638" y="1420813"/>
          <p14:tracePt t="28179" x="4338638" y="1414463"/>
          <p14:tracePt t="28185" x="4346575" y="1414463"/>
          <p14:tracePt t="28192" x="4346575" y="1408113"/>
          <p14:tracePt t="28206" x="4352925" y="1408113"/>
          <p14:tracePt t="28220" x="4352925" y="1401763"/>
          <p14:tracePt t="28227" x="4359275" y="1395413"/>
          <p14:tracePt t="28234" x="4365625" y="1389063"/>
          <p14:tracePt t="28240" x="4371975" y="1376363"/>
          <p14:tracePt t="28247" x="4378325" y="1363663"/>
          <p14:tracePt t="28254" x="4384675" y="1357313"/>
          <p14:tracePt t="28263" x="4384675" y="1350963"/>
          <p14:tracePt t="28268" x="4384675" y="1344613"/>
          <p14:tracePt t="28276" x="4391025" y="1338263"/>
          <p14:tracePt t="28289" x="4397375" y="1331913"/>
          <p14:tracePt t="28296" x="4397375" y="1325563"/>
          <p14:tracePt t="28311" x="4397375" y="1319213"/>
          <p14:tracePt t="28317" x="4397375" y="1312863"/>
          <p14:tracePt t="28327" x="4403725" y="1312863"/>
          <p14:tracePt t="28334" x="4403725" y="1306513"/>
          <p14:tracePt t="28340" x="4410075" y="1306513"/>
          <p14:tracePt t="28366" x="4416425" y="1300163"/>
          <p14:tracePt t="28380" x="4416425" y="1293813"/>
          <p14:tracePt t="28394" x="4422775" y="1293813"/>
          <p14:tracePt t="28413" x="4429125" y="1293813"/>
          <p14:tracePt t="28421" x="4429125" y="1287463"/>
          <p14:tracePt t="28435" x="4429125" y="1281113"/>
          <p14:tracePt t="28445" x="4435475" y="1281113"/>
          <p14:tracePt t="28454" x="4435475" y="1274763"/>
          <p14:tracePt t="28459" x="4441825" y="1274763"/>
          <p14:tracePt t="28479" x="4448175" y="1274763"/>
          <p14:tracePt t="28536" x="4448175" y="1281113"/>
          <p14:tracePt t="28543" x="4448175" y="1287463"/>
          <p14:tracePt t="28555" x="4448175" y="1293813"/>
          <p14:tracePt t="28563" x="4448175" y="1300163"/>
          <p14:tracePt t="28574" x="4448175" y="1306513"/>
          <p14:tracePt t="28582" x="4441825" y="1319213"/>
          <p14:tracePt t="28595" x="4435475" y="1325563"/>
          <p14:tracePt t="28601" x="4435475" y="1331913"/>
          <p14:tracePt t="28608" x="4435475" y="1338263"/>
          <p14:tracePt t="28614" x="4435475" y="1344613"/>
          <p14:tracePt t="28621" x="4429125" y="1350963"/>
          <p14:tracePt t="28630" x="4429125" y="1357313"/>
          <p14:tracePt t="28638" x="4422775" y="1363663"/>
          <p14:tracePt t="28649" x="4416425" y="1370013"/>
          <p14:tracePt t="28653" x="4416425" y="1376363"/>
          <p14:tracePt t="28656" x="4416425" y="1382713"/>
          <p14:tracePt t="28663" x="4410075" y="1395413"/>
          <p14:tracePt t="28670" x="4403725" y="1401763"/>
          <p14:tracePt t="28678" x="4397375" y="1420813"/>
          <p14:tracePt t="28684" x="4397375" y="1439863"/>
          <p14:tracePt t="28691" x="4384675" y="1452563"/>
          <p14:tracePt t="28698" x="4378325" y="1471613"/>
          <p14:tracePt t="28707" x="4371975" y="1490663"/>
          <p14:tracePt t="28720" x="4359275" y="1517650"/>
          <p14:tracePt t="28725" x="4352925" y="1530350"/>
          <p14:tracePt t="28732" x="4338638" y="1543050"/>
          <p14:tracePt t="28739" x="4332288" y="1555750"/>
          <p14:tracePt t="28749" x="4325938" y="1562100"/>
          <p14:tracePt t="28756" x="4325938" y="1568450"/>
          <p14:tracePt t="28763" x="4325938" y="1581150"/>
          <p14:tracePt t="28767" x="4319588" y="1581150"/>
          <p14:tracePt t="28774" x="4313238" y="1587500"/>
          <p14:tracePt t="28781" x="4306888" y="1600200"/>
          <p14:tracePt t="28804" x="4306888" y="1606550"/>
          <p14:tracePt t="28816" x="4300538" y="1612900"/>
          <p14:tracePt t="28825" x="4294188" y="1612900"/>
          <p14:tracePt t="28830" x="4294188" y="1619250"/>
          <p14:tracePt t="28845" x="4294188" y="1625600"/>
          <p14:tracePt t="28858" x="4287838" y="1631950"/>
          <p14:tracePt t="28871" x="4281488" y="1631950"/>
          <p14:tracePt t="28893" x="4275138" y="1638300"/>
          <p14:tracePt t="28908" x="4275138" y="1644650"/>
          <p14:tracePt t="28919" x="4268788" y="1644650"/>
          <p14:tracePt t="28934" x="4262438" y="1644650"/>
          <p14:tracePt t="28940" x="4262438" y="1651000"/>
          <p14:tracePt t="28955" x="4262438" y="1657350"/>
          <p14:tracePt t="29010" x="4256088" y="1657350"/>
          <p14:tracePt t="29075" x="4249738" y="1657350"/>
          <p14:tracePt t="29400" x="4243388" y="1663700"/>
          <p14:tracePt t="29413" x="4237038" y="1663700"/>
          <p14:tracePt t="29429" x="4230688" y="1663700"/>
          <p14:tracePt t="29436" x="4230688" y="1670050"/>
          <p14:tracePt t="29440" x="4224338" y="1670050"/>
          <p14:tracePt t="29447" x="4224338" y="1676400"/>
          <p14:tracePt t="29462" x="4217988" y="1676400"/>
          <p14:tracePt t="29474" x="4211638" y="1676400"/>
          <p14:tracePt t="29481" x="4205288" y="1676400"/>
          <p14:tracePt t="29488" x="4198938" y="1676400"/>
          <p14:tracePt t="29509" x="4192588" y="1676400"/>
          <p14:tracePt t="29518" x="4186238" y="1676400"/>
          <p14:tracePt t="29548" x="4179888" y="1676400"/>
          <p14:tracePt t="29560" x="4173538" y="1676400"/>
          <p14:tracePt t="29587" x="4167188" y="1676400"/>
          <p14:tracePt t="30024" x="4173538" y="1676400"/>
          <p14:tracePt t="30037" x="4179888" y="1676400"/>
          <p14:tracePt t="30072" x="4186238" y="1676400"/>
          <p14:tracePt t="30087" x="4192588" y="1676400"/>
          <p14:tracePt t="30112" x="4198938" y="1676400"/>
          <p14:tracePt t="30132" x="4205288" y="1676400"/>
          <p14:tracePt t="30146" x="4211638" y="1676400"/>
          <p14:tracePt t="30182" x="4211638" y="1670050"/>
          <p14:tracePt t="30196" x="4217988" y="1670050"/>
          <p14:tracePt t="30208" x="4224338" y="1663700"/>
          <p14:tracePt t="30222" x="4224338" y="1657350"/>
          <p14:tracePt t="30243" x="4230688" y="1651000"/>
          <p14:tracePt t="30271" x="4237038" y="1644650"/>
          <p14:tracePt t="30299" x="4237038" y="1638300"/>
          <p14:tracePt t="30327" x="4237038" y="1631950"/>
          <p14:tracePt t="30347" x="4237038" y="1625600"/>
          <p14:tracePt t="30360" x="4237038" y="1619250"/>
          <p14:tracePt t="30368" x="4243388" y="1619250"/>
          <p14:tracePt t="30389" x="4243388" y="1612900"/>
          <p14:tracePt t="30410" x="4243388" y="1606550"/>
          <p14:tracePt t="30437" x="4243388" y="1600200"/>
          <p14:tracePt t="30458" x="4243388" y="1593850"/>
          <p14:tracePt t="30480" x="4243388" y="1587500"/>
          <p14:tracePt t="30507" x="4243388" y="1581150"/>
          <p14:tracePt t="30537" x="4243388" y="1574800"/>
          <p14:tracePt t="30544" x="4237038" y="1574800"/>
          <p14:tracePt t="30558" x="4230688" y="1574800"/>
          <p14:tracePt t="30584" x="4224338" y="1574800"/>
          <p14:tracePt t="30597" x="4217988" y="1574800"/>
          <p14:tracePt t="30627" x="4211638" y="1574800"/>
          <p14:tracePt t="30634" x="4205288" y="1574800"/>
          <p14:tracePt t="30640" x="4198938" y="1574800"/>
          <p14:tracePt t="30660" x="4192588" y="1574800"/>
          <p14:tracePt t="30666" x="4186238" y="1574800"/>
          <p14:tracePt t="30687" x="4179888" y="1574800"/>
          <p14:tracePt t="30695" x="4173538" y="1574800"/>
          <p14:tracePt t="30700" x="4167188" y="1574800"/>
          <p14:tracePt t="30714" x="4160838" y="1574800"/>
          <p14:tracePt t="30728" x="4154488" y="1574800"/>
          <p14:tracePt t="30742" x="4148138" y="1574800"/>
          <p14:tracePt t="30756" x="4141788" y="1574800"/>
          <p14:tracePt t="30770" x="4141788" y="1581150"/>
          <p14:tracePt t="30779" x="4135438" y="1581150"/>
          <p14:tracePt t="30812" x="4129088" y="1581150"/>
          <p14:tracePt t="30822" x="4129088" y="1587500"/>
          <p14:tracePt t="30828" x="4122738" y="1587500"/>
          <p14:tracePt t="30841" x="4122738" y="1593850"/>
          <p14:tracePt t="30854" x="4116388" y="1600200"/>
          <p14:tracePt t="30874" x="4110038" y="1600200"/>
          <p14:tracePt t="30896" x="4103688" y="1606550"/>
          <p14:tracePt t="30901" x="4103688" y="1612900"/>
          <p14:tracePt t="30931" x="4103688" y="1619250"/>
          <p14:tracePt t="30945" x="4103688" y="1625600"/>
          <p14:tracePt t="30964" x="4097338" y="1631950"/>
          <p14:tracePt t="30992" x="4097338" y="1638300"/>
          <p14:tracePt t="31013" x="4097338" y="1644650"/>
          <p14:tracePt t="31040" x="4097338" y="1651000"/>
          <p14:tracePt t="31065" x="4097338" y="1657350"/>
          <p14:tracePt t="31077" x="4097338" y="1663700"/>
          <p14:tracePt t="31105" x="4097338" y="1670050"/>
          <p14:tracePt t="31347" x="4103688" y="1670050"/>
          <p14:tracePt t="31370" x="4110038" y="1670050"/>
          <p14:tracePt t="31382" x="4116388" y="1670050"/>
          <p14:tracePt t="31413" x="4122738" y="1670050"/>
          <p14:tracePt t="31429" x="4129088" y="1670050"/>
          <p14:tracePt t="31459" x="4135438" y="1670050"/>
          <p14:tracePt t="31462" x="4141788" y="1670050"/>
          <p14:tracePt t="31472" x="4148138" y="1663700"/>
          <p14:tracePt t="31486" x="4148138" y="1657350"/>
          <p14:tracePt t="31495" x="4154488" y="1657350"/>
          <p14:tracePt t="31500" x="4160838" y="1657350"/>
          <p14:tracePt t="31505" x="4160838" y="1651000"/>
          <p14:tracePt t="31511" x="4167188" y="1651000"/>
          <p14:tracePt t="31518" x="4173538" y="1651000"/>
          <p14:tracePt t="31525" x="4179888" y="1651000"/>
          <p14:tracePt t="31532" x="4179888" y="1644650"/>
          <p14:tracePt t="31546" x="4186238" y="1638300"/>
          <p14:tracePt t="31553" x="4192588" y="1638300"/>
          <p14:tracePt t="31561" x="4192588" y="1631950"/>
          <p14:tracePt t="31566" x="4198938" y="1631950"/>
          <p14:tracePt t="31574" x="4205288" y="1619250"/>
          <p14:tracePt t="31580" x="4211638" y="1619250"/>
          <p14:tracePt t="31588" x="4217988" y="1612900"/>
          <p14:tracePt t="31598" x="4230688" y="1600200"/>
          <p14:tracePt t="31607" x="4237038" y="1593850"/>
          <p14:tracePt t="31608" x="4243388" y="1587500"/>
          <p14:tracePt t="31615" x="4256088" y="1581150"/>
          <p14:tracePt t="31622" x="4268788" y="1562100"/>
          <p14:tracePt t="31629" x="4281488" y="1549400"/>
          <p14:tracePt t="31636" x="4287838" y="1536700"/>
          <p14:tracePt t="31644" x="4306888" y="1530350"/>
          <p14:tracePt t="31650" x="4319588" y="1517650"/>
          <p14:tracePt t="31657" x="4325938" y="1504950"/>
          <p14:tracePt t="31664" x="4338638" y="1497013"/>
          <p14:tracePt t="31677" x="4346575" y="1490663"/>
          <p14:tracePt t="31686" x="4359275" y="1484313"/>
          <p14:tracePt t="31694" x="4359275" y="1471613"/>
          <p14:tracePt t="31707" x="4365625" y="1465263"/>
          <p14:tracePt t="31711" x="4371975" y="1458913"/>
          <p14:tracePt t="31731" x="4371975" y="1452563"/>
          <p14:tracePt t="31742" x="4371975" y="1446213"/>
          <p14:tracePt t="31751" x="4378325" y="1439863"/>
          <p14:tracePt t="31765" x="4384675" y="1433513"/>
          <p14:tracePt t="31769" x="4384675" y="1427163"/>
          <p14:tracePt t="31782" x="4391025" y="1427163"/>
          <p14:tracePt t="31791" x="4391025" y="1414463"/>
          <p14:tracePt t="31797" x="4391025" y="1408113"/>
          <p14:tracePt t="31809" x="4397375" y="1395413"/>
          <p14:tracePt t="31818" x="4397375" y="1389063"/>
          <p14:tracePt t="31825" x="4397375" y="1376363"/>
          <p14:tracePt t="31832" x="4403725" y="1370013"/>
          <p14:tracePt t="31838" x="4403725" y="1363663"/>
          <p14:tracePt t="31843" x="4403725" y="1350963"/>
          <p14:tracePt t="31851" x="4403725" y="1344613"/>
          <p14:tracePt t="31858" x="4403725" y="1338263"/>
          <p14:tracePt t="31865" x="4403725" y="1331913"/>
          <p14:tracePt t="31872" x="4403725" y="1325563"/>
          <p14:tracePt t="31894" x="4403725" y="1312863"/>
          <p14:tracePt t="31909" x="4403725" y="1306513"/>
          <p14:tracePt t="31922" x="4403725" y="1300163"/>
          <p14:tracePt t="31936" x="4403725" y="1293813"/>
          <p14:tracePt t="32038" x="4410075" y="1293813"/>
          <p14:tracePt t="32103" x="4410075" y="1300163"/>
          <p14:tracePt t="32110" x="4410075" y="1306513"/>
          <p14:tracePt t="32123" x="4410075" y="1319213"/>
          <p14:tracePt t="32137" x="4410075" y="1331913"/>
          <p14:tracePt t="32145" x="4410075" y="1344613"/>
          <p14:tracePt t="32152" x="4403725" y="1350963"/>
          <p14:tracePt t="32155" x="4397375" y="1357313"/>
          <p14:tracePt t="32167" x="4391025" y="1370013"/>
          <p14:tracePt t="32177" x="4391025" y="1382713"/>
          <p14:tracePt t="32183" x="4384675" y="1389063"/>
          <p14:tracePt t="32190" x="4384675" y="1401763"/>
          <p14:tracePt t="32197" x="4378325" y="1408113"/>
          <p14:tracePt t="32204" x="4378325" y="1420813"/>
          <p14:tracePt t="32213" x="4378325" y="1433513"/>
          <p14:tracePt t="32222" x="4371975" y="1452563"/>
          <p14:tracePt t="32224" x="4365625" y="1471613"/>
          <p14:tracePt t="32232" x="4359275" y="1490663"/>
          <p14:tracePt t="32242" x="4359275" y="1517650"/>
          <p14:tracePt t="32251" x="4352925" y="1530350"/>
          <p14:tracePt t="32255" x="4352925" y="1549400"/>
          <p14:tracePt t="32261" x="4352925" y="1568450"/>
          <p14:tracePt t="32267" x="4352925" y="1581150"/>
          <p14:tracePt t="32274" x="4352925" y="1587500"/>
          <p14:tracePt t="32280" x="4346575" y="1593850"/>
          <p14:tracePt t="32287" x="4346575" y="1606550"/>
          <p14:tracePt t="32296" x="4338638" y="1606550"/>
          <p14:tracePt t="32301" x="4338638" y="1612900"/>
          <p14:tracePt t="32308" x="4338638" y="1619250"/>
          <p14:tracePt t="32315" x="4332288" y="1625600"/>
          <p14:tracePt t="32324" x="4332288" y="1631950"/>
          <p14:tracePt t="32334" x="4332288" y="1638300"/>
          <p14:tracePt t="32343" x="4325938" y="1638300"/>
          <p14:tracePt t="32350" x="4325938" y="1644650"/>
          <p14:tracePt t="32356" x="4325938" y="1651000"/>
          <p14:tracePt t="32363" x="4319588" y="1651000"/>
          <p14:tracePt t="32385" x="4319588" y="1657350"/>
          <p14:tracePt t="32394" x="4313238" y="1657350"/>
          <p14:tracePt t="32403" x="4313238" y="1663700"/>
          <p14:tracePt t="32421" x="4306888" y="1670050"/>
          <p14:tracePt t="32427" x="4300538" y="1670050"/>
          <p14:tracePt t="32440" x="4294188" y="1670050"/>
          <p14:tracePt t="32446" x="4287838" y="1670050"/>
          <p14:tracePt t="32462" x="4281488" y="1676400"/>
          <p14:tracePt t="32467" x="4268788" y="1676400"/>
          <p14:tracePt t="32481" x="4262438" y="1676400"/>
          <p14:tracePt t="32488" x="4249738" y="1676400"/>
          <p14:tracePt t="32502" x="4243388" y="1676400"/>
          <p14:tracePt t="32509" x="4237038" y="1676400"/>
          <p14:tracePt t="32524" x="4230688" y="1676400"/>
          <p14:tracePt t="32530" x="4224338" y="1676400"/>
          <p14:tracePt t="32650" x="4230688" y="1676400"/>
          <p14:tracePt t="32672" x="4237038" y="1676400"/>
          <p14:tracePt t="32679" x="4243388" y="1676400"/>
          <p14:tracePt t="32690" x="4249738" y="1676400"/>
          <p14:tracePt t="32697" x="4256088" y="1676400"/>
          <p14:tracePt t="32703" x="4262438" y="1676400"/>
          <p14:tracePt t="32715" x="4268788" y="1676400"/>
          <p14:tracePt t="32720" x="4275138" y="1676400"/>
          <p14:tracePt t="32725" x="4281488" y="1676400"/>
          <p14:tracePt t="32733" x="4287838" y="1676400"/>
          <p14:tracePt t="32741" x="4294188" y="1682750"/>
          <p14:tracePt t="32754" x="4306888" y="1682750"/>
          <p14:tracePt t="32762" x="4313238" y="1682750"/>
          <p14:tracePt t="32773" x="4319588" y="1682750"/>
          <p14:tracePt t="32786" x="4325938" y="1682750"/>
          <p14:tracePt t="32794" x="4332288" y="1682750"/>
          <p14:tracePt t="32814" x="4338638" y="1682750"/>
          <p14:tracePt t="32828" x="4346575" y="1682750"/>
          <p14:tracePt t="32856" x="4346575" y="1689100"/>
          <p14:tracePt t="32894" x="4346575" y="1695450"/>
          <p14:tracePt t="32906" x="4346575" y="1701800"/>
          <p14:tracePt t="32947" x="4338638" y="1701800"/>
          <p14:tracePt t="32968" x="4332288" y="1701800"/>
          <p14:tracePt t="32974" x="4325938" y="1701800"/>
          <p14:tracePt t="32987" x="4319588" y="1708150"/>
          <p14:tracePt t="32993" x="4313238" y="1708150"/>
          <p14:tracePt t="33001" x="4306888" y="1714500"/>
          <p14:tracePt t="33008" x="4300538" y="1714500"/>
          <p14:tracePt t="33015" x="4281488" y="1714500"/>
          <p14:tracePt t="33022" x="4262438" y="1720850"/>
          <p14:tracePt t="33029" x="4249738" y="1720850"/>
          <p14:tracePt t="33040" x="4230688" y="1727200"/>
          <p14:tracePt t="33048" x="4211638" y="1727200"/>
          <p14:tracePt t="33053" x="4205288" y="1727200"/>
          <p14:tracePt t="33056" x="4192588" y="1733550"/>
          <p14:tracePt t="33063" x="4179888" y="1733550"/>
          <p14:tracePt t="33070" x="4173538" y="1733550"/>
          <p14:tracePt t="33078" x="4173538" y="1739900"/>
          <p14:tracePt t="33086" x="4160838" y="1739900"/>
          <p14:tracePt t="33107" x="4154488" y="1739900"/>
          <p14:tracePt t="33114" x="4148138" y="1739900"/>
          <p14:tracePt t="33193" x="4154488" y="1739900"/>
          <p14:tracePt t="33214" x="4160838" y="1733550"/>
          <p14:tracePt t="33222" x="4167188" y="1727200"/>
          <p14:tracePt t="33231" x="4173538" y="1720850"/>
          <p14:tracePt t="33236" x="4179888" y="1720850"/>
          <p14:tracePt t="33247" x="4186238" y="1708150"/>
          <p14:tracePt t="33253" x="4186238" y="1701800"/>
          <p14:tracePt t="33258" x="4198938" y="1695450"/>
          <p14:tracePt t="33265" x="4205288" y="1676400"/>
          <p14:tracePt t="33271" x="4217988" y="1657350"/>
          <p14:tracePt t="33278" x="4230688" y="1638300"/>
          <p14:tracePt t="33285" x="4243388" y="1625600"/>
          <p14:tracePt t="33292" x="4268788" y="1593850"/>
          <p14:tracePt t="33298" x="4287838" y="1568450"/>
          <p14:tracePt t="33306" x="4319588" y="1530350"/>
          <p14:tracePt t="33313" x="4338638" y="1504950"/>
          <p14:tracePt t="33320" x="4359275" y="1471613"/>
          <p14:tracePt t="33338" x="4391025" y="1446213"/>
          <p14:tracePt t="33339" x="4403725" y="1433513"/>
          <p14:tracePt t="33347" x="4410075" y="1420813"/>
          <p14:tracePt t="33355" x="4410075" y="1408113"/>
          <p14:tracePt t="33362" x="4416425" y="1401763"/>
          <p14:tracePt t="33368" x="4422775" y="1395413"/>
          <p14:tracePt t="33375" x="4429125" y="1382713"/>
          <p14:tracePt t="33392" x="4435475" y="1376363"/>
          <p14:tracePt t="33403" x="4435475" y="1370013"/>
          <p14:tracePt t="33411" x="4441825" y="1363663"/>
          <p14:tracePt t="33424" x="4448175" y="1357313"/>
          <p14:tracePt t="33438" x="4448175" y="1350963"/>
          <p14:tracePt t="33465" x="4454525" y="1350963"/>
          <p14:tracePt t="33473" x="4454525" y="1344613"/>
          <p14:tracePt t="33548" x="4454525" y="1350963"/>
          <p14:tracePt t="33555" x="4454525" y="1357313"/>
          <p14:tracePt t="33569" x="4454525" y="1363663"/>
          <p14:tracePt t="33583" x="4448175" y="1370013"/>
          <p14:tracePt t="33590" x="4448175" y="1376363"/>
          <p14:tracePt t="33597" x="4441825" y="1376363"/>
          <p14:tracePt t="33616" x="4441825" y="1382713"/>
          <p14:tracePt t="33622" x="4435475" y="1389063"/>
          <p14:tracePt t="33624" x="4435475" y="1395413"/>
          <p14:tracePt t="33637" x="4435475" y="1401763"/>
          <p14:tracePt t="33638" x="4435475" y="1414463"/>
          <p14:tracePt t="33647" x="4435475" y="1420813"/>
          <p14:tracePt t="33653" x="4435475" y="1439863"/>
          <p14:tracePt t="33659" x="4435475" y="1452563"/>
          <p14:tracePt t="33673" x="4435475" y="1465263"/>
          <p14:tracePt t="33680" x="4435475" y="1471613"/>
          <p14:tracePt t="33687" x="4435475" y="1477963"/>
          <p14:tracePt t="33695" x="4435475" y="1484313"/>
          <p14:tracePt t="33701" x="4435475" y="1490663"/>
          <p14:tracePt t="33716" x="4435475" y="1504950"/>
          <p14:tracePt t="33733" x="4435475" y="1511300"/>
          <p14:tracePt t="33738" x="4435475" y="1517650"/>
          <p14:tracePt t="33744" x="4435475" y="1524000"/>
          <p14:tracePt t="33757" x="4435475" y="1530350"/>
          <p14:tracePt t="33763" x="4435475" y="1536700"/>
          <p14:tracePt t="33786" x="4435475" y="1543050"/>
          <p14:tracePt t="33801" x="4435475" y="1549400"/>
          <p14:tracePt t="33823" x="4429125" y="1555750"/>
          <p14:tracePt t="33833" x="4422775" y="1555750"/>
          <p14:tracePt t="33839" x="4422775" y="1562100"/>
          <p14:tracePt t="33846" x="4422775" y="1568450"/>
          <p14:tracePt t="33866" x="4422775" y="1574800"/>
          <p14:tracePt t="33871" x="4422775" y="1581150"/>
          <p14:tracePt t="33881" x="4422775" y="1587500"/>
          <p14:tracePt t="33895" x="4422775" y="1593850"/>
          <p14:tracePt t="33902" x="4422775" y="1600200"/>
          <p14:tracePt t="33923" x="4422775" y="1606550"/>
          <p14:tracePt t="33937" x="4422775" y="1612900"/>
          <p14:tracePt t="33950" x="4416425" y="1612900"/>
          <p14:tracePt t="33958" x="4416425" y="1619250"/>
          <p14:tracePt t="33985" x="4416425" y="1625600"/>
          <p14:tracePt t="34258" x="4416425" y="1631950"/>
          <p14:tracePt t="34280" x="4416425" y="1638300"/>
          <p14:tracePt t="34292" x="4416425" y="1644650"/>
          <p14:tracePt t="34305" x="4416425" y="1657350"/>
          <p14:tracePt t="34310" x="4416425" y="1663700"/>
          <p14:tracePt t="34324" x="4416425" y="1670050"/>
          <p14:tracePt t="34336" x="4416425" y="1676400"/>
          <p14:tracePt t="34341" x="4416425" y="1682750"/>
          <p14:tracePt t="34360" x="4416425" y="1689100"/>
          <p14:tracePt t="34366" x="4416425" y="1695450"/>
          <p14:tracePt t="34387" x="4422775" y="1695450"/>
          <p14:tracePt t="34400" x="4422775" y="1701800"/>
          <p14:tracePt t="34405" x="4429125" y="1701800"/>
          <p14:tracePt t="34417" x="4429125" y="1708150"/>
          <p14:tracePt t="34423" x="4435475" y="1708150"/>
          <p14:tracePt t="34430" x="4441825" y="1714500"/>
          <p14:tracePt t="34435" x="4448175" y="1714500"/>
          <p14:tracePt t="34449" x="4460875" y="1714500"/>
          <p14:tracePt t="34456" x="4467225" y="1720850"/>
          <p14:tracePt t="34463" x="4486275" y="1727200"/>
          <p14:tracePt t="34470" x="4498975" y="1733550"/>
          <p14:tracePt t="34478" x="4511675" y="1733550"/>
          <p14:tracePt t="34486" x="4524375" y="1739900"/>
          <p14:tracePt t="34493" x="4530725" y="1739900"/>
          <p14:tracePt t="34498" x="4543425" y="1746250"/>
          <p14:tracePt t="34516" x="4556125" y="1746250"/>
          <p14:tracePt t="34527" x="4562475" y="1746250"/>
          <p14:tracePt t="34536" x="4575175" y="1746250"/>
          <p14:tracePt t="34555" x="4581525" y="1746250"/>
          <p14:tracePt t="34562" x="4587875" y="1746250"/>
          <p14:tracePt t="34576" x="4594225" y="1746250"/>
          <p14:tracePt t="34602" x="4600575" y="1739900"/>
          <p14:tracePt t="34615" x="4606925" y="1739900"/>
          <p14:tracePt t="34622" x="4606925" y="1733550"/>
          <p14:tracePt t="34651" x="4613275" y="1727200"/>
          <p14:tracePt t="34674" x="4613275" y="1720850"/>
          <p14:tracePt t="34695" x="4613275" y="1714500"/>
          <p14:tracePt t="34703" x="4613275" y="1708150"/>
          <p14:tracePt t="34714" x="4613275" y="1701800"/>
          <p14:tracePt t="34741" x="4613275" y="1695450"/>
          <p14:tracePt t="34763" x="4613275" y="1689100"/>
          <p14:tracePt t="34777" x="4606925" y="1682750"/>
          <p14:tracePt t="34782" x="4606925" y="1676400"/>
          <p14:tracePt t="34794" x="4600575" y="1670050"/>
          <p14:tracePt t="34802" x="4594225" y="1670050"/>
          <p14:tracePt t="34810" x="4594225" y="1663700"/>
          <p14:tracePt t="34816" x="4587875" y="1657350"/>
          <p14:tracePt t="34823" x="4581525" y="1657350"/>
          <p14:tracePt t="34830" x="4581525" y="1651000"/>
          <p14:tracePt t="34837" x="4575175" y="1651000"/>
          <p14:tracePt t="34844" x="4568825" y="1644650"/>
          <p14:tracePt t="34865" x="4562475" y="1638300"/>
          <p14:tracePt t="34872" x="4556125" y="1638300"/>
          <p14:tracePt t="34879" x="4549775" y="1631950"/>
          <p14:tracePt t="34893" x="4543425" y="1631950"/>
          <p14:tracePt t="34913" x="4537075" y="1625600"/>
          <p14:tracePt t="34920" x="4530725" y="1625600"/>
          <p14:tracePt t="34928" x="4524375" y="1625600"/>
          <p14:tracePt t="34934" x="4518025" y="1625600"/>
          <p14:tracePt t="34948" x="4511675" y="1625600"/>
          <p14:tracePt t="34962" x="4505325" y="1625600"/>
          <p14:tracePt t="34969" x="4498975" y="1625600"/>
          <p14:tracePt t="34976" x="4492625" y="1625600"/>
          <p14:tracePt t="34982" x="4486275" y="1625600"/>
          <p14:tracePt t="34997" x="4479925" y="1625600"/>
          <p14:tracePt t="35015" x="4473575" y="1625600"/>
          <p14:tracePt t="35027" x="4467225" y="1625600"/>
          <p14:tracePt t="35034" x="4460875" y="1625600"/>
          <p14:tracePt t="35041" x="4454525" y="1625600"/>
          <p14:tracePt t="35052" x="4448175" y="1625600"/>
          <p14:tracePt t="35068" x="4441825" y="1625600"/>
          <p14:tracePt t="35089" x="4441825" y="1631950"/>
          <p14:tracePt t="35094" x="4435475" y="1631950"/>
          <p14:tracePt t="35100" x="4435475" y="1638300"/>
          <p14:tracePt t="35107" x="4429125" y="1638300"/>
          <p14:tracePt t="35121" x="4422775" y="1638300"/>
          <p14:tracePt t="35128" x="4422775" y="1644650"/>
          <p14:tracePt t="35135" x="4422775" y="1651000"/>
          <p14:tracePt t="35156" x="4416425" y="1651000"/>
          <p14:tracePt t="35163" x="4416425" y="1657350"/>
          <p14:tracePt t="35184" x="4416425" y="1663700"/>
          <p14:tracePt t="35187" x="4410075" y="1663700"/>
          <p14:tracePt t="35213" x="4410075" y="1670050"/>
          <p14:tracePt t="35234" x="4410075" y="1676400"/>
          <p14:tracePt t="35246" x="4410075" y="1682750"/>
          <p14:tracePt t="35275" x="4410075" y="1689100"/>
          <p14:tracePt t="35299" x="4410075" y="1695450"/>
          <p14:tracePt t="35395" x="4416425" y="1695450"/>
          <p14:tracePt t="35426" x="4422775" y="1695450"/>
          <p14:tracePt t="35447" x="4429125" y="1695450"/>
          <p14:tracePt t="35455" x="4435475" y="1695450"/>
          <p14:tracePt t="35488" x="4441825" y="1695450"/>
          <p14:tracePt t="35505" x="4448175" y="1695450"/>
          <p14:tracePt t="35515" x="4448175" y="1689100"/>
          <p14:tracePt t="35523" x="4460875" y="1689100"/>
          <p14:tracePt t="35537" x="4467225" y="1682750"/>
          <p14:tracePt t="35553" x="4467225" y="1676400"/>
          <p14:tracePt t="35566" x="4473575" y="1676400"/>
          <p14:tracePt t="35572" x="4473575" y="1670050"/>
          <p14:tracePt t="35586" x="4479925" y="1670050"/>
          <p14:tracePt t="35606" x="4479925" y="1663700"/>
          <p14:tracePt t="35614" x="4486275" y="1663700"/>
          <p14:tracePt t="35636" x="4492625" y="1663700"/>
          <p14:tracePt t="35643" x="4492625" y="1657350"/>
          <p14:tracePt t="35649" x="4498975" y="1657350"/>
          <p14:tracePt t="35696" x="4498975" y="1651000"/>
          <p14:tracePt t="35724" x="4498975" y="1644650"/>
          <p14:tracePt t="35890" x="4492625" y="1644650"/>
          <p14:tracePt t="35911" x="4486275" y="1644650"/>
          <p14:tracePt t="35939" x="4479925" y="1651000"/>
          <p14:tracePt t="35960" x="4473575" y="1651000"/>
          <p14:tracePt t="35966" x="4473575" y="1657350"/>
          <p14:tracePt t="35988" x="4467225" y="1663700"/>
          <p14:tracePt t="36008" x="4460875" y="1663700"/>
          <p14:tracePt t="36022" x="4454525" y="1670050"/>
          <p14:tracePt t="36043" x="4454525" y="1676400"/>
          <p14:tracePt t="36049" x="4448175" y="1676400"/>
          <p14:tracePt t="36056" x="4448175" y="1682750"/>
          <p14:tracePt t="36070" x="4441825" y="1682750"/>
          <p14:tracePt t="36108" x="4435475" y="1682750"/>
          <p14:tracePt t="36115" x="4435475" y="1689100"/>
          <p14:tracePt t="36426" x="4429125" y="1689100"/>
          <p14:tracePt t="36446" x="4422775" y="1689100"/>
          <p14:tracePt t="36461" x="4416425" y="1689100"/>
          <p14:tracePt t="36470" x="4410075" y="1695450"/>
          <p14:tracePt t="36476" x="4403725" y="1701800"/>
          <p14:tracePt t="36479" x="4384675" y="1701800"/>
          <p14:tracePt t="36488" x="4359275" y="1708150"/>
          <p14:tracePt t="36497" x="4332288" y="1720850"/>
          <p14:tracePt t="36500" x="4294188" y="1739900"/>
          <p14:tracePt t="36507" x="4249738" y="1752600"/>
          <p14:tracePt t="36514" x="4205288" y="1778000"/>
          <p14:tracePt t="36521" x="4160838" y="1790700"/>
          <p14:tracePt t="36527" x="4129088" y="1803400"/>
          <p14:tracePt t="36534" x="4097338" y="1822450"/>
          <p14:tracePt t="36541" x="4071938" y="1828800"/>
          <p14:tracePt t="36548" x="4046538" y="1841500"/>
          <p14:tracePt t="36555" x="4027488" y="1841500"/>
          <p14:tracePt t="36563" x="4008438" y="1847850"/>
          <p14:tracePt t="36569" x="4002088" y="1854200"/>
          <p14:tracePt t="36580" x="3989388" y="1860550"/>
          <p14:tracePt t="36588" x="3976688" y="1866900"/>
          <p14:tracePt t="36593" x="3963988" y="1879600"/>
          <p14:tracePt t="36598" x="3957638" y="1885950"/>
          <p14:tracePt t="36603" x="3938588" y="1892300"/>
          <p14:tracePt t="36613" x="3925888" y="1905000"/>
          <p14:tracePt t="36618" x="3913188" y="1917700"/>
          <p14:tracePt t="36624" x="3900488" y="1938338"/>
          <p14:tracePt t="36632" x="3867150" y="1963738"/>
          <p14:tracePt t="36638" x="3835400" y="2001838"/>
          <p14:tracePt t="36646" x="3810000" y="2033588"/>
          <p14:tracePt t="36652" x="3765550" y="2084388"/>
          <p14:tracePt t="36660" x="3733800" y="2122488"/>
          <p14:tracePt t="36668" x="3714750" y="2147888"/>
          <p14:tracePt t="36677" x="3695700" y="2173288"/>
          <p14:tracePt t="36683" x="3676650" y="2205038"/>
          <p14:tracePt t="36691" x="3663950" y="2230438"/>
          <p14:tracePt t="36693" x="3651250" y="2249488"/>
          <p14:tracePt t="36701" x="3638550" y="2255838"/>
          <p14:tracePt t="36710" x="3625850" y="2274888"/>
          <p14:tracePt t="36722" x="3600450" y="2319338"/>
          <p14:tracePt t="36729" x="3587750" y="2344738"/>
          <p14:tracePt t="36735" x="3568700" y="2384425"/>
          <p14:tracePt t="36742" x="3543300" y="2422525"/>
          <p14:tracePt t="36749" x="3517900" y="2479675"/>
          <p14:tracePt t="36756" x="3498850" y="2536825"/>
          <p14:tracePt t="36763" x="3460750" y="2613025"/>
          <p14:tracePt t="36770" x="3435350" y="2676525"/>
          <p14:tracePt t="36781" x="3408363" y="2727325"/>
          <p14:tracePt t="36789" x="3395663" y="2752725"/>
          <p14:tracePt t="36794" x="3389313" y="2778125"/>
          <p14:tracePt t="36797" x="3382963" y="2792413"/>
          <p14:tracePt t="36805" x="3376613" y="2811463"/>
          <p14:tracePt t="36812" x="3376613" y="2817813"/>
          <p14:tracePt t="36819" x="3376613" y="2824163"/>
          <p14:tracePt t="36825" x="3376613" y="2830513"/>
          <p14:tracePt t="36835" x="3376613" y="2836863"/>
          <p14:tracePt t="36842" x="3376613" y="2843213"/>
          <p14:tracePt t="37119" x="3319463" y="2843213"/>
          <p14:tracePt t="37124" x="3275013" y="2849563"/>
          <p14:tracePt t="37131" x="3230563" y="2855913"/>
          <p14:tracePt t="37138" x="3179763" y="2855913"/>
          <p14:tracePt t="37149" x="3103563" y="2868613"/>
          <p14:tracePt t="37154" x="3040063" y="2874963"/>
          <p14:tracePt t="37162" x="2982913" y="2881313"/>
          <p14:tracePt t="37168" x="2930525" y="2887663"/>
          <p14:tracePt t="37173" x="2873375" y="2894013"/>
          <p14:tracePt t="37179" x="2847975" y="2900363"/>
          <p14:tracePt t="37186" x="2816225" y="2900363"/>
          <p14:tracePt t="37195" x="2790825" y="2906713"/>
          <p14:tracePt t="37200" x="2771775" y="2906713"/>
          <p14:tracePt t="37209" x="2759075" y="2906713"/>
          <p14:tracePt t="37221" x="2733675" y="2913063"/>
          <p14:tracePt t="37223" x="2714625" y="2913063"/>
          <p14:tracePt t="37228" x="2701925" y="2919413"/>
          <p14:tracePt t="37234" x="2682875" y="2919413"/>
          <p14:tracePt t="37242" x="2663825" y="2919413"/>
          <p14:tracePt t="37251" x="2638425" y="2919413"/>
          <p14:tracePt t="37257" x="2625725" y="2925763"/>
          <p14:tracePt t="37263" x="2600325" y="2925763"/>
          <p14:tracePt t="37272" x="2581275" y="2925763"/>
          <p14:tracePt t="37284" x="2543175" y="2932113"/>
          <p14:tracePt t="37290" x="2517775" y="2938463"/>
          <p14:tracePt t="37300" x="2497138" y="2938463"/>
          <p14:tracePt t="37304" x="2484438" y="2944813"/>
          <p14:tracePt t="37315" x="2459038" y="2944813"/>
          <p14:tracePt t="37320" x="2439988" y="2944813"/>
          <p14:tracePt t="37324" x="2420938" y="2951163"/>
          <p14:tracePt t="37332" x="2408238" y="2951163"/>
          <p14:tracePt t="37339" x="2389188" y="2951163"/>
          <p14:tracePt t="37346" x="2370138" y="2951163"/>
          <p14:tracePt t="37352" x="2351088" y="2951163"/>
          <p14:tracePt t="37361" x="2332038" y="2951163"/>
          <p14:tracePt t="37366" x="2312988" y="2951163"/>
          <p14:tracePt t="37373" x="2293938" y="2951163"/>
          <p14:tracePt t="37380" x="2274888" y="2951163"/>
          <p14:tracePt t="37387" x="2249488" y="2951163"/>
          <p14:tracePt t="37396" x="2230438" y="2951163"/>
          <p14:tracePt t="37401" x="2217738" y="2951163"/>
          <p14:tracePt t="37408" x="2198688" y="2951163"/>
          <p14:tracePt t="37415" x="2179638" y="2944813"/>
          <p14:tracePt t="37422" x="2173288" y="2944813"/>
          <p14:tracePt t="37429" x="2154238" y="2938463"/>
          <p14:tracePt t="37436" x="2141538" y="2932113"/>
          <p14:tracePt t="37444" x="2135188" y="2932113"/>
          <p14:tracePt t="37449" x="2116138" y="2925763"/>
          <p14:tracePt t="37456" x="2103438" y="2925763"/>
          <p14:tracePt t="37463" x="2097088" y="2919413"/>
          <p14:tracePt t="37470" x="2084388" y="2913063"/>
          <p14:tracePt t="37478" x="2065338" y="2906713"/>
          <p14:tracePt t="37484" x="2051050" y="2900363"/>
          <p14:tracePt t="37493" x="2038350" y="2894013"/>
          <p14:tracePt t="37503" x="2025650" y="2894013"/>
          <p14:tracePt t="37504" x="2012950" y="2887663"/>
          <p14:tracePt t="37519" x="2000250" y="2881313"/>
          <p14:tracePt t="37532" x="1993900" y="2874963"/>
          <p14:tracePt t="37539" x="1981200" y="2868613"/>
          <p14:tracePt t="37556" x="1974850" y="2868613"/>
          <p14:tracePt t="37569" x="1968500" y="2855913"/>
          <p14:tracePt t="37574" x="1962150" y="2855913"/>
          <p14:tracePt t="37581" x="1962150" y="2849563"/>
          <p14:tracePt t="37588" x="1955800" y="2843213"/>
          <p14:tracePt t="37596" x="1955800" y="2836863"/>
          <p14:tracePt t="37610" x="1955800" y="2830513"/>
          <p14:tracePt t="37616" x="1949450" y="2817813"/>
          <p14:tracePt t="37630" x="1949450" y="2811463"/>
          <p14:tracePt t="37637" x="1943100" y="2805113"/>
          <p14:tracePt t="37658" x="1943100" y="2798763"/>
          <p14:tracePt t="37664" x="1943100" y="2792413"/>
          <p14:tracePt t="37671" x="1943100" y="2784475"/>
          <p14:tracePt t="37678" x="1936750" y="2784475"/>
          <p14:tracePt t="37691" x="1930400" y="2784475"/>
          <p14:tracePt t="37699" x="1930400" y="2778125"/>
          <p14:tracePt t="37710" x="1924050" y="2778125"/>
          <p14:tracePt t="37716" x="1924050" y="2771775"/>
          <p14:tracePt t="37736" x="1924050" y="2765425"/>
          <p14:tracePt t="37742" x="1917700" y="2759075"/>
          <p14:tracePt t="37747" x="1917700" y="2752725"/>
          <p14:tracePt t="37754" x="1911350" y="2746375"/>
          <p14:tracePt t="37762" x="1911350" y="2740025"/>
          <p14:tracePt t="37772" x="1911350" y="2733675"/>
          <p14:tracePt t="37777" x="1911350" y="2727325"/>
          <p14:tracePt t="37784" x="1911350" y="2720975"/>
          <p14:tracePt t="37788" x="1905000" y="2720975"/>
          <p14:tracePt t="37796" x="1905000" y="2714625"/>
          <p14:tracePt t="37803" x="1898650" y="2708275"/>
          <p14:tracePt t="37811" x="1898650" y="2701925"/>
          <p14:tracePt t="37816" x="1892300" y="2701925"/>
          <p14:tracePt t="37823" x="1892300" y="2695575"/>
          <p14:tracePt t="37831" x="1892300" y="2689225"/>
          <p14:tracePt t="37865" x="1885950" y="2682875"/>
          <p14:tracePt t="37886" x="1879600" y="2676525"/>
          <p14:tracePt t="37905" x="1879600" y="2670175"/>
          <p14:tracePt t="37985" x="1879600" y="2676525"/>
          <p14:tracePt t="38008" x="1879600" y="2682875"/>
          <p14:tracePt t="38020" x="1885950" y="2682875"/>
          <p14:tracePt t="38318" x="1885950" y="2695575"/>
          <p14:tracePt t="38322" x="1885950" y="2714625"/>
          <p14:tracePt t="38330" x="1885950" y="2733675"/>
          <p14:tracePt t="38336" x="1885950" y="2752725"/>
          <p14:tracePt t="38344" x="1885950" y="2765425"/>
          <p14:tracePt t="38350" x="1885950" y="2778125"/>
          <p14:tracePt t="38357" x="1885950" y="2798763"/>
          <p14:tracePt t="38366" x="1885950" y="2811463"/>
          <p14:tracePt t="38372" x="1885950" y="2824163"/>
          <p14:tracePt t="38382" x="1885950" y="2836863"/>
          <p14:tracePt t="38386" x="1885950" y="2843213"/>
          <p14:tracePt t="38392" x="1885950" y="2849563"/>
          <p14:tracePt t="38399" x="1885950" y="2855913"/>
          <p14:tracePt t="38406" x="1885950" y="2868613"/>
          <p14:tracePt t="38413" x="1885950" y="2881313"/>
          <p14:tracePt t="38420" x="1885950" y="2887663"/>
          <p14:tracePt t="38427" x="1885950" y="2900363"/>
          <p14:tracePt t="38433" x="1885950" y="2913063"/>
          <p14:tracePt t="38440" x="1885950" y="2919413"/>
          <p14:tracePt t="38447" x="1885950" y="2932113"/>
          <p14:tracePt t="38454" x="1885950" y="2944813"/>
          <p14:tracePt t="38461" x="1885950" y="2970213"/>
          <p14:tracePt t="38468" x="1885950" y="2989263"/>
          <p14:tracePt t="38475" x="1885950" y="3008313"/>
          <p14:tracePt t="38482" x="1885950" y="3021013"/>
          <p14:tracePt t="38489" x="1885950" y="3040063"/>
          <p14:tracePt t="38496" x="1885950" y="3059113"/>
          <p14:tracePt t="38503" x="1885950" y="3065463"/>
          <p14:tracePt t="38509" x="1885950" y="3078163"/>
          <p14:tracePt t="38517" x="1879600" y="3084513"/>
          <p14:tracePt t="38523" x="1879600" y="3097213"/>
          <p14:tracePt t="38530" x="1879600" y="3103563"/>
          <p14:tracePt t="38539" x="1879600" y="3109913"/>
          <p14:tracePt t="38553" x="1879600" y="3122613"/>
          <p14:tracePt t="38557" x="1879600" y="3128963"/>
          <p14:tracePt t="38565" x="1879600" y="3135313"/>
          <p14:tracePt t="38572" x="1879600" y="3141663"/>
          <p14:tracePt t="38593" x="1879600" y="3148013"/>
          <p14:tracePt t="38671" x="1879600" y="3141663"/>
          <p14:tracePt t="38683" x="1879600" y="3135313"/>
          <p14:tracePt t="38690" x="1879600" y="3128963"/>
          <p14:tracePt t="38696" x="1879600" y="3122613"/>
          <p14:tracePt t="38703" x="1879600" y="3116263"/>
          <p14:tracePt t="38711" x="1879600" y="3109913"/>
          <p14:tracePt t="38717" x="1879600" y="3103563"/>
          <p14:tracePt t="38726" x="1879600" y="3097213"/>
          <p14:tracePt t="38740" x="1879600" y="3084513"/>
          <p14:tracePt t="38749" x="1879600" y="3071813"/>
          <p14:tracePt t="38754" x="1879600" y="3059113"/>
          <p14:tracePt t="38761" x="1879600" y="3027363"/>
          <p14:tracePt t="38765" x="1879600" y="2970213"/>
          <p14:tracePt t="38772" x="1879600" y="2900363"/>
          <p14:tracePt t="38780" x="1879600" y="2824163"/>
          <p14:tracePt t="38788" x="1879600" y="2746375"/>
          <p14:tracePt t="38798" x="1879600" y="2708275"/>
          <p14:tracePt t="38804" x="1879600" y="2676525"/>
          <p14:tracePt t="38808" x="1879600" y="2657475"/>
          <p14:tracePt t="38814" x="1879600" y="2644775"/>
          <p14:tracePt t="38821" x="1879600" y="2638425"/>
          <p14:tracePt t="38828" x="1879600" y="2632075"/>
          <p14:tracePt t="38835" x="1879600" y="2625725"/>
          <p14:tracePt t="38848" x="1879600" y="2619375"/>
          <p14:tracePt t="38856" x="1879600" y="2613025"/>
          <p14:tracePt t="38863" x="1879600" y="2606675"/>
          <p14:tracePt t="38894" x="1879600" y="2600325"/>
          <p14:tracePt t="38911" x="1879600" y="2593975"/>
          <p14:tracePt t="39001" x="1879600" y="2600325"/>
          <p14:tracePt t="39015" x="1879600" y="2613025"/>
          <p14:tracePt t="39022" x="1879600" y="2619375"/>
          <p14:tracePt t="39037" x="1879600" y="2632075"/>
          <p14:tracePt t="39048" x="1879600" y="2638425"/>
          <p14:tracePt t="39057" x="1879600" y="2644775"/>
          <p14:tracePt t="39064" x="1879600" y="2651125"/>
          <p14:tracePt t="39070" x="1879600" y="2663825"/>
          <p14:tracePt t="39081" x="1879600" y="2682875"/>
          <p14:tracePt t="39085" x="1879600" y="2714625"/>
          <p14:tracePt t="39091" x="1879600" y="2746375"/>
          <p14:tracePt t="39098" x="1885950" y="2792413"/>
          <p14:tracePt t="39105" x="1885950" y="2843213"/>
          <p14:tracePt t="39112" x="1885950" y="2906713"/>
          <p14:tracePt t="39119" x="1892300" y="2995613"/>
          <p14:tracePt t="39126" x="1905000" y="3078163"/>
          <p14:tracePt t="39132" x="1905000" y="3154363"/>
          <p14:tracePt t="39140" x="1911350" y="3205163"/>
          <p14:tracePt t="39147" x="1911350" y="3232150"/>
          <p14:tracePt t="39153" x="1911350" y="3251200"/>
          <p14:tracePt t="39162" x="1911350" y="3270250"/>
          <p14:tracePt t="39167" x="1911350" y="3282950"/>
          <p14:tracePt t="39174" x="1911350" y="3295650"/>
          <p14:tracePt t="39183" x="1911350" y="3302000"/>
          <p14:tracePt t="39190" x="1911350" y="3327400"/>
          <p14:tracePt t="39203" x="1911350" y="3384550"/>
          <p14:tracePt t="39214" x="1911350" y="3416300"/>
          <p14:tracePt t="39218" x="1911350" y="3467100"/>
          <p14:tracePt t="39223" x="1911350" y="3511550"/>
          <p14:tracePt t="39230" x="1911350" y="3556000"/>
          <p14:tracePt t="39237" x="1911350" y="3600450"/>
          <p14:tracePt t="39245" x="1911350" y="3632200"/>
          <p14:tracePt t="39250" x="1911350" y="3659188"/>
          <p14:tracePt t="39257" x="1911350" y="3684588"/>
          <p14:tracePt t="39264" x="1911350" y="3697288"/>
          <p14:tracePt t="39272" x="1911350" y="3722688"/>
          <p14:tracePt t="39282" x="1911350" y="3741738"/>
          <p14:tracePt t="39291" x="1905000" y="3767138"/>
          <p14:tracePt t="39298" x="1905000" y="3779838"/>
          <p14:tracePt t="39301" x="1898650" y="3805238"/>
          <p14:tracePt t="39307" x="1898650" y="3824288"/>
          <p14:tracePt t="39313" x="1898650" y="3836988"/>
          <p14:tracePt t="39320" x="1898650" y="3849688"/>
          <p14:tracePt t="39335" x="1898650" y="3868738"/>
          <p14:tracePt t="39341" x="1898650" y="3881438"/>
          <p14:tracePt t="39348" x="1898650" y="3887788"/>
          <p14:tracePt t="39361" x="1898650" y="3900488"/>
          <p14:tracePt t="39378" x="1898650" y="3906838"/>
          <p14:tracePt t="39390" x="1898650" y="3913188"/>
          <p14:tracePt t="39454" x="1898650" y="3900488"/>
          <p14:tracePt t="39458" x="1898650" y="3868738"/>
          <p14:tracePt t="39465" x="1898650" y="3817938"/>
          <p14:tracePt t="39472" x="1898650" y="3741738"/>
          <p14:tracePt t="39479" x="1885950" y="3625850"/>
          <p14:tracePt t="39486" x="1885950" y="3517900"/>
          <p14:tracePt t="39495" x="1885950" y="3416300"/>
          <p14:tracePt t="39499" x="1885950" y="3308350"/>
          <p14:tracePt t="39509" x="1885950" y="3232150"/>
          <p14:tracePt t="39522" x="1885950" y="3148013"/>
          <p14:tracePt t="39527" x="1885950" y="3128963"/>
          <p14:tracePt t="39534" x="1885950" y="3122613"/>
          <p14:tracePt t="39541" x="1885950" y="3116263"/>
          <p14:tracePt t="39548" x="1885950" y="3109913"/>
          <p14:tracePt t="39569" x="1885950" y="3103563"/>
          <p14:tracePt t="39585" x="1885950" y="3097213"/>
          <p14:tracePt t="39593" x="1879600" y="3090863"/>
          <p14:tracePt t="39605" x="1873250" y="3084513"/>
          <p14:tracePt t="39616" x="1873250" y="3071813"/>
          <p14:tracePt t="39619" x="1866900" y="3059113"/>
          <p14:tracePt t="39623" x="1860550" y="3040063"/>
          <p14:tracePt t="39631" x="1854200" y="3021013"/>
          <p14:tracePt t="39638" x="1854200" y="3008313"/>
          <p14:tracePt t="39645" x="1847850" y="2989263"/>
          <p14:tracePt t="39651" x="1847850" y="2976563"/>
          <p14:tracePt t="39658" x="1847850" y="2970213"/>
          <p14:tracePt t="39666" x="1841500" y="2957513"/>
          <p14:tracePt t="39673" x="1841500" y="2951163"/>
          <p14:tracePt t="39679" x="1835150" y="2951163"/>
          <p14:tracePt t="39688" x="1835150" y="2938463"/>
          <p14:tracePt t="39697" x="1828800" y="2932113"/>
          <p14:tracePt t="39704" x="1828800" y="2925763"/>
          <p14:tracePt t="39709" x="1828800" y="2919413"/>
          <p14:tracePt t="39718" x="1828800" y="2906713"/>
          <p14:tracePt t="39722" x="1828800" y="2894013"/>
          <p14:tracePt t="39728" x="1828800" y="2887663"/>
          <p14:tracePt t="39735" x="1828800" y="2874963"/>
          <p14:tracePt t="39751" x="1828800" y="2855913"/>
          <p14:tracePt t="39757" x="1828800" y="2843213"/>
          <p14:tracePt t="39764" x="1828800" y="2830513"/>
          <p14:tracePt t="39771" x="1828800" y="2824163"/>
          <p14:tracePt t="39777" x="1828800" y="2817813"/>
          <p14:tracePt t="39784" x="1828800" y="2811463"/>
          <p14:tracePt t="39795" x="1828800" y="2805113"/>
          <p14:tracePt t="39801" x="1828800" y="2798763"/>
          <p14:tracePt t="39805" x="1828800" y="2784475"/>
          <p14:tracePt t="39814" x="1828800" y="2765425"/>
          <p14:tracePt t="39819" x="1828800" y="2746375"/>
          <p14:tracePt t="39827" x="1828800" y="2727325"/>
          <p14:tracePt t="39836" x="1828800" y="2708275"/>
          <p14:tracePt t="39838" x="1828800" y="2689225"/>
          <p14:tracePt t="39846" x="1828800" y="2676525"/>
          <p14:tracePt t="39852" x="1828800" y="2663825"/>
          <p14:tracePt t="39863" x="1828800" y="2657475"/>
          <p14:tracePt t="39871" x="1828800" y="2651125"/>
          <p14:tracePt t="39886" x="1828800" y="2638425"/>
          <p14:tracePt t="39894" x="1828800" y="2632075"/>
          <p14:tracePt t="39903" x="1828800" y="2625725"/>
          <p14:tracePt t="39931" x="1828800" y="2619375"/>
          <p14:tracePt t="39947" x="1828800" y="2613025"/>
          <p14:tracePt t="39957" x="1828800" y="2606675"/>
          <p14:tracePt t="40028" x="1822450" y="2606675"/>
          <p14:tracePt t="40042" x="1816100" y="2606675"/>
          <p14:tracePt t="40056" x="1809750" y="2606675"/>
          <p14:tracePt t="40089" x="1803400" y="2606675"/>
          <p14:tracePt t="40095" x="1803400" y="2613025"/>
          <p14:tracePt t="40109" x="1797050" y="2619375"/>
          <p14:tracePt t="40130" x="1790700" y="2619375"/>
          <p14:tracePt t="40139" x="1784350" y="2619375"/>
          <p14:tracePt t="40149" x="1784350" y="2625725"/>
          <p14:tracePt t="40158" x="1784350" y="2632075"/>
          <p14:tracePt t="40171" x="1778000" y="2632075"/>
          <p14:tracePt t="40184" x="1771650" y="2632075"/>
          <p14:tracePt t="40205" x="1765300" y="2632075"/>
          <p14:tracePt t="40230" x="1765300" y="2638425"/>
          <p14:tracePt t="40236" x="1758950" y="2638425"/>
          <p14:tracePt t="40243" x="1758950" y="2644775"/>
          <p14:tracePt t="40499" x="1765300" y="2644775"/>
          <p14:tracePt t="40507" x="1778000" y="2644775"/>
          <p14:tracePt t="40522" x="1797050" y="2644775"/>
          <p14:tracePt t="40529" x="1828800" y="2644775"/>
          <p14:tracePt t="40533" x="1866900" y="2644775"/>
          <p14:tracePt t="40539" x="1924050" y="2644775"/>
          <p14:tracePt t="40546" x="2019300" y="2644775"/>
          <p14:tracePt t="40552" x="2135188" y="2644775"/>
          <p14:tracePt t="40563" x="2236788" y="2644775"/>
          <p14:tracePt t="40571" x="2325688" y="2644775"/>
          <p14:tracePt t="40572" x="2408238" y="2638425"/>
          <p14:tracePt t="40580" x="2490788" y="2638425"/>
          <p14:tracePt t="40589" x="2549525" y="2638425"/>
          <p14:tracePt t="40598" x="2600325" y="2638425"/>
          <p14:tracePt t="40603" x="2657475" y="2638425"/>
          <p14:tracePt t="40608" x="2708275" y="2638425"/>
          <p14:tracePt t="40616" x="2765425" y="2632075"/>
          <p14:tracePt t="40623" x="2797175" y="2632075"/>
          <p14:tracePt t="40632" x="2822575" y="2632075"/>
          <p14:tracePt t="40635" x="2841625" y="2625725"/>
          <p14:tracePt t="40642" x="2860675" y="2625725"/>
          <p14:tracePt t="40649" x="2879725" y="2619375"/>
          <p14:tracePt t="40656" x="2886075" y="2619375"/>
          <p14:tracePt t="40663" x="2905125" y="2613025"/>
          <p14:tracePt t="40670" x="2917825" y="2613025"/>
          <p14:tracePt t="40678" x="2924175" y="2613025"/>
          <p14:tracePt t="40684" x="2936875" y="2613025"/>
          <p14:tracePt t="40693" x="2943225" y="2613025"/>
          <p14:tracePt t="40706" x="2949575" y="2600325"/>
          <p14:tracePt t="40711" x="2955925" y="2593975"/>
          <p14:tracePt t="40731" x="2962275" y="2593975"/>
          <p14:tracePt t="40737" x="2962275" y="2587625"/>
          <p14:tracePt t="40740" x="2968625" y="2581275"/>
          <p14:tracePt t="40746" x="2976563" y="2581275"/>
          <p14:tracePt t="40761" x="2982913" y="2568575"/>
          <p14:tracePt t="40766" x="2982913" y="2555875"/>
          <p14:tracePt t="40774" x="2982913" y="2543175"/>
          <p14:tracePt t="40781" x="2989263" y="2517775"/>
          <p14:tracePt t="40787" x="2989263" y="2492375"/>
          <p14:tracePt t="40795" x="2989263" y="2466975"/>
          <p14:tracePt t="40801" x="2982913" y="2454275"/>
          <p14:tracePt t="40811" x="2982913" y="2441575"/>
          <p14:tracePt t="40818" x="2968625" y="2422525"/>
          <p14:tracePt t="40828" x="2955925" y="2409825"/>
          <p14:tracePt t="40830" x="2936875" y="2397125"/>
          <p14:tracePt t="40836" x="2911475" y="2384425"/>
          <p14:tracePt t="40845" x="2867025" y="2365375"/>
          <p14:tracePt t="40850" x="2797175" y="2344738"/>
          <p14:tracePt t="40857" x="2727325" y="2338388"/>
          <p14:tracePt t="40865" x="2632075" y="2325688"/>
          <p14:tracePt t="40871" x="2536825" y="2332038"/>
          <p14:tracePt t="40879" x="2433638" y="2351088"/>
          <p14:tracePt t="40885" x="2370138" y="2365375"/>
          <p14:tracePt t="40892" x="2306638" y="2390775"/>
          <p14:tracePt t="40898" x="2249488" y="2416175"/>
          <p14:tracePt t="40905" x="2192338" y="2447925"/>
          <p14:tracePt t="40912" x="2141538" y="2479675"/>
          <p14:tracePt t="40919" x="2103438" y="2511425"/>
          <p14:tracePt t="40929" x="2084388" y="2536825"/>
          <p14:tracePt t="40933" x="2065338" y="2568575"/>
          <p14:tracePt t="40940" x="2038350" y="2593975"/>
          <p14:tracePt t="40948" x="2019300" y="2632075"/>
          <p14:tracePt t="40954" x="1993900" y="2676525"/>
          <p14:tracePt t="40962" x="1968500" y="2765425"/>
          <p14:tracePt t="40968" x="1943100" y="2887663"/>
          <p14:tracePt t="40977" x="1924050" y="3008313"/>
          <p14:tracePt t="40987" x="1924050" y="3084513"/>
          <p14:tracePt t="40996" x="1930400" y="3225800"/>
          <p14:tracePt t="41002" x="1949450" y="3308350"/>
          <p14:tracePt t="41018" x="1968500" y="3397250"/>
          <p14:tracePt t="41022" x="2006600" y="3492500"/>
          <p14:tracePt t="41030" x="2019300" y="3505200"/>
          <p14:tracePt t="41038" x="2032000" y="3524250"/>
          <p14:tracePt t="41047" x="2044700" y="3536950"/>
          <p14:tracePt t="41058" x="2078038" y="3562350"/>
          <p14:tracePt t="41065" x="2109788" y="3575050"/>
          <p14:tracePt t="41072" x="2166938" y="3587750"/>
          <p14:tracePt t="41079" x="2224088" y="3606800"/>
          <p14:tracePt t="41086" x="2300288" y="3619500"/>
          <p14:tracePt t="41093" x="2414588" y="3638550"/>
          <p14:tracePt t="41099" x="2536825" y="3638550"/>
          <p14:tracePt t="41107" x="2695575" y="3638550"/>
          <p14:tracePt t="41114" x="2803525" y="3619500"/>
          <p14:tracePt t="41120" x="2879725" y="3600450"/>
          <p14:tracePt t="41129" x="2943225" y="3575050"/>
          <p14:tracePt t="41134" x="3014663" y="3543300"/>
          <p14:tracePt t="41143" x="3084513" y="3511550"/>
          <p14:tracePt t="41151" x="3141663" y="3467100"/>
          <p14:tracePt t="41156" x="3192463" y="3416300"/>
          <p14:tracePt t="41168" x="3281363" y="3289300"/>
          <p14:tracePt t="41177" x="3306763" y="3211513"/>
          <p14:tracePt t="41183" x="3332163" y="3148013"/>
          <p14:tracePt t="41190" x="3338513" y="3103563"/>
          <p14:tracePt t="41197" x="3351213" y="3059113"/>
          <p14:tracePt t="41204" x="3351213" y="3027363"/>
          <p14:tracePt t="41212" x="3344863" y="2989263"/>
          <p14:tracePt t="41220" x="3338513" y="2957513"/>
          <p14:tracePt t="41228" x="3332163" y="2913063"/>
          <p14:tracePt t="41234" x="3319463" y="2868613"/>
          <p14:tracePt t="41240" x="3294063" y="2811463"/>
          <p14:tracePt t="41247" x="3262313" y="2759075"/>
          <p14:tracePt t="41252" x="3230563" y="2701925"/>
          <p14:tracePt t="41261" x="3192463" y="2663825"/>
          <p14:tracePt t="41267" x="3128963" y="2593975"/>
          <p14:tracePt t="41272" x="3059113" y="2524125"/>
          <p14:tracePt t="41280" x="2962275" y="2428875"/>
          <p14:tracePt t="41287" x="2784475" y="2287588"/>
          <p14:tracePt t="41293" x="2625725" y="2166938"/>
          <p14:tracePt t="41300" x="2484438" y="2103438"/>
          <p14:tracePt t="41308" x="2408238" y="2058988"/>
          <p14:tracePt t="41315" x="2319338" y="2039938"/>
          <p14:tracePt t="41321" x="2224088" y="2033588"/>
          <p14:tracePt t="41330" x="2147888" y="2033588"/>
          <p14:tracePt t="41335" x="2065338" y="2033588"/>
          <p14:tracePt t="41345" x="1981200" y="2039938"/>
          <p14:tracePt t="41351" x="1905000" y="2058988"/>
          <p14:tracePt t="41357" x="1860550" y="2065338"/>
          <p14:tracePt t="41364" x="1809750" y="2090738"/>
          <p14:tracePt t="41372" x="1765300" y="2103438"/>
          <p14:tracePt t="41382" x="1739900" y="2122488"/>
          <p14:tracePt t="41386" x="1714500" y="2141538"/>
          <p14:tracePt t="41391" x="1701800" y="2154238"/>
          <p14:tracePt t="41398" x="1695450" y="2166938"/>
          <p14:tracePt t="41404" x="1689100" y="2185988"/>
          <p14:tracePt t="41413" x="1676400" y="2198688"/>
          <p14:tracePt t="41420" x="1670050" y="2217738"/>
          <p14:tracePt t="41427" x="1663700" y="2243138"/>
          <p14:tracePt t="41434" x="1663700" y="2287588"/>
          <p14:tracePt t="41439" x="1663700" y="2332038"/>
          <p14:tracePt t="41450" x="1663700" y="2378075"/>
          <p14:tracePt t="41453" x="1663700" y="2441575"/>
          <p14:tracePt t="41461" x="1670050" y="2524125"/>
          <p14:tracePt t="41467" x="1695450" y="2663825"/>
          <p14:tracePt t="41474" x="1714500" y="2784475"/>
          <p14:tracePt t="41483" x="1733550" y="2881313"/>
          <p14:tracePt t="41490" x="1758950" y="2944813"/>
          <p14:tracePt t="41500" x="1784350" y="2995613"/>
          <p14:tracePt t="41504" x="1797050" y="3021013"/>
          <p14:tracePt t="41508" x="1816100" y="3046413"/>
          <p14:tracePt t="41515" x="1835150" y="3065463"/>
          <p14:tracePt t="41522" x="1854200" y="3084513"/>
          <p14:tracePt t="41530" x="1879600" y="3097213"/>
          <p14:tracePt t="41536" x="1905000" y="3116263"/>
          <p14:tracePt t="41545" x="1955800" y="3148013"/>
          <p14:tracePt t="41550" x="2012950" y="3173413"/>
          <p14:tracePt t="41557" x="2122488" y="3225800"/>
          <p14:tracePt t="41564" x="2255838" y="3263900"/>
          <p14:tracePt t="41573" x="2401888" y="3282950"/>
          <p14:tracePt t="41586" x="2625725" y="3302000"/>
          <p14:tracePt t="41591" x="2714625" y="3302000"/>
          <p14:tracePt t="41599" x="2784475" y="3295650"/>
          <p14:tracePt t="41606" x="2828925" y="3282950"/>
          <p14:tracePt t="41613" x="2879725" y="3263900"/>
          <p14:tracePt t="41619" x="2905125" y="3257550"/>
          <p14:tracePt t="41629" x="2924175" y="3244850"/>
          <p14:tracePt t="41633" x="2930525" y="3232150"/>
          <p14:tracePt t="41642" x="2943225" y="3225800"/>
          <p14:tracePt t="41648" x="2949575" y="3225800"/>
          <p14:tracePt t="41654" x="2949575" y="3211513"/>
          <p14:tracePt t="41662" x="2955925" y="3205163"/>
          <p14:tracePt t="41670" x="2962275" y="3205163"/>
          <p14:tracePt t="41680" x="2968625" y="3192463"/>
          <p14:tracePt t="41685" x="2968625" y="3186113"/>
          <p14:tracePt t="41702" x="2968625" y="3179763"/>
          <p14:tracePt t="41712" x="2968625" y="3173413"/>
          <p14:tracePt t="41718" x="2968625" y="3167063"/>
          <p14:tracePt t="41725" x="2968625" y="3154363"/>
          <p14:tracePt t="41735" x="2968625" y="3141663"/>
          <p14:tracePt t="41740" x="2962275" y="3122613"/>
          <p14:tracePt t="41744" x="2949575" y="3097213"/>
          <p14:tracePt t="41751" x="2936875" y="3065463"/>
          <p14:tracePt t="41759" x="2911475" y="3033713"/>
          <p14:tracePt t="41765" x="2892425" y="2989263"/>
          <p14:tracePt t="41772" x="2873375" y="2951163"/>
          <p14:tracePt t="41785" x="2854325" y="2919413"/>
          <p14:tracePt t="41789" x="2841625" y="2900363"/>
          <p14:tracePt t="41792" x="2828925" y="2874963"/>
          <p14:tracePt t="41803" x="2809875" y="2855913"/>
          <p14:tracePt t="41810" x="2797175" y="2836863"/>
          <p14:tracePt t="41816" x="2784475" y="2824163"/>
          <p14:tracePt t="41820" x="2778125" y="2817813"/>
          <p14:tracePt t="41827" x="2765425" y="2798763"/>
          <p14:tracePt t="41834" x="2746375" y="2784475"/>
          <p14:tracePt t="41841" x="2720975" y="2765425"/>
          <p14:tracePt t="41848" x="2695575" y="2746375"/>
          <p14:tracePt t="41857" x="2644775" y="2714625"/>
          <p14:tracePt t="41863" x="2587625" y="2676525"/>
          <p14:tracePt t="41871" x="2543175" y="2663825"/>
          <p14:tracePt t="41881" x="2484438" y="2638425"/>
          <p14:tracePt t="41885" x="2433638" y="2613025"/>
          <p14:tracePt t="41890" x="2389188" y="2600325"/>
          <p14:tracePt t="41897" x="2325688" y="2581275"/>
          <p14:tracePt t="41903" x="2262188" y="2574925"/>
          <p14:tracePt t="41910" x="2205038" y="2568575"/>
          <p14:tracePt t="41917" x="2147888" y="2549525"/>
          <p14:tracePt t="41924" x="2097088" y="2543175"/>
          <p14:tracePt t="41931" x="2038350" y="2536825"/>
          <p14:tracePt t="41938" x="1993900" y="2530475"/>
          <p14:tracePt t="41953" x="1936750" y="2524125"/>
          <p14:tracePt t="41956" x="1898650" y="2524125"/>
          <p14:tracePt t="41959" x="1873250" y="2517775"/>
          <p14:tracePt t="41966" x="1847850" y="2517775"/>
          <p14:tracePt t="41973" x="1816100" y="2511425"/>
          <p14:tracePt t="41980" x="1797050" y="2511425"/>
          <p14:tracePt t="41987" x="1778000" y="2511425"/>
          <p14:tracePt t="41994" x="1752600" y="2511425"/>
          <p14:tracePt t="42000" x="1733550" y="2511425"/>
          <p14:tracePt t="42010" x="1714500" y="2511425"/>
          <p14:tracePt t="42017" x="1701800" y="2511425"/>
          <p14:tracePt t="42023" x="1682750" y="2511425"/>
          <p14:tracePt t="42029" x="1670050" y="2511425"/>
          <p14:tracePt t="42035" x="1663700" y="2511425"/>
          <p14:tracePt t="42042" x="1651000" y="2511425"/>
          <p14:tracePt t="42049" x="1638300" y="2511425"/>
          <p14:tracePt t="42056" x="1625600" y="2511425"/>
          <p14:tracePt t="42063" x="1612900" y="2511425"/>
          <p14:tracePt t="42070" x="1606550" y="2511425"/>
          <p14:tracePt t="42078" x="1592263" y="2511425"/>
          <p14:tracePt t="42084" x="1573213" y="2511425"/>
          <p14:tracePt t="42091" x="1566863" y="2511425"/>
          <p14:tracePt t="42097" x="1547813" y="2511425"/>
          <p14:tracePt t="42105" x="1528763" y="2517775"/>
          <p14:tracePt t="42112" x="1516063" y="2524125"/>
          <p14:tracePt t="42118" x="1503363" y="2530475"/>
          <p14:tracePt t="42125" x="1484313" y="2536825"/>
          <p14:tracePt t="42132" x="1471613" y="2543175"/>
          <p14:tracePt t="42146" x="1439863" y="2549525"/>
          <p14:tracePt t="42153" x="1420813" y="2555875"/>
          <p14:tracePt t="42162" x="1414463" y="2555875"/>
          <p14:tracePt t="42167" x="1395413" y="2562225"/>
          <p14:tracePt t="42174" x="1376363" y="2568575"/>
          <p14:tracePt t="42181" x="1357313" y="2574925"/>
          <p14:tracePt t="42188" x="1350963" y="2574925"/>
          <p14:tracePt t="42195" x="1331913" y="2581275"/>
          <p14:tracePt t="42201" x="1312863" y="2581275"/>
          <p14:tracePt t="42209" x="1300163" y="2587625"/>
          <p14:tracePt t="42215" x="1281113" y="2587625"/>
          <p14:tracePt t="42223" x="1262063" y="2587625"/>
          <p14:tracePt t="42229" x="1255713" y="2587625"/>
          <p14:tracePt t="42236" x="1243013" y="2587625"/>
          <p14:tracePt t="42245" x="1230313" y="2587625"/>
          <p14:tracePt t="42250" x="1223963" y="2587625"/>
          <p14:tracePt t="42257" x="1211263" y="2587625"/>
          <p14:tracePt t="42271" x="1198563" y="2587625"/>
          <p14:tracePt t="42279" x="1192213" y="2587625"/>
          <p14:tracePt t="42285" x="1185863" y="2587625"/>
          <p14:tracePt t="42292" x="1179513" y="2587625"/>
          <p14:tracePt t="42301" x="1173163" y="2587625"/>
          <p14:tracePt t="42315" x="1160463" y="2587625"/>
          <p14:tracePt t="42326" x="1154113" y="2587625"/>
          <p14:tracePt t="42330" x="1147763" y="2587625"/>
          <p14:tracePt t="42333" x="1139825" y="2587625"/>
          <p14:tracePt t="42340" x="1133475" y="2581275"/>
          <p14:tracePt t="42347" x="1120775" y="2581275"/>
          <p14:tracePt t="42354" x="1114425" y="2574925"/>
          <p14:tracePt t="42364" x="1108075" y="2568575"/>
          <p14:tracePt t="42371" x="1101725" y="2568575"/>
          <p14:tracePt t="42378" x="1095375" y="2562225"/>
          <p14:tracePt t="42388" x="1082675" y="2555875"/>
          <p14:tracePt t="42402" x="1076325" y="2549525"/>
          <p14:tracePt t="42410" x="1069975" y="2549525"/>
          <p14:tracePt t="42416" x="1063625" y="2543175"/>
          <p14:tracePt t="42423" x="1063625" y="2536825"/>
          <p14:tracePt t="42430" x="1057275" y="2530475"/>
          <p14:tracePt t="42453" x="1044575" y="2524125"/>
          <p14:tracePt t="42467" x="1044575" y="2517775"/>
          <p14:tracePt t="42473" x="1038225" y="2517775"/>
          <p14:tracePt t="42486" x="1038225" y="2511425"/>
          <p14:tracePt t="42493" x="1031875" y="2511425"/>
          <p14:tracePt t="42500" x="1031875" y="2505075"/>
          <p14:tracePt t="42506" x="1025525" y="2505075"/>
          <p14:tracePt t="42513" x="1025525" y="2498725"/>
          <p14:tracePt t="42543" x="1019175" y="2498725"/>
          <p14:tracePt t="42550" x="1019175" y="2492375"/>
          <p14:tracePt t="42557" x="1012825" y="2492375"/>
          <p14:tracePt t="42569" x="1012825" y="2486025"/>
          <p14:tracePt t="42598" x="1012825" y="2479675"/>
          <p14:tracePt t="42634" x="1012825" y="2473325"/>
          <p14:tracePt t="42708" x="1019175" y="2473325"/>
          <p14:tracePt t="42745" x="1025525" y="2473325"/>
          <p14:tracePt t="42765" x="1031875" y="2473325"/>
          <p14:tracePt t="42786" x="1038225" y="2473325"/>
          <p14:tracePt t="42812" x="1044575" y="2473325"/>
          <p14:tracePt t="42839" x="1050925" y="2473325"/>
          <p14:tracePt t="42853" x="1050925" y="2479675"/>
          <p14:tracePt t="42881" x="1057275" y="2479675"/>
          <p14:tracePt t="42901" x="1063625" y="2479675"/>
          <p14:tracePt t="42938" x="1069975" y="2479675"/>
          <p14:tracePt t="43195" x="1076325" y="2479675"/>
          <p14:tracePt t="43208" x="1114425" y="2486025"/>
          <p14:tracePt t="43213" x="1147763" y="2486025"/>
          <p14:tracePt t="43220" x="1217613" y="2498725"/>
          <p14:tracePt t="43228" x="1300163" y="2505075"/>
          <p14:tracePt t="43234" x="1427163" y="2505075"/>
          <p14:tracePt t="43241" x="1541463" y="2511425"/>
          <p14:tracePt t="43250" x="1663700" y="2511425"/>
          <p14:tracePt t="43258" x="1778000" y="2505075"/>
          <p14:tracePt t="43265" x="1885950" y="2492375"/>
          <p14:tracePt t="43270" x="1968500" y="2486025"/>
          <p14:tracePt t="43275" x="2044700" y="2473325"/>
          <p14:tracePt t="43282" x="2097088" y="2466975"/>
          <p14:tracePt t="43292" x="2154238" y="2460625"/>
          <p14:tracePt t="43301" x="2185988" y="2454275"/>
          <p14:tracePt t="43306" x="2211388" y="2454275"/>
          <p14:tracePt t="43310" x="2236788" y="2447925"/>
          <p14:tracePt t="43319" x="2262188" y="2447925"/>
          <p14:tracePt t="43327" x="2287588" y="2441575"/>
          <p14:tracePt t="43334" x="2300288" y="2441575"/>
          <p14:tracePt t="43338" x="2319338" y="2435225"/>
          <p14:tracePt t="43347" x="2332038" y="2435225"/>
          <p14:tracePt t="43351" x="2344738" y="2428875"/>
          <p14:tracePt t="43358" x="2370138" y="2428875"/>
          <p14:tracePt t="43366" x="2389188" y="2428875"/>
          <p14:tracePt t="43372" x="2401888" y="2422525"/>
          <p14:tracePt t="43380" x="2414588" y="2422525"/>
          <p14:tracePt t="43386" x="2433638" y="2416175"/>
          <p14:tracePt t="43396" x="2452688" y="2416175"/>
          <p14:tracePt t="43400" x="2465388" y="2416175"/>
          <p14:tracePt t="43409" x="2484438" y="2416175"/>
          <p14:tracePt t="43416" x="2497138" y="2416175"/>
          <p14:tracePt t="43422" x="2509838" y="2409825"/>
          <p14:tracePt t="43429" x="2524125" y="2409825"/>
          <p14:tracePt t="43434" x="2543175" y="2409825"/>
          <p14:tracePt t="43443" x="2555875" y="2409825"/>
          <p14:tracePt t="43449" x="2574925" y="2409825"/>
          <p14:tracePt t="43460" x="2593975" y="2403475"/>
          <p14:tracePt t="43466" x="2613025" y="2403475"/>
          <p14:tracePt t="43470" x="2644775" y="2403475"/>
          <p14:tracePt t="43477" x="2670175" y="2403475"/>
          <p14:tracePt t="43483" x="2695575" y="2403475"/>
          <p14:tracePt t="43490" x="2727325" y="2403475"/>
          <p14:tracePt t="43497" x="2752725" y="2403475"/>
          <p14:tracePt t="43504" x="2759075" y="2403475"/>
          <p14:tracePt t="43511" x="2778125" y="2403475"/>
          <p14:tracePt t="43518" x="2790825" y="2403475"/>
          <p14:tracePt t="43532" x="2797175" y="2403475"/>
          <p14:tracePt t="43538" x="2803525" y="2403475"/>
          <p14:tracePt t="43546" x="2809875" y="2403475"/>
          <p14:tracePt t="43561" x="2816225" y="2403475"/>
          <p14:tracePt t="43569" x="2822575" y="2403475"/>
          <p14:tracePt t="43590" x="2828925" y="2403475"/>
          <p14:tracePt t="43612" x="2835275" y="2403475"/>
          <p14:tracePt t="43624" x="2835275" y="2409825"/>
          <p14:tracePt t="43636" x="2835275" y="2416175"/>
          <p14:tracePt t="43671" x="2835275" y="2422525"/>
          <p14:tracePt t="43684" x="2835275" y="2428875"/>
          <p14:tracePt t="43698" x="2828925" y="2428875"/>
          <p14:tracePt t="43733" x="2822575" y="2435225"/>
          <p14:tracePt t="43749" x="2816225" y="2435225"/>
          <p14:tracePt t="43763" x="2809875" y="2441575"/>
          <p14:tracePt t="43777" x="2803525" y="2447925"/>
          <p14:tracePt t="43787" x="2797175" y="2447925"/>
          <p14:tracePt t="43796" x="2790825" y="2447925"/>
          <p14:tracePt t="43802" x="2790825" y="2454275"/>
          <p14:tracePt t="43809" x="2784475" y="2454275"/>
          <p14:tracePt t="43818" x="2778125" y="2454275"/>
          <p14:tracePt t="43831" x="2771775" y="2454275"/>
          <p14:tracePt t="43838" x="2765425" y="2454275"/>
          <p14:tracePt t="43859" x="2759075" y="2454275"/>
          <p14:tracePt t="43872" x="2752725" y="2454275"/>
          <p14:tracePt t="43897" x="2746375" y="2454275"/>
          <p14:tracePt t="43921" x="2740025" y="2454275"/>
          <p14:tracePt t="44225" x="2746375" y="2454275"/>
          <p14:tracePt t="44246" x="2752725" y="2454275"/>
          <p14:tracePt t="44274" x="2759075" y="2454275"/>
          <p14:tracePt t="44310" x="2765425" y="2454275"/>
          <p14:tracePt t="44325" x="2771775" y="2454275"/>
          <p14:tracePt t="44375" x="2778125" y="2454275"/>
          <p14:tracePt t="44394" x="2784475" y="2454275"/>
          <p14:tracePt t="44420" x="2790825" y="2454275"/>
          <p14:tracePt t="44518" x="2790825" y="2447925"/>
          <p14:tracePt t="44527" x="2797175" y="2447925"/>
          <p14:tracePt t="44540" x="2797175" y="2441575"/>
          <p14:tracePt t="44567" x="2797175" y="2435225"/>
          <p14:tracePt t="44594" x="2797175" y="2428875"/>
          <p14:tracePt t="44608" x="2797175" y="2422525"/>
          <p14:tracePt t="44642" x="2797175" y="2416175"/>
          <p14:tracePt t="44665" x="2797175" y="2409825"/>
          <p14:tracePt t="44668" x="2790825" y="2409825"/>
          <p14:tracePt t="44682" x="2784475" y="2409825"/>
          <p14:tracePt t="44689" x="2778125" y="2409825"/>
          <p14:tracePt t="44703" x="2771775" y="2409825"/>
          <p14:tracePt t="44710" x="2765425" y="2409825"/>
          <p14:tracePt t="44731" x="2759075" y="2409825"/>
          <p14:tracePt t="44748" x="2752725" y="2409825"/>
          <p14:tracePt t="44761" x="2746375" y="2409825"/>
          <p14:tracePt t="44767" x="2746375" y="2416175"/>
          <p14:tracePt t="44787" x="2740025" y="2416175"/>
          <p14:tracePt t="44800" x="2740025" y="2422525"/>
          <p14:tracePt t="44806" x="2733675" y="2422525"/>
          <p14:tracePt t="44814" x="2733675" y="2428875"/>
          <p14:tracePt t="44841" x="2733675" y="2435225"/>
          <p14:tracePt t="44856" x="2733675" y="2441575"/>
          <p14:tracePt t="44869" x="2733675" y="2447925"/>
          <p14:tracePt t="44890" x="2733675" y="2454275"/>
          <p14:tracePt t="44915" x="2733675" y="2460625"/>
          <p14:tracePt t="44922" x="2740025" y="2460625"/>
          <p14:tracePt t="44948" x="2746375" y="2466975"/>
          <p14:tracePt t="44960" x="2752725" y="2466975"/>
          <p14:tracePt t="44980" x="2759075" y="2466975"/>
          <p14:tracePt t="45015" x="2765425" y="2466975"/>
          <p14:tracePt t="45022" x="2771775" y="2466975"/>
          <p14:tracePt t="45050" x="2778125" y="2466975"/>
          <p14:tracePt t="45070" x="2784475" y="2466975"/>
          <p14:tracePt t="45084" x="2790825" y="2466975"/>
          <p14:tracePt t="45105" x="2797175" y="2466975"/>
          <p14:tracePt t="45121" x="2803525" y="2460625"/>
          <p14:tracePt t="45144" x="2803525" y="2454275"/>
          <p14:tracePt t="45155" x="2809875" y="2454275"/>
          <p14:tracePt t="45164" x="2809875" y="2447925"/>
          <p14:tracePt t="45171" x="2816225" y="2447925"/>
          <p14:tracePt t="45173" x="2816225" y="2441575"/>
          <p14:tracePt t="45180" x="2822575" y="2441575"/>
          <p14:tracePt t="45188" x="2822575" y="2435225"/>
          <p14:tracePt t="45218" x="2822575" y="2428875"/>
          <p14:tracePt t="45225" x="2822575" y="2422525"/>
          <p14:tracePt t="45260" x="2822575" y="2416175"/>
          <p14:tracePt t="45273" x="2816225" y="2409825"/>
          <p14:tracePt t="45287" x="2809875" y="2409825"/>
          <p14:tracePt t="45299" x="2803525" y="2409825"/>
          <p14:tracePt t="45306" x="2797175" y="2409825"/>
          <p14:tracePt t="45320" x="2790825" y="2409825"/>
          <p14:tracePt t="45327" x="2784475" y="2409825"/>
          <p14:tracePt t="45340" x="2778125" y="2409825"/>
          <p14:tracePt t="45370" x="2771775" y="2409825"/>
          <p14:tracePt t="45398" x="2771775" y="2416175"/>
          <p14:tracePt t="45474" x="2778125" y="2416175"/>
          <p14:tracePt t="45497" x="2784475" y="2416175"/>
          <p14:tracePt t="45503" x="2784475" y="2409825"/>
          <p14:tracePt t="45509" x="2790825" y="2409825"/>
          <p14:tracePt t="45521" x="2797175" y="2403475"/>
          <p14:tracePt t="45531" x="2803525" y="2403475"/>
          <p14:tracePt t="45536" x="2809875" y="2397125"/>
          <p14:tracePt t="45544" x="2828925" y="2378075"/>
          <p14:tracePt t="45551" x="2854325" y="2365375"/>
          <p14:tracePt t="45554" x="2905125" y="2332038"/>
          <p14:tracePt t="45563" x="2968625" y="2300288"/>
          <p14:tracePt t="45569" x="3059113" y="2243138"/>
          <p14:tracePt t="45576" x="3148013" y="2192338"/>
          <p14:tracePt t="45582" x="3230563" y="2147888"/>
          <p14:tracePt t="45590" x="3275013" y="2116138"/>
          <p14:tracePt t="45600" x="3306763" y="2090738"/>
          <p14:tracePt t="45607" x="3344863" y="2065338"/>
          <p14:tracePt t="45614" x="3357563" y="2052638"/>
          <p14:tracePt t="45618" x="3376613" y="2039938"/>
          <p14:tracePt t="45628" x="3395663" y="2027238"/>
          <p14:tracePt t="45634" x="3414713" y="2020888"/>
          <p14:tracePt t="45637" x="3435350" y="2008188"/>
          <p14:tracePt t="45652" x="3473450" y="1976438"/>
          <p14:tracePt t="45662" x="3505200" y="1963738"/>
          <p14:tracePt t="45667" x="3530600" y="1938338"/>
          <p14:tracePt t="45673" x="3556000" y="1917700"/>
          <p14:tracePt t="45680" x="3581400" y="1905000"/>
          <p14:tracePt t="45687" x="3613150" y="1885950"/>
          <p14:tracePt t="45695" x="3638550" y="1866900"/>
          <p14:tracePt t="45700" x="3657600" y="1854200"/>
          <p14:tracePt t="45708" x="3676650" y="1841500"/>
          <p14:tracePt t="45714" x="3689350" y="1828800"/>
          <p14:tracePt t="45721" x="3708400" y="1822450"/>
          <p14:tracePt t="45728" x="3721100" y="1809750"/>
          <p14:tracePt t="45735" x="3733800" y="1803400"/>
          <p14:tracePt t="45742" x="3752850" y="1790700"/>
          <p14:tracePt t="45751" x="3759200" y="1771650"/>
          <p14:tracePt t="45758" x="3771900" y="1758950"/>
          <p14:tracePt t="45766" x="3784600" y="1746250"/>
          <p14:tracePt t="45772" x="3803650" y="1733550"/>
          <p14:tracePt t="45780" x="3810000" y="1727200"/>
          <p14:tracePt t="45783" x="3810000" y="1720850"/>
          <p14:tracePt t="45790" x="3816350" y="1714500"/>
          <p14:tracePt t="45797" x="3822700" y="1714500"/>
          <p14:tracePt t="45807" x="3829050" y="1708150"/>
          <p14:tracePt t="45813" x="3829050" y="1701800"/>
          <p14:tracePt t="45820" x="3829050" y="1695450"/>
          <p14:tracePt t="45825" x="3835400" y="1695450"/>
          <p14:tracePt t="45832" x="3835400" y="1689100"/>
          <p14:tracePt t="45840" x="3841750" y="1682750"/>
          <p14:tracePt t="45867" x="3848100" y="1676400"/>
          <p14:tracePt t="45882" x="3860800" y="1663700"/>
          <p14:tracePt t="45891" x="3867150" y="1657350"/>
          <p14:tracePt t="45897" x="3887788" y="1644650"/>
          <p14:tracePt t="45902" x="3913188" y="1625600"/>
          <p14:tracePt t="45911" x="3944938" y="1593850"/>
          <p14:tracePt t="45918" x="3989388" y="1562100"/>
          <p14:tracePt t="45921" x="4014788" y="1543050"/>
          <p14:tracePt t="45930" x="4052888" y="1524000"/>
          <p14:tracePt t="45936" x="4084638" y="1497013"/>
          <p14:tracePt t="45945" x="4090988" y="1490663"/>
          <p14:tracePt t="45950" x="4110038" y="1477963"/>
          <p14:tracePt t="45957" x="4122738" y="1471613"/>
          <p14:tracePt t="45964" x="4135438" y="1465263"/>
          <p14:tracePt t="45971" x="4135438" y="1458913"/>
          <p14:tracePt t="45978" x="4141788" y="1458913"/>
          <p14:tracePt t="45985" x="4148138" y="1452563"/>
          <p14:tracePt t="46005" x="4154488" y="1446213"/>
          <p14:tracePt t="46013" x="4160838" y="1446213"/>
          <p14:tracePt t="46019" x="4167188" y="1439863"/>
          <p14:tracePt t="46033" x="4173538" y="1439863"/>
          <p14:tracePt t="46040" x="4179888" y="1439863"/>
          <p14:tracePt t="46047" x="4186238" y="1433513"/>
          <p14:tracePt t="46054" x="4192588" y="1433513"/>
          <p14:tracePt t="46068" x="4205288" y="1433513"/>
          <p14:tracePt t="46072" x="4217988" y="1427163"/>
          <p14:tracePt t="46077" x="4230688" y="1427163"/>
          <p14:tracePt t="46085" x="4237038" y="1420813"/>
          <p14:tracePt t="46088" x="4249738" y="1420813"/>
          <p14:tracePt t="46095" x="4268788" y="1414463"/>
          <p14:tracePt t="46102" x="4275138" y="1408113"/>
          <p14:tracePt t="46110" x="4287838" y="1408113"/>
          <p14:tracePt t="46115" x="4306888" y="1408113"/>
          <p14:tracePt t="46126" x="4313238" y="1408113"/>
          <p14:tracePt t="46131" x="4319588" y="1401763"/>
          <p14:tracePt t="46139" x="4325938" y="1401763"/>
          <p14:tracePt t="46144" x="4332288" y="1401763"/>
          <p14:tracePt t="46153" x="4338638" y="1395413"/>
          <p14:tracePt t="46164" x="4346575" y="1395413"/>
          <p14:tracePt t="46170" x="4346575" y="1389063"/>
          <p14:tracePt t="46181" x="4352925" y="1389063"/>
          <p14:tracePt t="46243" x="4352925" y="1395413"/>
          <p14:tracePt t="46257" x="4346575" y="1395413"/>
          <p14:tracePt t="46271" x="4338638" y="1395413"/>
          <p14:tracePt t="46275" x="4338638" y="1401763"/>
          <p14:tracePt t="46283" x="4332288" y="1401763"/>
          <p14:tracePt t="46290" x="4332288" y="1408113"/>
          <p14:tracePt t="46297" x="4325938" y="1408113"/>
          <p14:tracePt t="46305" x="4319588" y="1408113"/>
          <p14:tracePt t="46316" x="4319588" y="1414463"/>
          <p14:tracePt t="46326" x="4313238" y="1414463"/>
          <p14:tracePt t="46338" x="4306888" y="1420813"/>
          <p14:tracePt t="46359" x="4300538" y="1427163"/>
          <p14:tracePt t="46380" x="4294188" y="1427163"/>
          <p14:tracePt t="46386" x="4294188" y="1433513"/>
          <p14:tracePt t="46435" x="4300538" y="1433513"/>
          <p14:tracePt t="46463" x="4306888" y="1433513"/>
          <p14:tracePt t="46477" x="4313238" y="1433513"/>
          <p14:tracePt t="46483" x="4313238" y="1427163"/>
          <p14:tracePt t="46504" x="4313238" y="1420813"/>
          <p14:tracePt t="46511" x="4319588" y="1420813"/>
          <p14:tracePt t="46525" x="4325938" y="1420813"/>
          <p14:tracePt t="46532" x="4325938" y="1414463"/>
          <p14:tracePt t="46547" x="4332288" y="1414463"/>
          <p14:tracePt t="46553" x="4332288" y="1408113"/>
          <p14:tracePt t="46567" x="4332288" y="1401763"/>
          <p14:tracePt t="46604" x="4338638" y="1401763"/>
          <p14:tracePt t="46618" x="4338638" y="1395413"/>
          <p14:tracePt t="46630" x="4338638" y="1389063"/>
          <p14:tracePt t="46653" x="4346575" y="1389063"/>
          <p14:tracePt t="46656" x="4346575" y="1382713"/>
          <p14:tracePt t="46677" x="4352925" y="1376363"/>
          <p14:tracePt t="46702" x="4359275" y="1376363"/>
          <p14:tracePt t="46715" x="4365625" y="1370013"/>
          <p14:tracePt t="46804" x="4371975" y="1370013"/>
          <p14:tracePt t="46819" x="4378325" y="1370013"/>
          <p14:tracePt t="46844" x="4384675" y="1370013"/>
          <p14:tracePt t="46858" x="4391025" y="1363663"/>
          <p14:tracePt t="46864" x="4397375" y="1363663"/>
          <p14:tracePt t="46871" x="4397375" y="1357313"/>
          <p14:tracePt t="46879" x="4410075" y="1357313"/>
          <p14:tracePt t="46885" x="4416425" y="1357313"/>
          <p14:tracePt t="46896" x="4416425" y="1350963"/>
          <p14:tracePt t="46898" x="4422775" y="1350963"/>
          <p14:tracePt t="46908" x="4429125" y="1344613"/>
          <p14:tracePt t="46922" x="4435475" y="1338263"/>
          <p14:tracePt t="46936" x="4441825" y="1338263"/>
          <p14:tracePt t="46958" x="4448175" y="1338263"/>
          <p14:tracePt t="47089" x="4448175" y="1344613"/>
          <p14:tracePt t="47103" x="4441825" y="1350963"/>
          <p14:tracePt t="47117" x="4435475" y="1350963"/>
          <p14:tracePt t="47137" x="4435475" y="1357313"/>
          <p14:tracePt t="47148" x="4435475" y="1363663"/>
          <p14:tracePt t="47170" x="4435475" y="1370013"/>
          <p14:tracePt t="47184" x="4435475" y="1376363"/>
          <p14:tracePt t="47205" x="4435475" y="1382713"/>
          <p14:tracePt t="47232" x="4435475" y="1389063"/>
          <p14:tracePt t="47239" x="4435475" y="1395413"/>
          <p14:tracePt t="47260" x="4435475" y="1401763"/>
          <p14:tracePt t="47266" x="4435475" y="1408113"/>
          <p14:tracePt t="47280" x="4435475" y="1414463"/>
          <p14:tracePt t="47293" x="4435475" y="1420813"/>
          <p14:tracePt t="47301" x="4435475" y="1427163"/>
          <p14:tracePt t="47317" x="4435475" y="1433513"/>
          <p14:tracePt t="47325" x="4435475" y="1439863"/>
          <p14:tracePt t="47343" x="4435475" y="1446213"/>
          <p14:tracePt t="47371" x="4435475" y="1452563"/>
          <p14:tracePt t="47395" x="4435475" y="1458913"/>
          <p14:tracePt t="47421" x="4435475" y="1465263"/>
          <p14:tracePt t="47441" x="4435475" y="1471613"/>
          <p14:tracePt t="47761" x="4435475" y="1477963"/>
          <p14:tracePt t="47768" x="4429125" y="1477963"/>
          <p14:tracePt t="47784" x="4422775" y="1477963"/>
          <p14:tracePt t="47817" x="4416425" y="1477963"/>
          <p14:tracePt t="47826" x="4410075" y="1484313"/>
          <p14:tracePt t="47829" x="4403725" y="1484313"/>
          <p14:tracePt t="47836" x="4403725" y="1490663"/>
          <p14:tracePt t="47853" x="4397375" y="1490663"/>
          <p14:tracePt t="47860" x="4391025" y="1490663"/>
          <p14:tracePt t="47863" x="4391025" y="1497013"/>
          <p14:tracePt t="47869" x="4384675" y="1497013"/>
          <p14:tracePt t="47876" x="4371975" y="1497013"/>
          <p14:tracePt t="47907" x="4294188" y="1536700"/>
          <p14:tracePt t="47913" x="4211638" y="1587500"/>
          <p14:tracePt t="47918" x="4090988" y="1670050"/>
          <p14:tracePt t="47924" x="3873500" y="1816100"/>
          <p14:tracePt t="47934" x="3594100" y="2027238"/>
          <p14:tracePt t="47941" x="3408363" y="2179638"/>
          <p14:tracePt t="47951" x="3287713" y="2293938"/>
          <p14:tracePt t="47954" x="3198813" y="2365375"/>
          <p14:tracePt t="47959" x="3135313" y="2435225"/>
          <p14:tracePt t="47969" x="3084513" y="2486025"/>
          <p14:tracePt t="47977" x="3052763" y="2524125"/>
          <p14:tracePt t="47983" x="3027363" y="2555875"/>
          <p14:tracePt t="47987" x="3014663" y="2562225"/>
          <p14:tracePt t="47993" x="3008313" y="2568575"/>
          <p14:tracePt t="48001" x="3008313" y="2581275"/>
          <p14:tracePt t="48008" x="3001963" y="2581275"/>
          <p14:tracePt t="48015" x="2995613" y="2587625"/>
          <p14:tracePt t="48022" x="2989263" y="2600325"/>
          <p14:tracePt t="48036" x="2989263" y="2619375"/>
          <p14:tracePt t="48043" x="2976563" y="2632075"/>
          <p14:tracePt t="48049" x="2968625" y="2651125"/>
          <p14:tracePt t="48057" x="2955925" y="2676525"/>
          <p14:tracePt t="48064" x="2949575" y="2733675"/>
          <p14:tracePt t="48070" x="2924175" y="2805113"/>
          <p14:tracePt t="48078" x="2905125" y="2855913"/>
          <p14:tracePt t="48084" x="2892425" y="2906713"/>
          <p14:tracePt t="48091" x="2886075" y="2951163"/>
          <p14:tracePt t="48098" x="2873375" y="2982913"/>
          <p14:tracePt t="48105" x="2873375" y="3008313"/>
          <p14:tracePt t="48112" x="2867025" y="3027363"/>
          <p14:tracePt t="48121" x="2860675" y="3046413"/>
          <p14:tracePt t="48131" x="2854325" y="3065463"/>
          <p14:tracePt t="48137" x="2847975" y="3090863"/>
          <p14:tracePt t="48141" x="2847975" y="3122613"/>
          <p14:tracePt t="48148" x="2841625" y="3148013"/>
          <p14:tracePt t="48153" x="2841625" y="3179763"/>
          <p14:tracePt t="48161" x="2841625" y="3211513"/>
          <p14:tracePt t="48167" x="2835275" y="3238500"/>
          <p14:tracePt t="48176" x="2835275" y="3263900"/>
          <p14:tracePt t="48181" x="2828925" y="3282950"/>
          <p14:tracePt t="48188" x="2828925" y="3302000"/>
          <p14:tracePt t="48202" x="2828925" y="3314700"/>
          <p14:tracePt t="48207" x="2828925" y="3327400"/>
          <p14:tracePt t="48208" x="2828925" y="3333750"/>
          <p14:tracePt t="48218" x="2828925" y="3352800"/>
          <p14:tracePt t="48225" x="2828925" y="3359150"/>
          <p14:tracePt t="48230" x="2828925" y="3365500"/>
          <p14:tracePt t="48237" x="2828925" y="3378200"/>
          <p14:tracePt t="48246" x="2828925" y="3384550"/>
          <p14:tracePt t="48250" x="2828925" y="3390900"/>
          <p14:tracePt t="48260" x="2828925" y="3403600"/>
          <p14:tracePt t="48267" x="2828925" y="3409950"/>
          <p14:tracePt t="48271" x="2828925" y="3422650"/>
          <p14:tracePt t="48278" x="2828925" y="3429000"/>
          <p14:tracePt t="48285" x="2828925" y="3435350"/>
          <p14:tracePt t="48295" x="2828925" y="3448050"/>
          <p14:tracePt t="48300" x="2835275" y="3454400"/>
          <p14:tracePt t="48308" x="2835275" y="3460750"/>
          <p14:tracePt t="48317" x="2841625" y="3473450"/>
          <p14:tracePt t="48331" x="2841625" y="3486150"/>
          <p14:tracePt t="48337" x="2847975" y="3492500"/>
          <p14:tracePt t="48348" x="2854325" y="3498850"/>
          <p14:tracePt t="48355" x="2854325" y="3505200"/>
          <p14:tracePt t="48375" x="2854325" y="3511550"/>
          <p14:tracePt t="48382" x="2860675" y="3511550"/>
          <p14:tracePt t="48433" x="2860675" y="3498850"/>
          <p14:tracePt t="48441" x="2860675" y="3486150"/>
          <p14:tracePt t="48448" x="2860675" y="3479800"/>
          <p14:tracePt t="48455" x="2854325" y="3467100"/>
          <p14:tracePt t="48458" x="2854325" y="3473450"/>
          <p14:tracePt t="51405" x="2879725" y="3454400"/>
          <p14:tracePt t="51414" x="2911475" y="3416300"/>
          <p14:tracePt t="51420" x="2930525" y="3384550"/>
          <p14:tracePt t="51428" x="2962275" y="3346450"/>
          <p14:tracePt t="51432" x="2982913" y="3321050"/>
          <p14:tracePt t="51437" x="3001963" y="3295650"/>
          <p14:tracePt t="51444" x="3014663" y="3270250"/>
          <p14:tracePt t="51450" x="3014663" y="3251200"/>
          <p14:tracePt t="51458" x="3021013" y="3238500"/>
          <p14:tracePt t="51466" x="3027363" y="3225800"/>
          <p14:tracePt t="51471" x="3027363" y="3211513"/>
          <p14:tracePt t="51478" x="3033713" y="3192463"/>
          <p14:tracePt t="51487" x="3033713" y="3179763"/>
          <p14:tracePt t="51496" x="3040063" y="3154363"/>
          <p14:tracePt t="51501" x="3040063" y="3135313"/>
          <p14:tracePt t="51507" x="3040063" y="3109913"/>
          <p14:tracePt t="51514" x="3040063" y="3090863"/>
          <p14:tracePt t="51519" x="3040063" y="3059113"/>
          <p14:tracePt t="51528" x="3040063" y="3021013"/>
          <p14:tracePt t="51538" x="3040063" y="2989263"/>
          <p14:tracePt t="51540" x="3040063" y="2957513"/>
          <p14:tracePt t="51547" x="3033713" y="2919413"/>
          <p14:tracePt t="51557" x="3027363" y="2887663"/>
          <p14:tracePt t="51570" x="3014663" y="2843213"/>
          <p14:tracePt t="51576" x="3014663" y="2824163"/>
          <p14:tracePt t="51582" x="3001963" y="2798763"/>
          <p14:tracePt t="51591" x="2989263" y="2759075"/>
          <p14:tracePt t="51601" x="2968625" y="2701925"/>
          <p14:tracePt t="51604" x="2955925" y="2657475"/>
          <p14:tracePt t="51611" x="2936875" y="2600325"/>
          <p14:tracePt t="51617" x="2917825" y="2543175"/>
          <p14:tracePt t="51623" x="2898775" y="2498725"/>
          <p14:tracePt t="51631" x="2892425" y="2473325"/>
          <p14:tracePt t="51638" x="2873375" y="2435225"/>
          <p14:tracePt t="51646" x="2854325" y="2403475"/>
          <p14:tracePt t="51651" x="2847975" y="2365375"/>
          <p14:tracePt t="51659" x="2828925" y="2325688"/>
          <p14:tracePt t="51664" x="2803525" y="2293938"/>
          <p14:tracePt t="51672" x="2790825" y="2255838"/>
          <p14:tracePt t="51679" x="2771775" y="2230438"/>
          <p14:tracePt t="51686" x="2752725" y="2179638"/>
          <p14:tracePt t="51694" x="2733675" y="2147888"/>
          <p14:tracePt t="51700" x="2708275" y="2109788"/>
          <p14:tracePt t="51707" x="2689225" y="2071688"/>
          <p14:tracePt t="51714" x="2663825" y="2027238"/>
          <p14:tracePt t="51721" x="2632075" y="1976438"/>
          <p14:tracePt t="51727" x="2613025" y="1938338"/>
          <p14:tracePt t="51735" x="2593975" y="1905000"/>
          <p14:tracePt t="51741" x="2574925" y="1873250"/>
          <p14:tracePt t="51748" x="2562225" y="1847850"/>
          <p14:tracePt t="51757" x="2549525" y="1828800"/>
          <p14:tracePt t="51763" x="2530475" y="1809750"/>
          <p14:tracePt t="51769" x="2524125" y="1803400"/>
          <p14:tracePt t="51778" x="2509838" y="1784350"/>
          <p14:tracePt t="51783" x="2497138" y="1771650"/>
          <p14:tracePt t="51790" x="2484438" y="1758950"/>
          <p14:tracePt t="51797" x="2471738" y="1746250"/>
          <p14:tracePt t="51804" x="2459038" y="1733550"/>
          <p14:tracePt t="51815" x="2459038" y="1720850"/>
          <p14:tracePt t="51823" x="2446338" y="1714500"/>
          <p14:tracePt t="51824" x="2439988" y="1701800"/>
          <p14:tracePt t="51831" x="2427288" y="1701800"/>
          <p14:tracePt t="51838" x="2427288" y="1695450"/>
          <p14:tracePt t="51846" x="2427288" y="1689100"/>
          <p14:tracePt t="51852" x="2420938" y="1682750"/>
          <p14:tracePt t="51860" x="2414588" y="1682750"/>
          <p14:tracePt t="51866" x="2408238" y="1682750"/>
          <p14:tracePt t="51881" x="2401888" y="1676400"/>
          <p14:tracePt t="51896" x="2395538" y="1676400"/>
          <p14:tracePt t="51924" x="2389188" y="1676400"/>
          <p14:tracePt t="51951" x="2382838" y="1682750"/>
          <p14:tracePt t="51965" x="2382838" y="1689100"/>
          <p14:tracePt t="51984" x="2382838" y="1695450"/>
          <p14:tracePt t="52012" x="2382838" y="1701800"/>
          <p14:tracePt t="52030" x="2382838" y="1708150"/>
          <p14:tracePt t="52061" x="2382838" y="1714500"/>
          <p14:tracePt t="52077" x="2382838" y="1720850"/>
          <p14:tracePt t="52097" x="2382838" y="1727200"/>
          <p14:tracePt t="52146" x="2382838" y="1733550"/>
          <p14:tracePt t="52208" x="2382838" y="1739900"/>
          <p14:tracePt t="52270" x="2382838" y="1746250"/>
          <p14:tracePt t="52290" x="2389188" y="1746250"/>
          <p14:tracePt t="52296" x="2389188" y="1752600"/>
          <p14:tracePt t="52333" x="2389188" y="1758950"/>
          <p14:tracePt t="52347" x="2389188" y="1765300"/>
          <p14:tracePt t="52355" x="2395538" y="1765300"/>
          <p14:tracePt t="52366" x="2395538" y="1771650"/>
          <p14:tracePt t="52372" x="2401888" y="1771650"/>
          <p14:tracePt t="52393" x="2401888" y="1778000"/>
          <p14:tracePt t="52409" x="2408238" y="1784350"/>
          <p14:tracePt t="52423" x="2414588" y="1790700"/>
          <p14:tracePt t="52430" x="2414588" y="1797050"/>
          <p14:tracePt t="52435" x="2420938" y="1803400"/>
          <p14:tracePt t="52448" x="2420938" y="1809750"/>
          <p14:tracePt t="52462" x="2420938" y="1816100"/>
          <p14:tracePt t="52469" x="2427288" y="1816100"/>
          <p14:tracePt t="52476" x="2427288" y="1822450"/>
          <p14:tracePt t="52483" x="2433638" y="1828800"/>
          <p14:tracePt t="52489" x="2433638" y="1835150"/>
          <p14:tracePt t="52518" x="2439988" y="1841500"/>
          <p14:tracePt t="52532" x="2446338" y="1841500"/>
          <p14:tracePt t="52537" x="2446338" y="1847850"/>
          <p14:tracePt t="52552" x="2452688" y="1847850"/>
          <p14:tracePt t="52566" x="2452688" y="1854200"/>
          <p14:tracePt t="52580" x="2452688" y="1860550"/>
          <p14:tracePt t="52601" x="2452688" y="1866900"/>
          <p14:tracePt t="52702" x="2459038" y="1866900"/>
          <p14:tracePt t="55545" x="2465388" y="1866900"/>
          <p14:tracePt t="55551" x="2478088" y="1866900"/>
          <p14:tracePt t="55559" x="2497138" y="1866900"/>
          <p14:tracePt t="55565" x="2524125" y="1866900"/>
          <p14:tracePt t="55572" x="2555875" y="1866900"/>
          <p14:tracePt t="55580" x="2593975" y="1866900"/>
          <p14:tracePt t="55586" x="2657475" y="1866900"/>
          <p14:tracePt t="55599" x="2746375" y="1866900"/>
          <p14:tracePt t="55607" x="2989263" y="1898650"/>
          <p14:tracePt t="55614" x="3211513" y="1911350"/>
          <p14:tracePt t="55621" x="3414713" y="1938338"/>
          <p14:tracePt t="55628" x="3536950" y="1951038"/>
          <p14:tracePt t="55634" x="3644900" y="1963738"/>
          <p14:tracePt t="55642" x="3752850" y="1970088"/>
          <p14:tracePt t="55648" x="3867150" y="1989138"/>
          <p14:tracePt t="55658" x="3957638" y="1995488"/>
          <p14:tracePt t="55667" x="4040188" y="2008188"/>
          <p14:tracePt t="55672" x="4097338" y="2014538"/>
          <p14:tracePt t="55676" x="4148138" y="2020888"/>
          <p14:tracePt t="55686" x="4186238" y="2027238"/>
          <p14:tracePt t="55699" x="4224338" y="2033588"/>
          <p14:tracePt t="55707" x="4237038" y="2033588"/>
          <p14:tracePt t="55710" x="4249738" y="2033588"/>
          <p14:tracePt t="55718" x="4256088" y="2039938"/>
          <p14:tracePt t="55724" x="4268788" y="2039938"/>
          <p14:tracePt t="55731" x="4275138" y="2039938"/>
          <p14:tracePt t="55747" x="4281488" y="2039938"/>
          <p14:tracePt t="55754" x="4287838" y="2039938"/>
          <p14:tracePt t="55767" x="4294188" y="2039938"/>
          <p14:tracePt t="55773" x="4300538" y="2039938"/>
          <p14:tracePt t="55787" x="4306888" y="2039938"/>
          <p14:tracePt t="55801" x="4313238" y="2039938"/>
          <p14:tracePt t="55808" x="4319588" y="2039938"/>
          <p14:tracePt t="55822" x="4325938" y="2039938"/>
          <p14:tracePt t="55829" x="4332288" y="2039938"/>
          <p14:tracePt t="55838" x="4338638" y="2039938"/>
          <p14:tracePt t="56129" x="4403725" y="2046288"/>
          <p14:tracePt t="56136" x="4524375" y="2078038"/>
          <p14:tracePt t="56144" x="4632325" y="2084388"/>
          <p14:tracePt t="56153" x="4727575" y="2090738"/>
          <p14:tracePt t="56155" x="4830763" y="2090738"/>
          <p14:tracePt t="56161" x="4938713" y="2090738"/>
          <p14:tracePt t="56168" x="5021263" y="2090738"/>
          <p14:tracePt t="56176" x="5084763" y="2090738"/>
          <p14:tracePt t="56185" x="5129213" y="2090738"/>
          <p14:tracePt t="56192" x="5167313" y="2084388"/>
          <p14:tracePt t="56201" x="5199063" y="2084388"/>
          <p14:tracePt t="56205" x="5224463" y="2078038"/>
          <p14:tracePt t="56209" x="5249863" y="2065338"/>
          <p14:tracePt t="56219" x="5264150" y="2058988"/>
          <p14:tracePt t="56232" x="5283200" y="2058988"/>
          <p14:tracePt t="56235" x="5302250" y="2052638"/>
          <p14:tracePt t="56237" x="5321300" y="2039938"/>
          <p14:tracePt t="56245" x="5327650" y="2039938"/>
          <p14:tracePt t="56253" x="5334000" y="2039938"/>
          <p14:tracePt t="56261" x="5340350" y="2033588"/>
          <p14:tracePt t="56268" x="5340350" y="2027238"/>
          <p14:tracePt t="56271" x="5346700" y="2020888"/>
          <p14:tracePt t="56289" x="5353050" y="2014538"/>
          <p14:tracePt t="56293" x="5359400" y="2008188"/>
          <p14:tracePt t="56307" x="5359400" y="1995488"/>
          <p14:tracePt t="56313" x="5365750" y="1989138"/>
          <p14:tracePt t="56321" x="5372100" y="1982788"/>
          <p14:tracePt t="56328" x="5378450" y="1963738"/>
          <p14:tracePt t="56335" x="5378450" y="1938338"/>
          <p14:tracePt t="56342" x="5391150" y="1924050"/>
          <p14:tracePt t="56348" x="5391150" y="1898650"/>
          <p14:tracePt t="56355" x="5391150" y="1866900"/>
          <p14:tracePt t="56363" x="5403850" y="1828800"/>
          <p14:tracePt t="56369" x="5403850" y="1784350"/>
          <p14:tracePt t="56376" x="5403850" y="1746250"/>
          <p14:tracePt t="56383" x="5397500" y="1708150"/>
          <p14:tracePt t="56390" x="5397500" y="1663700"/>
          <p14:tracePt t="56397" x="5397500" y="1644650"/>
          <p14:tracePt t="56404" x="5397500" y="1625600"/>
          <p14:tracePt t="56413" x="5391150" y="1600200"/>
          <p14:tracePt t="56417" x="5384800" y="1587500"/>
          <p14:tracePt t="56425" x="5378450" y="1581150"/>
          <p14:tracePt t="56432" x="5372100" y="1574800"/>
          <p14:tracePt t="56438" x="5365750" y="1562100"/>
          <p14:tracePt t="56460" x="5359400" y="1555750"/>
          <p14:tracePt t="56466" x="5353050" y="1549400"/>
          <p14:tracePt t="56481" x="5346700" y="1543050"/>
          <p14:tracePt t="56489" x="5340350" y="1536700"/>
          <p14:tracePt t="56497" x="5334000" y="1530350"/>
          <p14:tracePt t="56505" x="5327650" y="1530350"/>
          <p14:tracePt t="56509" x="5314950" y="1530350"/>
          <p14:tracePt t="56518" x="5295900" y="1524000"/>
          <p14:tracePt t="56522" x="5283200" y="1517650"/>
          <p14:tracePt t="56530" x="5264150" y="1511300"/>
          <p14:tracePt t="56536" x="5243513" y="1504950"/>
          <p14:tracePt t="56543" x="5230813" y="1504950"/>
          <p14:tracePt t="56549" x="5211763" y="1497013"/>
          <p14:tracePt t="56556" x="5192713" y="1497013"/>
          <p14:tracePt t="56563" x="5167313" y="1490663"/>
          <p14:tracePt t="56570" x="5135563" y="1490663"/>
          <p14:tracePt t="56583" x="5110163" y="1484313"/>
          <p14:tracePt t="56591" x="5046663" y="1477963"/>
          <p14:tracePt t="56598" x="5014913" y="1477963"/>
          <p14:tracePt t="56605" x="4989513" y="1477963"/>
          <p14:tracePt t="56612" x="4957763" y="1477963"/>
          <p14:tracePt t="56621" x="4926013" y="1477963"/>
          <p14:tracePt t="56632" x="4887913" y="1484313"/>
          <p14:tracePt t="56634" x="4843463" y="1490663"/>
          <p14:tracePt t="56639" x="4805363" y="1511300"/>
          <p14:tracePt t="56646" x="4772025" y="1517650"/>
          <p14:tracePt t="56653" x="4733925" y="1530350"/>
          <p14:tracePt t="56662" x="4708525" y="1536700"/>
          <p14:tracePt t="56667" x="4689475" y="1543050"/>
          <p14:tracePt t="56674" x="4670425" y="1555750"/>
          <p14:tracePt t="56681" x="4651375" y="1562100"/>
          <p14:tracePt t="56688" x="4638675" y="1562100"/>
          <p14:tracePt t="56701" x="4638675" y="1568450"/>
          <p14:tracePt t="56706" x="4625975" y="1574800"/>
          <p14:tracePt t="56714" x="4613275" y="1581150"/>
          <p14:tracePt t="56723" x="4606925" y="1587500"/>
          <p14:tracePt t="56730" x="4594225" y="1593850"/>
          <p14:tracePt t="56736" x="4594225" y="1600200"/>
          <p14:tracePt t="56745" x="4587875" y="1600200"/>
          <p14:tracePt t="56750" x="4575175" y="1606550"/>
          <p14:tracePt t="56765" x="4575175" y="1612900"/>
          <p14:tracePt t="56771" x="4568825" y="1619250"/>
          <p14:tracePt t="56779" x="4562475" y="1619250"/>
          <p14:tracePt t="56785" x="4562475" y="1625600"/>
          <p14:tracePt t="56792" x="4562475" y="1631950"/>
          <p14:tracePt t="56799" x="4556125" y="1631950"/>
          <p14:tracePt t="56806" x="4556125" y="1638300"/>
          <p14:tracePt t="56813" x="4549775" y="1651000"/>
          <p14:tracePt t="56832" x="4549775" y="1657350"/>
          <p14:tracePt t="56838" x="4543425" y="1670050"/>
          <p14:tracePt t="56855" x="4543425" y="1689100"/>
          <p14:tracePt t="56861" x="4537075" y="1689100"/>
          <p14:tracePt t="56868" x="4537075" y="1695450"/>
          <p14:tracePt t="56875" x="4530725" y="1708150"/>
          <p14:tracePt t="56895" x="4530725" y="1727200"/>
          <p14:tracePt t="56903" x="4530725" y="1733550"/>
          <p14:tracePt t="56911" x="4530725" y="1746250"/>
          <p14:tracePt t="56916" x="4530725" y="1752600"/>
          <p14:tracePt t="56923" x="4530725" y="1765300"/>
          <p14:tracePt t="56930" x="4530725" y="1771650"/>
          <p14:tracePt t="56937" x="4530725" y="1778000"/>
          <p14:tracePt t="56945" x="4537075" y="1790700"/>
          <p14:tracePt t="56953" x="4543425" y="1803400"/>
          <p14:tracePt t="56962" x="4543425" y="1809750"/>
          <p14:tracePt t="56968" x="4556125" y="1822450"/>
          <p14:tracePt t="56974" x="4556125" y="1841500"/>
          <p14:tracePt t="56980" x="4568825" y="1847850"/>
          <p14:tracePt t="56988" x="4587875" y="1879600"/>
          <p14:tracePt t="56993" x="4600575" y="1892300"/>
          <p14:tracePt t="57000" x="4619625" y="1911350"/>
          <p14:tracePt t="57007" x="4632325" y="1931988"/>
          <p14:tracePt t="57013" x="4645025" y="1944688"/>
          <p14:tracePt t="57021" x="4664075" y="1963738"/>
          <p14:tracePt t="57027" x="4676775" y="1976438"/>
          <p14:tracePt t="57035" x="4695825" y="1982788"/>
          <p14:tracePt t="57043" x="4714875" y="2001838"/>
          <p14:tracePt t="57054" x="4727575" y="2001838"/>
          <p14:tracePt t="57057" x="4746625" y="2014538"/>
          <p14:tracePt t="57062" x="4765675" y="2027238"/>
          <p14:tracePt t="57069" x="4791075" y="2033588"/>
          <p14:tracePt t="57079" x="4811713" y="2039938"/>
          <p14:tracePt t="57087" x="4837113" y="2052638"/>
          <p14:tracePt t="57091" x="4849813" y="2058988"/>
          <p14:tracePt t="57097" x="4881563" y="2065338"/>
          <p14:tracePt t="57104" x="4906963" y="2071688"/>
          <p14:tracePt t="57111" x="4932363" y="2078038"/>
          <p14:tracePt t="57117" x="4970463" y="2084388"/>
          <p14:tracePt t="57124" x="5014913" y="2090738"/>
          <p14:tracePt t="57131" x="5059363" y="2097088"/>
          <p14:tracePt t="57138" x="5110163" y="2097088"/>
          <p14:tracePt t="57145" x="5186363" y="2109788"/>
          <p14:tracePt t="57154" x="5264150" y="2116138"/>
          <p14:tracePt t="57165" x="5346700" y="2116138"/>
          <p14:tracePt t="57174" x="5524500" y="2116138"/>
          <p14:tracePt t="57180" x="5568950" y="2116138"/>
          <p14:tracePt t="57187" x="5600700" y="2116138"/>
          <p14:tracePt t="57199" x="5613400" y="2109788"/>
          <p14:tracePt t="57203" x="5632450" y="2109788"/>
          <p14:tracePt t="57207" x="5632450" y="2103438"/>
          <p14:tracePt t="57215" x="5645150" y="2103438"/>
          <p14:tracePt t="57222" x="5651500" y="2103438"/>
          <p14:tracePt t="57251" x="5657850" y="2103438"/>
          <p14:tracePt t="57266" x="5664200" y="2103438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345440" y="346710"/>
            <a:ext cx="8916670" cy="4886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`timescale 1ns / 1ps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4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module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mixcolumn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input [127:0]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output [127:0]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4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[127:120]=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[127:120],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[119:112],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[111:104],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[103:96]);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[119:112]=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[119:112],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[111:104],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[103:96],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[127:120]);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[111:104]=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[111:104],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[103:96],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[127:120],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[119:112]);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[103:96]=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[103:96],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[127:120],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[119:112],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[111:104]);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4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[95:88]=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[95:88],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[87:80],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[79:72],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[71:64]);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[87:80]=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[87:80],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[79:72],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[71:64],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[95:88]);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[79:72]=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[79:72],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[71:64],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[95:88],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[87:80]);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[71:64]=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[71:64],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[95:88],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[87:80],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[79:72]);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4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[63:56]=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[63:56],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[55:48],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[47:40],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[39:32]);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[55:48]=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[55:48],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[47:40],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[39:32],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[63:56]);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[47:40]=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[47:40],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[39:32],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[63:56],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[55:48]);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[39:32]=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[39:32],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[63:56],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[55:48],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[47:40]);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4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[31:24]=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[31:24],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[23:16],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[15:8],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[7:0]);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[23:16]=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[23:16],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[15:8],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[7:0],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[31:24]);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[15:8]=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[15:8],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[7:0],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[31:24],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[23:16]);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assign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MixClm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[7:0]= mixcolumn32 (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[7:0],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[31:24],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[23:16],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[15:8]);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4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74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function [7:0] mixcolumn32;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input [7:0] in1, in2, in3, in4;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begin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    mixcolumn32[7] = in1[6] ^ in2[6] ^ in2[7] ^ in3[7] ^ in4[7];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    mixcolumn32[6] = in1[5] ^ in2[5] ^ in2[6] ^ in3[6] ^ in4[6];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    mixcolumn32[5] = in1[4] ^ in2[4] ^ in2[5] ^ in3[5] ^ in4[5];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    mixcolumn32[4] = in1[3] ^ in1[7] ^ in2[3] ^ in2[4] ^ in2[7] ^ in3[4] ^ in4[4];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    mixcolumn32[3] = in1[2] ^ in1[7] ^ in2[2] ^ in2[3] ^ in2[7] ^ in3[3] ^ in4[3];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    mixcolumn32[2] = in1[1] ^ in2[1] ^ in2[2] ^ in3[2] ^ in4[2];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    mixcolumn32[1] = in1[0] ^ in1[7] ^ in2[0] ^ in2[1] ^ in2[7] ^ in3[1] ^ in4[1];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    mixcolumn32[0] = in1[7] ^ in2[7] ^ in2[0] ^ in3[0] ^ in4[0];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    end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>
                <a:latin typeface="Consolas" panose="020B0609020204030204" charset="0"/>
                <a:cs typeface="Consolas" panose="020B0609020204030204" charset="0"/>
              </a:rPr>
              <a:t>    </a:t>
            </a: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endfunction</a:t>
            </a:r>
            <a:endParaRPr lang="en-US" sz="74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40" dirty="0" err="1">
                <a:latin typeface="Consolas" panose="020B0609020204030204" charset="0"/>
                <a:cs typeface="Consolas" panose="020B0609020204030204" charset="0"/>
              </a:rPr>
              <a:t>endmodule</a:t>
            </a:r>
            <a:endParaRPr lang="en-US" sz="74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5843905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RTL</a:t>
            </a:r>
            <a:r>
              <a:rPr lang="en-US" altLang="en-IN" sz="2300" dirty="0">
                <a:sym typeface="+mn-ea"/>
              </a:rPr>
              <a:t> </a:t>
            </a:r>
            <a:r>
              <a:rPr lang="en-IN" sz="2300" dirty="0">
                <a:sym typeface="+mn-ea"/>
              </a:rPr>
              <a:t>Verilog Code</a:t>
            </a:r>
            <a:endParaRPr lang="en-US" sz="230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5868035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287020" y="124460"/>
            <a:ext cx="17684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&gt; MIXCOLUMN.V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5A4080C-5C8B-4445-9BBA-8E8636D04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74"/>
    </mc:Choice>
    <mc:Fallback xmlns="">
      <p:transition spd="slow" advTm="41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8" x="5607050" y="2071688"/>
          <p14:tracePt t="685" x="5511800" y="2027238"/>
          <p14:tracePt t="694" x="5365750" y="1963738"/>
          <p14:tracePt t="703" x="5186363" y="1905000"/>
          <p14:tracePt t="710" x="5053013" y="1854200"/>
          <p14:tracePt t="712" x="4894263" y="1784350"/>
          <p14:tracePt t="720" x="4791075" y="1739900"/>
          <p14:tracePt t="726" x="4695825" y="1714500"/>
          <p14:tracePt t="733" x="4587875" y="1676400"/>
          <p14:tracePt t="743" x="4486275" y="1657350"/>
          <p14:tracePt t="750" x="4391025" y="1638300"/>
          <p14:tracePt t="756" x="4294188" y="1625600"/>
          <p14:tracePt t="762" x="4173538" y="1593850"/>
          <p14:tracePt t="770" x="4059238" y="1555750"/>
          <p14:tracePt t="775" x="3894138" y="1524000"/>
          <p14:tracePt t="781" x="3765550" y="1490663"/>
          <p14:tracePt t="790" x="3657600" y="1465263"/>
          <p14:tracePt t="795" x="3536950" y="1439863"/>
          <p14:tracePt t="804" x="3389313" y="1414463"/>
          <p14:tracePt t="810" x="3294063" y="1389063"/>
          <p14:tracePt t="817" x="3186113" y="1363663"/>
          <p14:tracePt t="823" x="3078163" y="1338263"/>
          <p14:tracePt t="830" x="2982913" y="1319213"/>
          <p14:tracePt t="838" x="2873375" y="1281113"/>
          <p14:tracePt t="844" x="2784475" y="1255713"/>
          <p14:tracePt t="851" x="2676525" y="1230313"/>
          <p14:tracePt t="858" x="2593975" y="1211263"/>
          <p14:tracePt t="868" x="2517775" y="1185863"/>
          <p14:tracePt t="878" x="2459038" y="1160463"/>
          <p14:tracePt t="883" x="2382838" y="1147763"/>
          <p14:tracePt t="893" x="2268538" y="1103313"/>
          <p14:tracePt t="900" x="2230438" y="1090613"/>
          <p14:tracePt t="907" x="2217738" y="1084263"/>
          <p14:tracePt t="914" x="2192338" y="1077913"/>
          <p14:tracePt t="920" x="2179638" y="1069975"/>
          <p14:tracePt t="928" x="2173288" y="1063625"/>
          <p14:tracePt t="1287" x="2058988" y="1031875"/>
          <p14:tracePt t="1295" x="1968500" y="1000125"/>
          <p14:tracePt t="1302" x="1879600" y="962025"/>
          <p14:tracePt t="1311" x="1803400" y="936625"/>
          <p14:tracePt t="1316" x="1746250" y="911225"/>
          <p14:tracePt t="1323" x="1701800" y="892175"/>
          <p14:tracePt t="1333" x="1657350" y="866775"/>
          <p14:tracePt t="1343" x="1598613" y="841375"/>
          <p14:tracePt t="1348" x="1554163" y="828675"/>
          <p14:tracePt t="1349" x="1497013" y="803275"/>
          <p14:tracePt t="1357" x="1439863" y="784225"/>
          <p14:tracePt t="1364" x="1382713" y="765175"/>
          <p14:tracePt t="1373" x="1344613" y="746125"/>
          <p14:tracePt t="1377" x="1312863" y="733425"/>
          <p14:tracePt t="1385" x="1293813" y="720725"/>
          <p14:tracePt t="1394" x="1274763" y="714375"/>
          <p14:tracePt t="1401" x="1255713" y="708025"/>
          <p14:tracePt t="1406" x="1243013" y="701675"/>
          <p14:tracePt t="1414" x="1230313" y="695325"/>
          <p14:tracePt t="1429" x="1198563" y="682625"/>
          <p14:tracePt t="1432" x="1192213" y="676275"/>
          <p14:tracePt t="1440" x="1179513" y="676275"/>
          <p14:tracePt t="1447" x="1173163" y="669925"/>
          <p14:tracePt t="1454" x="1166813" y="669925"/>
          <p14:tracePt t="1461" x="1154113" y="663575"/>
          <p14:tracePt t="1468" x="1139825" y="657225"/>
          <p14:tracePt t="1475" x="1139825" y="650875"/>
          <p14:tracePt t="1484" x="1127125" y="644525"/>
          <p14:tracePt t="1493" x="1120775" y="644525"/>
          <p14:tracePt t="1497" x="1114425" y="644525"/>
          <p14:tracePt t="1503" x="1108075" y="644525"/>
          <p14:tracePt t="1509" x="1101725" y="636588"/>
          <p14:tracePt t="1518" x="1095375" y="636588"/>
          <p14:tracePt t="1523" x="1095375" y="630238"/>
          <p14:tracePt t="1530" x="1089025" y="630238"/>
          <p14:tracePt t="1542" x="1082675" y="623888"/>
          <p14:tracePt t="1554" x="1076325" y="623888"/>
          <p14:tracePt t="1568" x="1069975" y="623888"/>
          <p14:tracePt t="1600" x="1063625" y="623888"/>
          <p14:tracePt t="1614" x="1063625" y="630238"/>
          <p14:tracePt t="1627" x="1057275" y="636588"/>
          <p14:tracePt t="1666" x="1057275" y="644525"/>
          <p14:tracePt t="1722" x="1063625" y="644525"/>
          <p14:tracePt t="1728" x="1063625" y="650875"/>
          <p14:tracePt t="1768" x="1063625" y="657225"/>
          <p14:tracePt t="1773" x="1069975" y="657225"/>
          <p14:tracePt t="1780" x="1069975" y="663575"/>
          <p14:tracePt t="1792" x="1076325" y="663575"/>
          <p14:tracePt t="1801" x="1076325" y="669925"/>
          <p14:tracePt t="1809" x="1082675" y="676275"/>
          <p14:tracePt t="1818" x="1089025" y="682625"/>
          <p14:tracePt t="1823" x="1095375" y="688975"/>
          <p14:tracePt t="1827" x="1108075" y="695325"/>
          <p14:tracePt t="1835" x="1120775" y="708025"/>
          <p14:tracePt t="1842" x="1139825" y="720725"/>
          <p14:tracePt t="1849" x="1154113" y="739775"/>
          <p14:tracePt t="1856" x="1160463" y="752475"/>
          <p14:tracePt t="1862" x="1173163" y="765175"/>
          <p14:tracePt t="1869" x="1185863" y="784225"/>
          <p14:tracePt t="1879" x="1204913" y="796925"/>
          <p14:tracePt t="1886" x="1217613" y="822325"/>
          <p14:tracePt t="1892" x="1236663" y="841375"/>
          <p14:tracePt t="1898" x="1255713" y="860425"/>
          <p14:tracePt t="1905" x="1268413" y="879475"/>
          <p14:tracePt t="1913" x="1287463" y="892175"/>
          <p14:tracePt t="1927" x="1293813" y="911225"/>
          <p14:tracePt t="1931" x="1312863" y="930275"/>
          <p14:tracePt t="1934" x="1331913" y="949325"/>
          <p14:tracePt t="1939" x="1350963" y="968375"/>
          <p14:tracePt t="1947" x="1389063" y="981075"/>
          <p14:tracePt t="1958" x="1427163" y="1012825"/>
          <p14:tracePt t="1963" x="1465263" y="1044575"/>
          <p14:tracePt t="1968" x="1503363" y="1063625"/>
          <p14:tracePt t="1973" x="1547813" y="1096963"/>
          <p14:tracePt t="1981" x="1573213" y="1122363"/>
          <p14:tracePt t="1989" x="1612900" y="1147763"/>
          <p14:tracePt t="1994" x="1644650" y="1185863"/>
          <p14:tracePt t="2002" x="1682750" y="1217613"/>
          <p14:tracePt t="2008" x="1714500" y="1249363"/>
          <p14:tracePt t="2015" x="1739900" y="1274763"/>
          <p14:tracePt t="2022" x="1771650" y="1306513"/>
          <p14:tracePt t="2029" x="1790700" y="1325563"/>
          <p14:tracePt t="2037" x="1809750" y="1350963"/>
          <p14:tracePt t="2046" x="1828800" y="1370013"/>
          <p14:tracePt t="2053" x="1816100" y="1357313"/>
          <p14:tracePt t="2369" x="1835150" y="1357313"/>
          <p14:tracePt t="2376" x="1866900" y="1370013"/>
          <p14:tracePt t="2383" x="1917700" y="1389063"/>
          <p14:tracePt t="2389" x="1962150" y="1401763"/>
          <p14:tracePt t="2396" x="2006600" y="1427163"/>
          <p14:tracePt t="2404" x="2051050" y="1439863"/>
          <p14:tracePt t="2410" x="2090738" y="1452563"/>
          <p14:tracePt t="2417" x="2135188" y="1471613"/>
          <p14:tracePt t="2424" x="2160588" y="1484313"/>
          <p14:tracePt t="2431" x="2198688" y="1497013"/>
          <p14:tracePt t="2439" x="2236788" y="1511300"/>
          <p14:tracePt t="2445" x="2262188" y="1524000"/>
          <p14:tracePt t="2454" x="2300288" y="1543050"/>
          <p14:tracePt t="2461" x="2332038" y="1555750"/>
          <p14:tracePt t="2468" x="2357438" y="1568450"/>
          <p14:tracePt t="2473" x="2389188" y="1587500"/>
          <p14:tracePt t="2479" x="2414588" y="1600200"/>
          <p14:tracePt t="2486" x="2446338" y="1619250"/>
          <p14:tracePt t="2493" x="2478088" y="1631950"/>
          <p14:tracePt t="2500" x="2490788" y="1638300"/>
          <p14:tracePt t="2507" x="2509838" y="1644650"/>
          <p14:tracePt t="2516" x="2530475" y="1657350"/>
          <p14:tracePt t="2526" x="2543175" y="1663700"/>
          <p14:tracePt t="2532" x="2555875" y="1676400"/>
          <p14:tracePt t="2536" x="2574925" y="1689100"/>
          <p14:tracePt t="2543" x="2587625" y="1695450"/>
          <p14:tracePt t="2548" x="2593975" y="1701800"/>
          <p14:tracePt t="2556" x="2606675" y="1708150"/>
          <p14:tracePt t="2562" x="2613025" y="1714500"/>
          <p14:tracePt t="2573" x="2625725" y="1727200"/>
          <p14:tracePt t="2581" x="2632075" y="1733550"/>
          <p14:tracePt t="2582" x="2638425" y="1733550"/>
          <p14:tracePt t="2590" x="2644775" y="1746250"/>
          <p14:tracePt t="2596" x="2651125" y="1752600"/>
          <p14:tracePt t="2605" x="2657475" y="1758950"/>
          <p14:tracePt t="2611" x="2663825" y="1765300"/>
          <p14:tracePt t="2618" x="2670175" y="1771650"/>
          <p14:tracePt t="2628" x="2676525" y="1778000"/>
          <p14:tracePt t="2633" x="2676525" y="1784350"/>
          <p14:tracePt t="2639" x="2682875" y="1790700"/>
          <p14:tracePt t="2646" x="2689225" y="1797050"/>
          <p14:tracePt t="2660" x="2695575" y="1797050"/>
          <p14:tracePt t="2667" x="2695575" y="1803400"/>
          <p14:tracePt t="2673" x="2695575" y="1809750"/>
          <p14:tracePt t="2688" x="2701925" y="1816100"/>
          <p14:tracePt t="2723" x="2701925" y="1822450"/>
          <p14:tracePt t="3376" x="2701925" y="1816100"/>
          <p14:tracePt t="3380" x="2689225" y="1803400"/>
          <p14:tracePt t="3387" x="2676525" y="1784350"/>
          <p14:tracePt t="3395" x="2670175" y="1765300"/>
          <p14:tracePt t="3401" x="2657475" y="1746250"/>
          <p14:tracePt t="3408" x="2638425" y="1727200"/>
          <p14:tracePt t="3415" x="2632075" y="1720850"/>
          <p14:tracePt t="3422" x="2619375" y="1708150"/>
          <p14:tracePt t="3429" x="2613025" y="1695450"/>
          <p14:tracePt t="3440" x="2606675" y="1682750"/>
          <p14:tracePt t="3448" x="2600325" y="1676400"/>
          <p14:tracePt t="3452" x="2593975" y="1670050"/>
          <p14:tracePt t="3456" x="2581275" y="1657350"/>
          <p14:tracePt t="3463" x="2581275" y="1651000"/>
          <p14:tracePt t="3482" x="2568575" y="1638300"/>
          <p14:tracePt t="3483" x="2562225" y="1631950"/>
          <p14:tracePt t="3491" x="2555875" y="1625600"/>
          <p14:tracePt t="3498" x="2549525" y="1612900"/>
          <p14:tracePt t="3505" x="2536825" y="1606550"/>
          <p14:tracePt t="3512" x="2536825" y="1600200"/>
          <p14:tracePt t="3519" x="2530475" y="1593850"/>
          <p14:tracePt t="3526" x="2524125" y="1587500"/>
          <p14:tracePt t="3533" x="2517775" y="1581150"/>
          <p14:tracePt t="3539" x="2517775" y="1574800"/>
          <p14:tracePt t="3549" x="2509838" y="1568450"/>
          <p14:tracePt t="3556" x="2503488" y="1568450"/>
          <p14:tracePt t="3563" x="2503488" y="1562100"/>
          <p14:tracePt t="3570" x="2497138" y="1562100"/>
          <p14:tracePt t="3579" x="2497138" y="1555750"/>
          <p14:tracePt t="3588" x="2490788" y="1555750"/>
          <p14:tracePt t="3595" x="2490788" y="1549400"/>
          <p14:tracePt t="3611" x="2484438" y="1543050"/>
          <p14:tracePt t="3632" x="2484438" y="1536700"/>
          <p14:tracePt t="3641" x="2478088" y="1536700"/>
          <p14:tracePt t="3659" x="2478088" y="1530350"/>
          <p14:tracePt t="3664" x="2471738" y="1530350"/>
          <p14:tracePt t="3672" x="2471738" y="1524000"/>
          <p14:tracePt t="3678" x="2465388" y="1524000"/>
          <p14:tracePt t="3692" x="2465388" y="1517650"/>
          <p14:tracePt t="3701" x="2465388" y="1511300"/>
          <p14:tracePt t="3715" x="2459038" y="1504950"/>
          <p14:tracePt t="3728" x="2452688" y="1497013"/>
          <p14:tracePt t="3733" x="2446338" y="1490663"/>
          <p14:tracePt t="3740" x="2439988" y="1490663"/>
          <p14:tracePt t="3747" x="2439988" y="1484313"/>
          <p14:tracePt t="3757" x="2433638" y="1477963"/>
          <p14:tracePt t="3764" x="2420938" y="1471613"/>
          <p14:tracePt t="3774" x="2414588" y="1465263"/>
          <p14:tracePt t="3779" x="2401888" y="1458913"/>
          <p14:tracePt t="3784" x="2389188" y="1452563"/>
          <p14:tracePt t="3791" x="2376488" y="1446213"/>
          <p14:tracePt t="3796" x="2363788" y="1433513"/>
          <p14:tracePt t="3806" x="2357438" y="1427163"/>
          <p14:tracePt t="3812" x="2344738" y="1427163"/>
          <p14:tracePt t="3816" x="2325688" y="1414463"/>
          <p14:tracePt t="3824" x="2306638" y="1408113"/>
          <p14:tracePt t="3831" x="2300288" y="1408113"/>
          <p14:tracePt t="3841" x="2287588" y="1401763"/>
          <p14:tracePt t="3847" x="2274888" y="1395413"/>
          <p14:tracePt t="3855" x="2268538" y="1389063"/>
          <p14:tracePt t="3863" x="2255838" y="1382713"/>
          <p14:tracePt t="3864" x="2243138" y="1382713"/>
          <p14:tracePt t="3873" x="2230438" y="1382713"/>
          <p14:tracePt t="3878" x="2224088" y="1376363"/>
          <p14:tracePt t="3888" x="2211388" y="1376363"/>
          <p14:tracePt t="3893" x="2205038" y="1370013"/>
          <p14:tracePt t="3900" x="2192338" y="1370013"/>
          <p14:tracePt t="3907" x="2185988" y="1370013"/>
          <p14:tracePt t="3916" x="2179638" y="1370013"/>
          <p14:tracePt t="3926" x="2173288" y="1370013"/>
          <p14:tracePt t="3931" x="2166938" y="1370013"/>
          <p14:tracePt t="4332" x="2154238" y="1357313"/>
          <p14:tracePt t="4340" x="2116138" y="1344613"/>
          <p14:tracePt t="4347" x="2090738" y="1338263"/>
          <p14:tracePt t="4355" x="2065338" y="1325563"/>
          <p14:tracePt t="4361" x="2038350" y="1319213"/>
          <p14:tracePt t="4364" x="2012950" y="1306513"/>
          <p14:tracePt t="4372" x="1993900" y="1300163"/>
          <p14:tracePt t="4377" x="1981200" y="1293813"/>
          <p14:tracePt t="4385" x="1968500" y="1287463"/>
          <p14:tracePt t="4392" x="1955800" y="1281113"/>
          <p14:tracePt t="4400" x="1943100" y="1281113"/>
          <p14:tracePt t="4407" x="1930400" y="1274763"/>
          <p14:tracePt t="4413" x="1917700" y="1274763"/>
          <p14:tracePt t="4422" x="1905000" y="1274763"/>
          <p14:tracePt t="4426" x="1905000" y="1268413"/>
          <p14:tracePt t="4433" x="1892300" y="1268413"/>
          <p14:tracePt t="4447" x="1885950" y="1268413"/>
          <p14:tracePt t="4459" x="1879600" y="1268413"/>
          <p14:tracePt t="4464" x="1873250" y="1268413"/>
          <p14:tracePt t="4470" x="1866900" y="1268413"/>
          <p14:tracePt t="4474" x="1860550" y="1268413"/>
          <p14:tracePt t="4482" x="1854200" y="1268413"/>
          <p14:tracePt t="4489" x="1847850" y="1268413"/>
          <p14:tracePt t="4495" x="1841500" y="1268413"/>
          <p14:tracePt t="4509" x="1835150" y="1274763"/>
          <p14:tracePt t="4516" x="1835150" y="1281113"/>
          <p14:tracePt t="4523" x="1828800" y="1281113"/>
          <p14:tracePt t="4530" x="1822450" y="1293813"/>
          <p14:tracePt t="4537" x="1816100" y="1312863"/>
          <p14:tracePt t="4546" x="1809750" y="1331913"/>
          <p14:tracePt t="4561" x="1784350" y="1389063"/>
          <p14:tracePt t="4565" x="1771650" y="1433513"/>
          <p14:tracePt t="4572" x="1758950" y="1477963"/>
          <p14:tracePt t="4579" x="1746250" y="1549400"/>
          <p14:tracePt t="4586" x="1739900" y="1625600"/>
          <p14:tracePt t="4593" x="1733550" y="1708150"/>
          <p14:tracePt t="4599" x="1720850" y="1816100"/>
          <p14:tracePt t="4606" x="1720850" y="1885950"/>
          <p14:tracePt t="4614" x="1720850" y="1963738"/>
          <p14:tracePt t="4620" x="1720850" y="2008188"/>
          <p14:tracePt t="4627" x="1720850" y="2058988"/>
          <p14:tracePt t="4634" x="1720850" y="2090738"/>
          <p14:tracePt t="4645" x="1720850" y="2128838"/>
          <p14:tracePt t="4650" x="1720850" y="2147888"/>
          <p14:tracePt t="4658" x="1727200" y="2173288"/>
          <p14:tracePt t="4664" x="1733550" y="2198688"/>
          <p14:tracePt t="4673" x="1739900" y="2236788"/>
          <p14:tracePt t="4679" x="1739900" y="2268538"/>
          <p14:tracePt t="4682" x="1758950" y="2300288"/>
          <p14:tracePt t="4689" x="1765300" y="2344738"/>
          <p14:tracePt t="4697" x="1771650" y="2384425"/>
          <p14:tracePt t="4715" x="1790700" y="2454275"/>
          <p14:tracePt t="4718" x="1803400" y="2486025"/>
          <p14:tracePt t="4724" x="1809750" y="2511425"/>
          <p14:tracePt t="4733" x="1816100" y="2536825"/>
          <p14:tracePt t="4742" x="1822450" y="2562225"/>
          <p14:tracePt t="4748" x="1835150" y="2581275"/>
          <p14:tracePt t="4752" x="1841500" y="2600325"/>
          <p14:tracePt t="4759" x="1847850" y="2613025"/>
          <p14:tracePt t="4766" x="1854200" y="2625725"/>
          <p14:tracePt t="4773" x="1860550" y="2638425"/>
          <p14:tracePt t="4788" x="1866900" y="2651125"/>
          <p14:tracePt t="5080" x="1879600" y="2689225"/>
          <p14:tracePt t="5088" x="1905000" y="2733675"/>
          <p14:tracePt t="5093" x="1930400" y="2771775"/>
          <p14:tracePt t="5098" x="1949450" y="2817813"/>
          <p14:tracePt t="5106" x="1981200" y="2855913"/>
          <p14:tracePt t="5112" x="2006600" y="2894013"/>
          <p14:tracePt t="5120" x="2038350" y="2944813"/>
          <p14:tracePt t="5127" x="2058988" y="2989263"/>
          <p14:tracePt t="5133" x="2090738" y="3027363"/>
          <p14:tracePt t="5140" x="2116138" y="3078163"/>
          <p14:tracePt t="5147" x="2147888" y="3116263"/>
          <p14:tracePt t="5155" x="2160588" y="3148013"/>
          <p14:tracePt t="5160" x="2179638" y="3179763"/>
          <p14:tracePt t="5170" x="2198688" y="3205163"/>
          <p14:tracePt t="5178" x="2217738" y="3225800"/>
          <p14:tracePt t="5184" x="2230438" y="3244850"/>
          <p14:tracePt t="5188" x="2255838" y="3270250"/>
          <p14:tracePt t="5198" x="2268538" y="3295650"/>
          <p14:tracePt t="5207" x="2287588" y="3308350"/>
          <p14:tracePt t="5212" x="2300288" y="3327400"/>
          <p14:tracePt t="5215" x="2319338" y="3346450"/>
          <p14:tracePt t="5223" x="2332038" y="3352800"/>
          <p14:tracePt t="5230" x="2351088" y="3365500"/>
          <p14:tracePt t="5237" x="2363788" y="3378200"/>
          <p14:tracePt t="5246" x="2382838" y="3390900"/>
          <p14:tracePt t="5256" x="2401888" y="3403600"/>
          <p14:tracePt t="5262" x="2420938" y="3416300"/>
          <p14:tracePt t="5265" x="2439988" y="3422650"/>
          <p14:tracePt t="5273" x="2465388" y="3435350"/>
          <p14:tracePt t="5280" x="2478088" y="3435350"/>
          <p14:tracePt t="5285" x="2503488" y="3441700"/>
          <p14:tracePt t="5292" x="2530475" y="3448050"/>
          <p14:tracePt t="5307" x="2593975" y="3448050"/>
          <p14:tracePt t="5315" x="2625725" y="3448050"/>
          <p14:tracePt t="5320" x="2670175" y="3448050"/>
          <p14:tracePt t="5329" x="2714625" y="3441700"/>
          <p14:tracePt t="5338" x="2765425" y="3429000"/>
          <p14:tracePt t="5344" x="2797175" y="3409950"/>
          <p14:tracePt t="5348" x="2847975" y="3397250"/>
          <p14:tracePt t="5355" x="2879725" y="3384550"/>
          <p14:tracePt t="5363" x="2917825" y="3365500"/>
          <p14:tracePt t="5368" x="2943225" y="3352800"/>
          <p14:tracePt t="5375" x="2968625" y="3340100"/>
          <p14:tracePt t="5387" x="2989263" y="3321050"/>
          <p14:tracePt t="5394" x="3001963" y="3321050"/>
          <p14:tracePt t="5400" x="3008313" y="3308350"/>
          <p14:tracePt t="5408" x="3021013" y="3295650"/>
          <p14:tracePt t="5413" x="3040063" y="3282950"/>
          <p14:tracePt t="5417" x="3052763" y="3270250"/>
          <p14:tracePt t="5423" x="3065463" y="3263900"/>
          <p14:tracePt t="5430" x="3084513" y="3232150"/>
          <p14:tracePt t="5439" x="3097213" y="3219450"/>
          <p14:tracePt t="5446" x="3116263" y="3192463"/>
          <p14:tracePt t="5456" x="3135313" y="3141663"/>
          <p14:tracePt t="5462" x="3160713" y="3065463"/>
          <p14:tracePt t="5466" x="3186113" y="2989263"/>
          <p14:tracePt t="5473" x="3211513" y="2913063"/>
          <p14:tracePt t="5479" x="3230563" y="2855913"/>
          <p14:tracePt t="5488" x="3243263" y="2798763"/>
          <p14:tracePt t="5493" x="3255963" y="2746375"/>
          <p14:tracePt t="5500" x="3262313" y="2689225"/>
          <p14:tracePt t="5506" x="3262313" y="2638425"/>
          <p14:tracePt t="5514" x="3262313" y="2593975"/>
          <p14:tracePt t="5525" x="3262313" y="2543175"/>
          <p14:tracePt t="5531" x="3262313" y="2498725"/>
          <p14:tracePt t="5539" x="3262313" y="2454275"/>
          <p14:tracePt t="5545" x="3255963" y="2409825"/>
          <p14:tracePt t="5550" x="3243263" y="2371725"/>
          <p14:tracePt t="5562" x="3236913" y="2325688"/>
          <p14:tracePt t="5563" x="3230563" y="2293938"/>
          <p14:tracePt t="5571" x="3224213" y="2249488"/>
          <p14:tracePt t="5576" x="3211513" y="2192338"/>
          <p14:tracePt t="5583" x="3192463" y="2128838"/>
          <p14:tracePt t="5590" x="3173413" y="2058988"/>
          <p14:tracePt t="5597" x="3154363" y="2008188"/>
          <p14:tracePt t="5605" x="3135313" y="1957388"/>
          <p14:tracePt t="5611" x="3122613" y="1911350"/>
          <p14:tracePt t="5618" x="3097213" y="1866900"/>
          <p14:tracePt t="5624" x="3071813" y="1816100"/>
          <p14:tracePt t="5632" x="3059113" y="1771650"/>
          <p14:tracePt t="5640" x="3033713" y="1727200"/>
          <p14:tracePt t="5645" x="3014663" y="1689100"/>
          <p14:tracePt t="5658" x="3001963" y="1663700"/>
          <p14:tracePt t="5664" x="2976563" y="1631950"/>
          <p14:tracePt t="5669" x="2968625" y="1619250"/>
          <p14:tracePt t="5673" x="2955925" y="1600200"/>
          <p14:tracePt t="5680" x="2936875" y="1581150"/>
          <p14:tracePt t="5688" x="2924175" y="1562100"/>
          <p14:tracePt t="5694" x="2905125" y="1543050"/>
          <p14:tracePt t="5717" x="2854325" y="1497013"/>
          <p14:tracePt t="5722" x="2835275" y="1484313"/>
          <p14:tracePt t="5731" x="2816225" y="1465263"/>
          <p14:tracePt t="5744" x="2771775" y="1439863"/>
          <p14:tracePt t="5749" x="2746375" y="1420813"/>
          <p14:tracePt t="5757" x="2727325" y="1408113"/>
          <p14:tracePt t="5764" x="2701925" y="1395413"/>
          <p14:tracePt t="5771" x="2682875" y="1389063"/>
          <p14:tracePt t="5777" x="2663825" y="1376363"/>
          <p14:tracePt t="5784" x="2644775" y="1370013"/>
          <p14:tracePt t="5791" x="2625725" y="1363663"/>
          <p14:tracePt t="5798" x="2606675" y="1357313"/>
          <p14:tracePt t="5805" x="2587625" y="1357313"/>
          <p14:tracePt t="5812" x="2574925" y="1357313"/>
          <p14:tracePt t="5824" x="2555875" y="1357313"/>
          <p14:tracePt t="5831" x="2543175" y="1357313"/>
          <p14:tracePt t="5840" x="2530475" y="1357313"/>
          <p14:tracePt t="5846" x="2524125" y="1357313"/>
          <p14:tracePt t="5857" x="2509838" y="1357313"/>
          <p14:tracePt t="5863" x="2503488" y="1357313"/>
          <p14:tracePt t="5871" x="2497138" y="1357313"/>
          <p14:tracePt t="5881" x="2484438" y="1357313"/>
          <p14:tracePt t="5881" x="2471738" y="1363663"/>
          <p14:tracePt t="5888" x="2471738" y="1370013"/>
          <p14:tracePt t="5895" x="2459038" y="1370013"/>
          <p14:tracePt t="5902" x="2452688" y="1376363"/>
          <p14:tracePt t="5909" x="2446338" y="1376363"/>
          <p14:tracePt t="5916" x="2439988" y="1382713"/>
          <p14:tracePt t="5925" x="2433638" y="1382713"/>
          <p14:tracePt t="5942" x="2427288" y="1389063"/>
          <p14:tracePt t="5947" x="2420938" y="1389063"/>
          <p14:tracePt t="5964" x="2414588" y="1395413"/>
          <p14:tracePt t="5988" x="2414588" y="1401763"/>
          <p14:tracePt t="6687" x="2414588" y="1414463"/>
          <p14:tracePt t="6694" x="2420938" y="1427163"/>
          <p14:tracePt t="6701" x="2433638" y="1452563"/>
          <p14:tracePt t="6712" x="2439988" y="1471613"/>
          <p14:tracePt t="6715" x="2459038" y="1497013"/>
          <p14:tracePt t="6719" x="2478088" y="1536700"/>
          <p14:tracePt t="6726" x="2497138" y="1574800"/>
          <p14:tracePt t="6733" x="2536825" y="1638300"/>
          <p14:tracePt t="6740" x="2574925" y="1720850"/>
          <p14:tracePt t="6747" x="2600325" y="1778000"/>
          <p14:tracePt t="6754" x="2638425" y="1841500"/>
          <p14:tracePt t="6763" x="2651125" y="1885950"/>
          <p14:tracePt t="6771" x="2663825" y="1938338"/>
          <p14:tracePt t="6778" x="2682875" y="1970088"/>
          <p14:tracePt t="6782" x="2695575" y="2014538"/>
          <p14:tracePt t="6789" x="2708275" y="2071688"/>
          <p14:tracePt t="6795" x="2727325" y="2147888"/>
          <p14:tracePt t="6807" x="2752725" y="2224088"/>
          <p14:tracePt t="6814" x="2771775" y="2293938"/>
          <p14:tracePt t="6819" x="2778125" y="2338388"/>
          <p14:tracePt t="6823" x="2784475" y="2371725"/>
          <p14:tracePt t="6830" x="2790825" y="2397125"/>
          <p14:tracePt t="6839" x="2797175" y="2416175"/>
          <p14:tracePt t="6843" x="2797175" y="2422525"/>
          <p14:tracePt t="6851" x="2803525" y="2441575"/>
          <p14:tracePt t="6858" x="2803525" y="2454275"/>
          <p14:tracePt t="6865" x="2809875" y="2460625"/>
          <p14:tracePt t="6872" x="2809875" y="2479675"/>
          <p14:tracePt t="6879" x="2809875" y="2492375"/>
          <p14:tracePt t="6891" x="2809875" y="2498725"/>
          <p14:tracePt t="6896" x="2809875" y="2511425"/>
          <p14:tracePt t="6903" x="2809875" y="2517775"/>
          <p14:tracePt t="6915" x="2809875" y="2530475"/>
          <p14:tracePt t="6927" x="2809875" y="2536825"/>
          <p14:tracePt t="6937" x="2809875" y="2543175"/>
          <p14:tracePt t="6943" x="2816225" y="2549525"/>
          <p14:tracePt t="7475" x="2822575" y="2562225"/>
          <p14:tracePt t="7482" x="2835275" y="2593975"/>
          <p14:tracePt t="7490" x="2847975" y="2606675"/>
          <p14:tracePt t="7496" x="2854325" y="2625725"/>
          <p14:tracePt t="7502" x="2867025" y="2644775"/>
          <p14:tracePt t="7509" x="2879725" y="2663825"/>
          <p14:tracePt t="7516" x="2892425" y="2689225"/>
          <p14:tracePt t="7523" x="2905125" y="2701925"/>
          <p14:tracePt t="7530" x="2911475" y="2720975"/>
          <p14:tracePt t="7536" x="2924175" y="2740025"/>
          <p14:tracePt t="7544" x="2943225" y="2759075"/>
          <p14:tracePt t="7551" x="2955925" y="2784475"/>
          <p14:tracePt t="7558" x="2968625" y="2805113"/>
          <p14:tracePt t="7564" x="2982913" y="2830513"/>
          <p14:tracePt t="7572" x="2995613" y="2849563"/>
          <p14:tracePt t="7578" x="3008313" y="2874963"/>
          <p14:tracePt t="7586" x="3021013" y="2887663"/>
          <p14:tracePt t="7592" x="3040063" y="2906713"/>
          <p14:tracePt t="7599" x="3052763" y="2925763"/>
          <p14:tracePt t="7606" x="3059113" y="2938463"/>
          <p14:tracePt t="7613" x="3065463" y="2951163"/>
          <p14:tracePt t="7620" x="3071813" y="2951163"/>
          <p14:tracePt t="7627" x="3084513" y="2963863"/>
          <p14:tracePt t="7636" x="3084513" y="2976563"/>
          <p14:tracePt t="7644" x="3090863" y="2976563"/>
          <p14:tracePt t="7649" x="3103563" y="2982913"/>
          <p14:tracePt t="7658" x="3103563" y="2989263"/>
          <p14:tracePt t="7662" x="3109913" y="2995613"/>
          <p14:tracePt t="7669" x="3116263" y="3001963"/>
          <p14:tracePt t="7675" x="3122613" y="3001963"/>
          <p14:tracePt t="7682" x="3122613" y="3008313"/>
          <p14:tracePt t="7689" x="3122613" y="3014663"/>
          <p14:tracePt t="7696" x="3128963" y="3014663"/>
          <p14:tracePt t="7704" x="3128963" y="3021013"/>
          <p14:tracePt t="7710" x="3135313" y="3021013"/>
          <p14:tracePt t="7729" x="3135313" y="3027363"/>
          <p14:tracePt t="7749" x="3141663" y="3027363"/>
          <p14:tracePt t="7751" x="3141663" y="3033713"/>
          <p14:tracePt t="7759" x="3148013" y="3033713"/>
          <p14:tracePt t="7776" x="3154363" y="3040063"/>
          <p14:tracePt t="7846" x="3154363" y="3046413"/>
          <p14:tracePt t="7849" x="3160713" y="3046413"/>
          <p14:tracePt t="7862" x="3167063" y="3046413"/>
          <p14:tracePt t="7897" x="3173413" y="3052763"/>
          <p14:tracePt t="7904" x="3179763" y="3052763"/>
          <p14:tracePt t="7911" x="3186113" y="3059113"/>
          <p14:tracePt t="7925" x="3192463" y="3059113"/>
          <p14:tracePt t="7932" x="3198813" y="3059113"/>
          <p14:tracePt t="7939" x="3198813" y="3065463"/>
          <p14:tracePt t="7946" x="3205163" y="3065463"/>
          <p14:tracePt t="7955" x="3217863" y="3065463"/>
          <p14:tracePt t="7959" x="3217863" y="3071813"/>
          <p14:tracePt t="7966" x="3224213" y="3071813"/>
          <p14:tracePt t="7973" x="3236913" y="3078163"/>
          <p14:tracePt t="7988" x="3243263" y="3078163"/>
          <p14:tracePt t="8006" x="3255963" y="3078163"/>
          <p14:tracePt t="8007" x="3268663" y="3084513"/>
          <p14:tracePt t="8017" x="3275013" y="3084513"/>
          <p14:tracePt t="8025" x="3281363" y="3084513"/>
          <p14:tracePt t="8031" x="3294063" y="3090863"/>
          <p14:tracePt t="8039" x="3300413" y="3090863"/>
          <p14:tracePt t="8044" x="3306763" y="3090863"/>
          <p14:tracePt t="8049" x="3319463" y="3090863"/>
          <p14:tracePt t="8064" x="3332163" y="3090863"/>
          <p14:tracePt t="8077" x="3338513" y="3090863"/>
          <p14:tracePt t="8084" x="3344863" y="3090863"/>
          <p14:tracePt t="8091" x="3351213" y="3090863"/>
          <p14:tracePt t="8100" x="3357563" y="3090863"/>
          <p14:tracePt t="8114" x="3363913" y="3090863"/>
          <p14:tracePt t="8125" x="3370263" y="3090863"/>
          <p14:tracePt t="8137" x="3376613" y="3090863"/>
          <p14:tracePt t="8147" x="3382963" y="3090863"/>
          <p14:tracePt t="8169" x="3382963" y="3084513"/>
          <p14:tracePt t="8183" x="3389313" y="3084513"/>
          <p14:tracePt t="8195" x="3395663" y="3084513"/>
          <p14:tracePt t="8202" x="3395663" y="3078163"/>
          <p14:tracePt t="8209" x="3402013" y="3078163"/>
          <p14:tracePt t="8216" x="3402013" y="3071813"/>
          <p14:tracePt t="8244" x="3408363" y="3065463"/>
          <p14:tracePt t="8251" x="3408363" y="3059113"/>
          <p14:tracePt t="8257" x="3414713" y="3059113"/>
          <p14:tracePt t="8271" x="3414713" y="3052763"/>
          <p14:tracePt t="8278" x="3414713" y="3040063"/>
          <p14:tracePt t="8292" x="3421063" y="3040063"/>
          <p14:tracePt t="8299" x="3421063" y="3033713"/>
          <p14:tracePt t="8306" x="3427413" y="3027363"/>
          <p14:tracePt t="8316" x="3427413" y="3021013"/>
          <p14:tracePt t="8324" x="3435350" y="3021013"/>
          <p14:tracePt t="8338" x="3435350" y="3014663"/>
          <p14:tracePt t="8350" x="3435350" y="3008313"/>
          <p14:tracePt t="8433" x="3435350" y="3014663"/>
          <p14:tracePt t="8440" x="3427413" y="3014663"/>
          <p14:tracePt t="8461" x="3421063" y="3021013"/>
          <p14:tracePt t="8469" x="3414713" y="3021013"/>
          <p14:tracePt t="8475" x="3408363" y="3021013"/>
          <p14:tracePt t="8480" x="3408363" y="3027363"/>
          <p14:tracePt t="8493" x="3395663" y="3033713"/>
          <p14:tracePt t="8499" x="3389313" y="3033713"/>
          <p14:tracePt t="8514" x="3376613" y="3033713"/>
          <p14:tracePt t="8521" x="3370263" y="3033713"/>
          <p14:tracePt t="8528" x="3363913" y="3040063"/>
          <p14:tracePt t="8538" x="3357563" y="3040063"/>
          <p14:tracePt t="8548" x="3351213" y="3040063"/>
          <p14:tracePt t="8555" x="3325813" y="3046413"/>
          <p14:tracePt t="8565" x="3313113" y="3046413"/>
          <p14:tracePt t="8574" x="3294063" y="3046413"/>
          <p14:tracePt t="8577" x="3275013" y="3046413"/>
          <p14:tracePt t="8583" x="3255963" y="3046413"/>
          <p14:tracePt t="8590" x="3236913" y="3046413"/>
          <p14:tracePt t="8596" x="3211513" y="3046413"/>
          <p14:tracePt t="8604" x="3192463" y="3046413"/>
          <p14:tracePt t="8611" x="3173413" y="3046413"/>
          <p14:tracePt t="8618" x="3154363" y="3046413"/>
          <p14:tracePt t="8625" x="3128963" y="3040063"/>
          <p14:tracePt t="8631" x="3109913" y="3040063"/>
          <p14:tracePt t="8639" x="3097213" y="3040063"/>
          <p14:tracePt t="8646" x="3078163" y="3033713"/>
          <p14:tracePt t="8654" x="3059113" y="3027363"/>
          <p14:tracePt t="8659" x="3046413" y="3021013"/>
          <p14:tracePt t="8666" x="3027363" y="3014663"/>
          <p14:tracePt t="8676" x="3008313" y="3008313"/>
          <p14:tracePt t="8680" x="2989263" y="3008313"/>
          <p14:tracePt t="8687" x="2976563" y="3001963"/>
          <p14:tracePt t="8697" x="2962275" y="3001963"/>
          <p14:tracePt t="8703" x="2949575" y="2995613"/>
          <p14:tracePt t="8710" x="2936875" y="2989263"/>
          <p14:tracePt t="8716" x="2924175" y="2982913"/>
          <p14:tracePt t="8722" x="2911475" y="2982913"/>
          <p14:tracePt t="8730" x="2892425" y="2976563"/>
          <p14:tracePt t="8745" x="2879725" y="2970213"/>
          <p14:tracePt t="8751" x="2873375" y="2970213"/>
          <p14:tracePt t="8762" x="2867025" y="2970213"/>
          <p14:tracePt t="8764" x="2860675" y="2970213"/>
          <p14:tracePt t="8775" x="2854325" y="2970213"/>
          <p14:tracePt t="8778" x="2854325" y="2963863"/>
          <p14:tracePt t="8785" x="2847975" y="2963863"/>
          <p14:tracePt t="8790" x="2841625" y="2957513"/>
          <p14:tracePt t="8811" x="2835275" y="2957513"/>
          <p14:tracePt t="8834" x="2828925" y="2957513"/>
          <p14:tracePt t="9093" x="2822575" y="2957513"/>
          <p14:tracePt t="9095" x="2816225" y="2957513"/>
          <p14:tracePt t="9104" x="2809875" y="2957513"/>
          <p14:tracePt t="9109" x="2790825" y="2957513"/>
          <p14:tracePt t="9116" x="2765425" y="2957513"/>
          <p14:tracePt t="9123" x="2746375" y="2963863"/>
          <p14:tracePt t="9132" x="2727325" y="2970213"/>
          <p14:tracePt t="9143" x="2689225" y="2976563"/>
          <p14:tracePt t="9147" x="2651125" y="2989263"/>
          <p14:tracePt t="9153" x="2619375" y="3001963"/>
          <p14:tracePt t="9159" x="2581275" y="3014663"/>
          <p14:tracePt t="9165" x="2549525" y="3033713"/>
          <p14:tracePt t="9176" x="2517775" y="3046413"/>
          <p14:tracePt t="9180" x="2490788" y="3059113"/>
          <p14:tracePt t="9186" x="2452688" y="3084513"/>
          <p14:tracePt t="9193" x="2414588" y="3116263"/>
          <p14:tracePt t="9199" x="2370138" y="3154363"/>
          <p14:tracePt t="9206" x="2300288" y="3225800"/>
          <p14:tracePt t="9216" x="2211388" y="3333750"/>
          <p14:tracePt t="9224" x="2097088" y="3473450"/>
          <p14:tracePt t="9229" x="2000250" y="3587750"/>
          <p14:tracePt t="9234" x="1936750" y="3665538"/>
          <p14:tracePt t="9243" x="1898650" y="3722688"/>
          <p14:tracePt t="9251" x="1866900" y="3760788"/>
          <p14:tracePt t="9255" x="1854200" y="3779838"/>
          <p14:tracePt t="9264" x="1841500" y="3798888"/>
          <p14:tracePt t="9274" x="1828800" y="3811588"/>
          <p14:tracePt t="9279" x="1828800" y="3817938"/>
          <p14:tracePt t="9282" x="1822450" y="3817938"/>
          <p14:tracePt t="9290" x="1816100" y="3824288"/>
          <p14:tracePt t="9305" x="1809750" y="3830638"/>
          <p14:tracePt t="9617" x="1803400" y="3830638"/>
          <p14:tracePt t="9624" x="1771650" y="3830638"/>
          <p14:tracePt t="9631" x="1746250" y="3824288"/>
          <p14:tracePt t="9642" x="1708150" y="3817938"/>
          <p14:tracePt t="9646" x="1676400" y="3811588"/>
          <p14:tracePt t="9650" x="1631950" y="3792538"/>
          <p14:tracePt t="9657" x="1573213" y="3779838"/>
          <p14:tracePt t="9664" x="1516063" y="3760788"/>
          <p14:tracePt t="9671" x="1452563" y="3735388"/>
          <p14:tracePt t="9678" x="1395413" y="3722688"/>
          <p14:tracePt t="9685" x="1344613" y="3697288"/>
          <p14:tracePt t="9692" x="1312863" y="3684588"/>
          <p14:tracePt t="9699" x="1287463" y="3671888"/>
          <p14:tracePt t="9706" x="1262063" y="3659188"/>
          <p14:tracePt t="9713" x="1230313" y="3646488"/>
          <p14:tracePt t="9730" x="1179513" y="3613150"/>
          <p14:tracePt t="9733" x="1154113" y="3600450"/>
          <p14:tracePt t="9740" x="1127125" y="3587750"/>
          <p14:tracePt t="9747" x="1108075" y="3581400"/>
          <p14:tracePt t="9755" x="1095375" y="3581400"/>
          <p14:tracePt t="9761" x="1082675" y="3568700"/>
          <p14:tracePt t="9768" x="1069975" y="3562350"/>
          <p14:tracePt t="9774" x="1057275" y="3556000"/>
          <p14:tracePt t="9782" x="1044575" y="3543300"/>
          <p14:tracePt t="9789" x="1031875" y="3536950"/>
          <p14:tracePt t="9796" x="1019175" y="3530600"/>
          <p14:tracePt t="9807" x="1006475" y="3524250"/>
          <p14:tracePt t="9811" x="993775" y="3517900"/>
          <p14:tracePt t="9818" x="981075" y="3511550"/>
          <p14:tracePt t="9829" x="968375" y="3498850"/>
          <p14:tracePt t="9835" x="955675" y="3498850"/>
          <p14:tracePt t="9837" x="942975" y="3492500"/>
          <p14:tracePt t="9844" x="930275" y="3486150"/>
          <p14:tracePt t="9854" x="917575" y="3479800"/>
          <p14:tracePt t="9861" x="911225" y="3479800"/>
          <p14:tracePt t="9867" x="898525" y="3473450"/>
          <p14:tracePt t="9872" x="885825" y="3473450"/>
          <p14:tracePt t="9879" x="885825" y="3467100"/>
          <p14:tracePt t="9887" x="873125" y="3467100"/>
          <p14:tracePt t="9893" x="866775" y="3460750"/>
          <p14:tracePt t="9907" x="860425" y="3460750"/>
          <p14:tracePt t="9916" x="847725" y="3460750"/>
          <p14:tracePt t="9931" x="841375" y="3460750"/>
          <p14:tracePt t="9936" x="828675" y="3460750"/>
          <p14:tracePt t="9948" x="822325" y="3467100"/>
          <p14:tracePt t="9955" x="815975" y="3467100"/>
          <p14:tracePt t="9962" x="815975" y="3473450"/>
          <p14:tracePt t="9976" x="809625" y="3473450"/>
          <p14:tracePt t="9993" x="796925" y="3473450"/>
          <p14:tracePt t="9998" x="796925" y="3479800"/>
          <p14:tracePt t="10006" x="796925" y="3486150"/>
          <p14:tracePt t="10018" x="790575" y="3486150"/>
          <p14:tracePt t="10024" x="790575" y="3492500"/>
          <p14:tracePt t="10032" x="784225" y="3492500"/>
          <p14:tracePt t="10039" x="784225" y="3498850"/>
          <p14:tracePt t="10059" x="784225" y="3505200"/>
          <p14:tracePt t="10066" x="784225" y="3511550"/>
          <p14:tracePt t="10073" x="784225" y="3517900"/>
          <p14:tracePt t="10094" x="784225" y="3524250"/>
          <p14:tracePt t="10101" x="784225" y="3536950"/>
          <p14:tracePt t="10115" x="784225" y="3549650"/>
          <p14:tracePt t="10122" x="784225" y="3556000"/>
          <p14:tracePt t="10128" x="784225" y="3575050"/>
          <p14:tracePt t="10136" x="784225" y="3587750"/>
          <p14:tracePt t="10142" x="784225" y="3600450"/>
          <p14:tracePt t="10149" x="784225" y="3613150"/>
          <p14:tracePt t="10156" x="784225" y="3625850"/>
          <p14:tracePt t="10178" x="784225" y="3638550"/>
          <p14:tracePt t="10186" x="784225" y="3646488"/>
          <p14:tracePt t="10195" x="784225" y="3659188"/>
          <p14:tracePt t="10212" x="784225" y="3665538"/>
          <p14:tracePt t="10218" x="784225" y="3671888"/>
          <p14:tracePt t="10242" x="790575" y="3678238"/>
          <p14:tracePt t="10277" x="796925" y="3678238"/>
          <p14:tracePt t="10289" x="803275" y="3678238"/>
          <p14:tracePt t="10301" x="809625" y="3678238"/>
          <p14:tracePt t="10338" x="815975" y="3678238"/>
          <p14:tracePt t="10353" x="822325" y="3678238"/>
          <p14:tracePt t="10361" x="822325" y="3671888"/>
          <p14:tracePt t="10371" x="822325" y="3665538"/>
          <p14:tracePt t="10387" x="828675" y="3665538"/>
          <p14:tracePt t="10401" x="835025" y="3665538"/>
          <p14:tracePt t="10410" x="835025" y="3659188"/>
          <p14:tracePt t="10412" x="841375" y="3659188"/>
          <p14:tracePt t="10421" x="841375" y="3652838"/>
          <p14:tracePt t="10447" x="847725" y="3652838"/>
          <p14:tracePt t="10461" x="854075" y="3652838"/>
          <p14:tracePt t="10496" x="860425" y="3652838"/>
          <p14:tracePt t="10520" x="866775" y="3652838"/>
          <p14:tracePt t="11085" x="873125" y="3652838"/>
          <p14:tracePt t="11093" x="879475" y="3659188"/>
          <p14:tracePt t="11100" x="885825" y="3659188"/>
          <p14:tracePt t="11107" x="892175" y="3659188"/>
          <p14:tracePt t="11113" x="911225" y="3665538"/>
          <p14:tracePt t="11119" x="930275" y="3665538"/>
          <p14:tracePt t="11125" x="942975" y="3671888"/>
          <p14:tracePt t="11132" x="962025" y="3671888"/>
          <p14:tracePt t="11140" x="981075" y="3671888"/>
          <p14:tracePt t="11146" x="1000125" y="3671888"/>
          <p14:tracePt t="11154" x="1019175" y="3671888"/>
          <p14:tracePt t="11160" x="1044575" y="3678238"/>
          <p14:tracePt t="11167" x="1063625" y="3678238"/>
          <p14:tracePt t="11173" x="1076325" y="3684588"/>
          <p14:tracePt t="11183" x="1101725" y="3684588"/>
          <p14:tracePt t="11192" x="1120775" y="3690938"/>
          <p14:tracePt t="11199" x="1147763" y="3690938"/>
          <p14:tracePt t="11206" x="1160463" y="3697288"/>
          <p14:tracePt t="11208" x="1192213" y="3697288"/>
          <p14:tracePt t="11219" x="1217613" y="3697288"/>
          <p14:tracePt t="11227" x="1249363" y="3697288"/>
          <p14:tracePt t="11230" x="1274763" y="3703638"/>
          <p14:tracePt t="11236" x="1306513" y="3703638"/>
          <p14:tracePt t="11243" x="1338263" y="3703638"/>
          <p14:tracePt t="11253" x="1370013" y="3703638"/>
          <p14:tracePt t="11260" x="1395413" y="3703638"/>
          <p14:tracePt t="11265" x="1427163" y="3703638"/>
          <p14:tracePt t="11271" x="1452563" y="3703638"/>
          <p14:tracePt t="11278" x="1471613" y="3703638"/>
          <p14:tracePt t="11288" x="1484313" y="3703638"/>
          <p14:tracePt t="11295" x="1509713" y="3709988"/>
          <p14:tracePt t="11299" x="1535113" y="3709988"/>
          <p14:tracePt t="11309" x="1560513" y="3709988"/>
          <p14:tracePt t="11313" x="1579563" y="3709988"/>
          <p14:tracePt t="11321" x="1606550" y="3709988"/>
          <p14:tracePt t="11327" x="1625600" y="3709988"/>
          <p14:tracePt t="11333" x="1657350" y="3709988"/>
          <p14:tracePt t="11340" x="1676400" y="3709988"/>
          <p14:tracePt t="11348" x="1701800" y="3709988"/>
          <p14:tracePt t="11354" x="1720850" y="3709988"/>
          <p14:tracePt t="11363" x="1746250" y="3709988"/>
          <p14:tracePt t="11374" x="1758950" y="3709988"/>
          <p14:tracePt t="11380" x="1778000" y="3709988"/>
          <p14:tracePt t="11384" x="1797050" y="3709988"/>
          <p14:tracePt t="11392" x="1803400" y="3709988"/>
          <p14:tracePt t="11396" x="1816100" y="3709988"/>
          <p14:tracePt t="11411" x="1828800" y="3709988"/>
          <p14:tracePt t="11416" x="1835150" y="3709988"/>
          <p14:tracePt t="11423" x="1841500" y="3709988"/>
          <p14:tracePt t="11430" x="1847850" y="3709988"/>
          <p14:tracePt t="11438" x="1854200" y="3709988"/>
          <p14:tracePt t="11444" x="1860550" y="3709988"/>
          <p14:tracePt t="11451" x="1866900" y="3709988"/>
          <p14:tracePt t="11458" x="1873250" y="3709988"/>
          <p14:tracePt t="11465" x="1879600" y="3709988"/>
          <p14:tracePt t="11479" x="1885950" y="3709988"/>
          <p14:tracePt t="11488" x="1892300" y="3709988"/>
          <p14:tracePt t="11500" x="1898650" y="3709988"/>
          <p14:tracePt t="11507" x="1905000" y="3709988"/>
          <p14:tracePt t="11535" x="1911350" y="3709988"/>
          <p14:tracePt t="11555" x="1917700" y="3709988"/>
          <p14:tracePt t="11564" x="1924050" y="3709988"/>
          <p14:tracePt t="11689" x="1917700" y="3716338"/>
          <p14:tracePt t="11704" x="1911350" y="3722688"/>
          <p14:tracePt t="11711" x="1911350" y="3729038"/>
          <p14:tracePt t="11714" x="1905000" y="3735388"/>
          <p14:tracePt t="11722" x="1898650" y="3748088"/>
          <p14:tracePt t="11728" x="1892300" y="3767138"/>
          <p14:tracePt t="11735" x="1885950" y="3786188"/>
          <p14:tracePt t="11742" x="1879600" y="3805238"/>
          <p14:tracePt t="11749" x="1866900" y="3824288"/>
          <p14:tracePt t="11758" x="1860550" y="3849688"/>
          <p14:tracePt t="11766" x="1854200" y="3868738"/>
          <p14:tracePt t="11772" x="1847850" y="3887788"/>
          <p14:tracePt t="11778" x="1841500" y="3900488"/>
          <p14:tracePt t="11786" x="1835150" y="3919538"/>
          <p14:tracePt t="11793" x="1828800" y="3932238"/>
          <p14:tracePt t="11797" x="1822450" y="3944938"/>
          <p14:tracePt t="11817" x="1822450" y="3957638"/>
          <p14:tracePt t="11818" x="1816100" y="3963988"/>
          <p14:tracePt t="11833" x="1816100" y="3970338"/>
          <p14:tracePt t="11839" x="1816100" y="3976688"/>
          <p14:tracePt t="11855" x="1816100" y="3983038"/>
          <p14:tracePt t="11867" x="1816100" y="3989388"/>
          <p14:tracePt t="11904" x="1816100" y="3995738"/>
          <p14:tracePt t="11918" x="1816100" y="4002088"/>
          <p14:tracePt t="11964" x="1822450" y="4002088"/>
          <p14:tracePt t="11972" x="1828800" y="4002088"/>
          <p14:tracePt t="11978" x="1835150" y="4002088"/>
          <p14:tracePt t="11985" x="1847850" y="4002088"/>
          <p14:tracePt t="11992" x="1854200" y="4002088"/>
          <p14:tracePt t="11999" x="1866900" y="4002088"/>
          <p14:tracePt t="12006" x="1873250" y="4002088"/>
          <p14:tracePt t="12013" x="1898650" y="4002088"/>
          <p14:tracePt t="12023" x="1924050" y="4002088"/>
          <p14:tracePt t="12031" x="1949450" y="4002088"/>
          <p14:tracePt t="12039" x="1968500" y="4002088"/>
          <p14:tracePt t="12042" x="1993900" y="4002088"/>
          <p14:tracePt t="12048" x="2012950" y="4002088"/>
          <p14:tracePt t="12054" x="2025650" y="4002088"/>
          <p14:tracePt t="12061" x="2044700" y="4002088"/>
          <p14:tracePt t="12067" x="2065338" y="4002088"/>
          <p14:tracePt t="12074" x="2071688" y="4002088"/>
          <p14:tracePt t="12081" x="2084388" y="4002088"/>
          <p14:tracePt t="12089" x="2090738" y="4002088"/>
          <p14:tracePt t="12095" x="2097088" y="4002088"/>
          <p14:tracePt t="12103" x="2103438" y="4002088"/>
          <p14:tracePt t="12109" x="2109788" y="4002088"/>
          <p14:tracePt t="12123" x="2116138" y="4002088"/>
          <p14:tracePt t="12133" x="2122488" y="4002088"/>
          <p14:tracePt t="12147" x="2128838" y="4002088"/>
          <p14:tracePt t="12435" x="2205038" y="4008438"/>
          <p14:tracePt t="12442" x="2312988" y="4014788"/>
          <p14:tracePt t="12450" x="2427288" y="4027488"/>
          <p14:tracePt t="12456" x="2509838" y="4033838"/>
          <p14:tracePt t="12463" x="2568575" y="4033838"/>
          <p14:tracePt t="12471" x="2613025" y="4033838"/>
          <p14:tracePt t="12477" x="2644775" y="4040188"/>
          <p14:tracePt t="12484" x="2670175" y="4040188"/>
          <p14:tracePt t="12491" x="2682875" y="4040188"/>
          <p14:tracePt t="12497" x="2701925" y="4040188"/>
          <p14:tracePt t="12506" x="2714625" y="4040188"/>
          <p14:tracePt t="12512" x="2727325" y="4040188"/>
          <p14:tracePt t="12519" x="2746375" y="4040188"/>
          <p14:tracePt t="12526" x="2765425" y="4040188"/>
          <p14:tracePt t="12533" x="2778125" y="4040188"/>
          <p14:tracePt t="12540" x="2803525" y="4040188"/>
          <p14:tracePt t="12546" x="2822575" y="4040188"/>
          <p14:tracePt t="12554" x="2847975" y="4040188"/>
          <p14:tracePt t="12560" x="2867025" y="4040188"/>
          <p14:tracePt t="12567" x="2886075" y="4040188"/>
          <p14:tracePt t="12575" x="2911475" y="4040188"/>
          <p14:tracePt t="12581" x="2930525" y="4040188"/>
          <p14:tracePt t="12589" x="2936875" y="4033838"/>
          <p14:tracePt t="12597" x="2962275" y="4033838"/>
          <p14:tracePt t="12604" x="2976563" y="4033838"/>
          <p14:tracePt t="12613" x="2989263" y="4033838"/>
          <p14:tracePt t="12617" x="3001963" y="4027488"/>
          <p14:tracePt t="12628" x="3014663" y="4027488"/>
          <p14:tracePt t="12629" x="3021013" y="4021138"/>
          <p14:tracePt t="12638" x="3033713" y="4021138"/>
          <p14:tracePt t="12646" x="3046413" y="4021138"/>
          <p14:tracePt t="12653" x="3052763" y="4021138"/>
          <p14:tracePt t="12659" x="3065463" y="4021138"/>
          <p14:tracePt t="12666" x="3078163" y="4021138"/>
          <p14:tracePt t="12672" x="3090863" y="4021138"/>
          <p14:tracePt t="12678" x="3103563" y="4021138"/>
          <p14:tracePt t="12685" x="3109913" y="4021138"/>
          <p14:tracePt t="12692" x="3116263" y="4021138"/>
          <p14:tracePt t="12699" x="3122613" y="4021138"/>
          <p14:tracePt t="12706" x="3135313" y="4021138"/>
          <p14:tracePt t="12713" x="3141663" y="4021138"/>
          <p14:tracePt t="12728" x="3160713" y="4021138"/>
          <p14:tracePt t="12738" x="3167063" y="4021138"/>
          <p14:tracePt t="12747" x="3179763" y="4021138"/>
          <p14:tracePt t="12761" x="3186113" y="4021138"/>
          <p14:tracePt t="12768" x="3198813" y="4021138"/>
          <p14:tracePt t="12782" x="3205163" y="4021138"/>
          <p14:tracePt t="12789" x="3211513" y="4021138"/>
          <p14:tracePt t="12796" x="3217863" y="4021138"/>
          <p14:tracePt t="12810" x="3224213" y="4021138"/>
          <p14:tracePt t="12817" x="3230563" y="4021138"/>
          <p14:tracePt t="12849" x="3236913" y="4021138"/>
          <p14:tracePt t="12861" x="3243263" y="4021138"/>
          <p14:tracePt t="13295" x="3262313" y="4021138"/>
          <p14:tracePt t="13301" x="3287713" y="4021138"/>
          <p14:tracePt t="13311" x="3313113" y="4033838"/>
          <p14:tracePt t="13318" x="3338513" y="4033838"/>
          <p14:tracePt t="13322" x="3363913" y="4040188"/>
          <p14:tracePt t="13334" x="3376613" y="4046538"/>
          <p14:tracePt t="13339" x="3389313" y="4052888"/>
          <p14:tracePt t="13343" x="3408363" y="4052888"/>
          <p14:tracePt t="13358" x="3421063" y="4052888"/>
          <p14:tracePt t="13366" x="3427413" y="4059238"/>
          <p14:tracePt t="13375" x="3435350" y="4059238"/>
          <p14:tracePt t="13380" x="3441700" y="4065588"/>
          <p14:tracePt t="13385" x="3448050" y="4065588"/>
          <p14:tracePt t="13398" x="3454400" y="4065588"/>
          <p14:tracePt t="13413" x="3460750" y="4065588"/>
          <p14:tracePt t="13512" x="3448050" y="4065588"/>
          <p14:tracePt t="13519" x="3421063" y="4059238"/>
          <p14:tracePt t="13527" x="3382963" y="4052888"/>
          <p14:tracePt t="13533" x="3319463" y="4027488"/>
          <p14:tracePt t="13537" x="3243263" y="4008438"/>
          <p14:tracePt t="13545" x="3154363" y="3989388"/>
          <p14:tracePt t="13555" x="3059113" y="3963988"/>
          <p14:tracePt t="13561" x="2968625" y="3944938"/>
          <p14:tracePt t="13565" x="2886075" y="3932238"/>
          <p14:tracePt t="13572" x="2809875" y="3913188"/>
          <p14:tracePt t="13578" x="2746375" y="3906838"/>
          <p14:tracePt t="13585" x="2682875" y="3906838"/>
          <p14:tracePt t="13592" x="2606675" y="3906838"/>
          <p14:tracePt t="13599" x="2543175" y="3906838"/>
          <p14:tracePt t="13606" x="2497138" y="3906838"/>
          <p14:tracePt t="13613" x="2452688" y="3906838"/>
          <p14:tracePt t="13620" x="2408238" y="3906838"/>
          <p14:tracePt t="13627" x="2389188" y="3913188"/>
          <p14:tracePt t="13633" x="2351088" y="3919538"/>
          <p14:tracePt t="13640" x="2332038" y="3925888"/>
          <p14:tracePt t="13647" x="2319338" y="3925888"/>
          <p14:tracePt t="13655" x="2300288" y="3932238"/>
          <p14:tracePt t="13661" x="2281238" y="3938588"/>
          <p14:tracePt t="13668" x="2274888" y="3944938"/>
          <p14:tracePt t="13675" x="2262188" y="3944938"/>
          <p14:tracePt t="13682" x="2243138" y="3944938"/>
          <p14:tracePt t="13689" x="2230438" y="3951288"/>
          <p14:tracePt t="13696" x="2224088" y="3957638"/>
          <p14:tracePt t="13703" x="2211388" y="3963988"/>
          <p14:tracePt t="13710" x="2198688" y="3963988"/>
          <p14:tracePt t="13717" x="2192338" y="3970338"/>
          <p14:tracePt t="13724" x="2173288" y="3983038"/>
          <p14:tracePt t="13731" x="2160588" y="3989388"/>
          <p14:tracePt t="13739" x="2154238" y="3989388"/>
          <p14:tracePt t="13746" x="2147888" y="3995738"/>
          <p14:tracePt t="13751" x="2141538" y="3995738"/>
          <p14:tracePt t="13759" x="2141538" y="4002088"/>
          <p14:tracePt t="13767" x="2128838" y="4008438"/>
          <p14:tracePt t="13784" x="2122488" y="4014788"/>
          <p14:tracePt t="13796" x="2116138" y="4014788"/>
          <p14:tracePt t="13801" x="2116138" y="4021138"/>
          <p14:tracePt t="13808" x="2109788" y="4021138"/>
          <p14:tracePt t="13828" x="2103438" y="4027488"/>
          <p14:tracePt t="13844" x="2103438" y="4033838"/>
          <p14:tracePt t="13899" x="2109788" y="4033838"/>
          <p14:tracePt t="13912" x="2116138" y="4033838"/>
          <p14:tracePt t="13939" x="2122488" y="4033838"/>
          <p14:tracePt t="13954" x="2128838" y="4033838"/>
          <p14:tracePt t="13967" x="2135188" y="4027488"/>
          <p14:tracePt t="13973" x="2141538" y="4027488"/>
          <p14:tracePt t="13981" x="2147888" y="4027488"/>
          <p14:tracePt t="14007" x="2154238" y="4021138"/>
          <p14:tracePt t="14014" x="2160588" y="4021138"/>
          <p14:tracePt t="14018" x="2166938" y="4021138"/>
          <p14:tracePt t="14024" x="2173288" y="4014788"/>
          <p14:tracePt t="14030" x="2179638" y="4014788"/>
          <p14:tracePt t="14043" x="2192338" y="4014788"/>
          <p14:tracePt t="14049" x="2198688" y="4008438"/>
          <p14:tracePt t="14064" x="2205038" y="4002088"/>
          <p14:tracePt t="14071" x="2211388" y="4002088"/>
          <p14:tracePt t="14085" x="2224088" y="3995738"/>
          <p14:tracePt t="14091" x="2230438" y="3995738"/>
          <p14:tracePt t="14106" x="2243138" y="3995738"/>
          <p14:tracePt t="14113" x="2255838" y="3989388"/>
          <p14:tracePt t="14124" x="2262188" y="3989388"/>
          <p14:tracePt t="14130" x="2274888" y="3989388"/>
          <p14:tracePt t="14137" x="2287588" y="3983038"/>
          <p14:tracePt t="14143" x="2306638" y="3983038"/>
          <p14:tracePt t="14147" x="2325688" y="3976688"/>
          <p14:tracePt t="14153" x="2344738" y="3976688"/>
          <p14:tracePt t="14160" x="2357438" y="3970338"/>
          <p14:tracePt t="14168" x="2382838" y="3970338"/>
          <p14:tracePt t="14174" x="2401888" y="3970338"/>
          <p14:tracePt t="14181" x="2420938" y="3970338"/>
          <p14:tracePt t="14189" x="2446338" y="3970338"/>
          <p14:tracePt t="14197" x="2471738" y="3970338"/>
          <p14:tracePt t="14207" x="2503488" y="3970338"/>
          <p14:tracePt t="14212" x="2549525" y="3970338"/>
          <p14:tracePt t="14218" x="2593975" y="3976688"/>
          <p14:tracePt t="14227" x="2638425" y="3983038"/>
          <p14:tracePt t="14230" x="2689225" y="3983038"/>
          <p14:tracePt t="14237" x="2727325" y="3995738"/>
          <p14:tracePt t="14247" x="2759075" y="4002088"/>
          <p14:tracePt t="14256" x="2784475" y="4008438"/>
          <p14:tracePt t="14258" x="2822575" y="4021138"/>
          <p14:tracePt t="14264" x="2835275" y="4027488"/>
          <p14:tracePt t="14273" x="2860675" y="4033838"/>
          <p14:tracePt t="14278" x="2879725" y="4033838"/>
          <p14:tracePt t="14285" x="2892425" y="4040188"/>
          <p14:tracePt t="14292" x="2905125" y="4040188"/>
          <p14:tracePt t="14301" x="2917825" y="4046538"/>
          <p14:tracePt t="14310" x="2930525" y="4052888"/>
          <p14:tracePt t="14315" x="2936875" y="4059238"/>
          <p14:tracePt t="14325" x="2949575" y="4059238"/>
          <p14:tracePt t="14330" x="2962275" y="4065588"/>
          <p14:tracePt t="14333" x="2968625" y="4065588"/>
          <p14:tracePt t="14348" x="2982913" y="4073525"/>
          <p14:tracePt t="14355" x="2989263" y="4073525"/>
          <p14:tracePt t="14363" x="2995613" y="4079875"/>
          <p14:tracePt t="14373" x="3001963" y="4079875"/>
          <p14:tracePt t="14379" x="3008313" y="4079875"/>
          <p14:tracePt t="14383" x="3014663" y="4079875"/>
          <p14:tracePt t="14397" x="3021013" y="4079875"/>
          <p14:tracePt t="14409" x="3027363" y="4079875"/>
          <p14:tracePt t="14676" x="3084513" y="4079875"/>
          <p14:tracePt t="14684" x="3148013" y="4079875"/>
          <p14:tracePt t="14690" x="3211513" y="4079875"/>
          <p14:tracePt t="14697" x="3281363" y="4079875"/>
          <p14:tracePt t="14702" x="3370263" y="4079875"/>
          <p14:tracePt t="14708" x="3454400" y="4073525"/>
          <p14:tracePt t="14715" x="3530600" y="4059238"/>
          <p14:tracePt t="14722" x="3606800" y="4059238"/>
          <p14:tracePt t="14729" x="3657600" y="4052888"/>
          <p14:tracePt t="14735" x="3714750" y="4046538"/>
          <p14:tracePt t="14745" x="3759200" y="4040188"/>
          <p14:tracePt t="14751" x="3803650" y="4040188"/>
          <p14:tracePt t="14759" x="3829050" y="4040188"/>
          <p14:tracePt t="14765" x="3848100" y="4033838"/>
          <p14:tracePt t="14770" x="3873500" y="4033838"/>
          <p14:tracePt t="14782" x="3894138" y="4027488"/>
          <p14:tracePt t="14787" x="3900488" y="4027488"/>
          <p14:tracePt t="14791" x="3919538" y="4021138"/>
          <p14:tracePt t="14798" x="3932238" y="4021138"/>
          <p14:tracePt t="14805" x="3938588" y="4021138"/>
          <p14:tracePt t="14819" x="3944938" y="4021138"/>
          <p14:tracePt t="14825" x="3951288" y="4014788"/>
          <p14:tracePt t="14850" x="3957638" y="4014788"/>
          <p14:tracePt t="14868" x="3963988" y="4014788"/>
          <p14:tracePt t="15098" x="3970338" y="4014788"/>
          <p14:tracePt t="15112" x="3976688" y="4014788"/>
          <p14:tracePt t="15122" x="3983038" y="4014788"/>
          <p14:tracePt t="15132" x="3989388" y="4008438"/>
          <p14:tracePt t="15137" x="4002088" y="4008438"/>
          <p14:tracePt t="15152" x="4008438" y="4008438"/>
          <p14:tracePt t="15160" x="4021138" y="4008438"/>
          <p14:tracePt t="15177" x="4033838" y="4008438"/>
          <p14:tracePt t="15179" x="4040188" y="4008438"/>
          <p14:tracePt t="15187" x="4046538" y="4008438"/>
          <p14:tracePt t="15195" x="4059238" y="4008438"/>
          <p14:tracePt t="15209" x="4071938" y="4008438"/>
          <p14:tracePt t="15216" x="4078288" y="4008438"/>
          <p14:tracePt t="15222" x="4090988" y="4008438"/>
          <p14:tracePt t="15228" x="4097338" y="4008438"/>
          <p14:tracePt t="15235" x="4103688" y="4008438"/>
          <p14:tracePt t="15241" x="4116388" y="4008438"/>
          <p14:tracePt t="15251" x="4129088" y="4002088"/>
          <p14:tracePt t="15265" x="4135438" y="4002088"/>
          <p14:tracePt t="15275" x="4141788" y="4002088"/>
          <p14:tracePt t="15277" x="4148138" y="4002088"/>
          <p14:tracePt t="15282" x="4154488" y="4002088"/>
          <p14:tracePt t="15290" x="4160838" y="4002088"/>
          <p14:tracePt t="15297" x="4167188" y="4002088"/>
          <p14:tracePt t="15305" x="4173538" y="4002088"/>
          <p14:tracePt t="15310" x="4179888" y="4002088"/>
          <p14:tracePt t="15333" x="4186238" y="4002088"/>
          <p14:tracePt t="15347" x="4192588" y="4002088"/>
          <p14:tracePt t="15419" x="4186238" y="4002088"/>
          <p14:tracePt t="15428" x="4167188" y="4002088"/>
          <p14:tracePt t="15435" x="4148138" y="4002088"/>
          <p14:tracePt t="15442" x="4129088" y="3995738"/>
          <p14:tracePt t="15449" x="4103688" y="3989388"/>
          <p14:tracePt t="15456" x="4078288" y="3989388"/>
          <p14:tracePt t="15463" x="4040188" y="3983038"/>
          <p14:tracePt t="15470" x="3995738" y="3976688"/>
          <p14:tracePt t="15477" x="3938588" y="3957638"/>
          <p14:tracePt t="15487" x="3894138" y="3957638"/>
          <p14:tracePt t="15494" x="3848100" y="3951288"/>
          <p14:tracePt t="15501" x="3803650" y="3944938"/>
          <p14:tracePt t="15506" x="3759200" y="3938588"/>
          <p14:tracePt t="15512" x="3714750" y="3938588"/>
          <p14:tracePt t="15519" x="3683000" y="3932238"/>
          <p14:tracePt t="15525" x="3638550" y="3932238"/>
          <p14:tracePt t="15532" x="3606800" y="3919538"/>
          <p14:tracePt t="15539" x="3568700" y="3913188"/>
          <p14:tracePt t="15546" x="3536950" y="3906838"/>
          <p14:tracePt t="15554" x="3511550" y="3906838"/>
          <p14:tracePt t="15560" x="3479800" y="3906838"/>
          <p14:tracePt t="15567" x="3448050" y="3900488"/>
          <p14:tracePt t="15574" x="3408363" y="3900488"/>
          <p14:tracePt t="15581" x="3376613" y="3894138"/>
          <p14:tracePt t="15589" x="3351213" y="3887788"/>
          <p14:tracePt t="15594" x="3319463" y="3881438"/>
          <p14:tracePt t="15602" x="3281363" y="3875088"/>
          <p14:tracePt t="15608" x="3249613" y="3868738"/>
          <p14:tracePt t="15615" x="3224213" y="3862388"/>
          <p14:tracePt t="15623" x="3205163" y="3862388"/>
          <p14:tracePt t="15632" x="3192463" y="3856038"/>
          <p14:tracePt t="15642" x="3179763" y="3849688"/>
          <p14:tracePt t="15648" x="3167063" y="3849688"/>
          <p14:tracePt t="15652" x="3167063" y="3843338"/>
          <p14:tracePt t="15657" x="3160713" y="3843338"/>
          <p14:tracePt t="15664" x="3154363" y="3843338"/>
          <p14:tracePt t="15671" x="3148013" y="3843338"/>
          <p14:tracePt t="15692" x="3141663" y="3843338"/>
          <p14:tracePt t="16047" x="3097213" y="3748088"/>
          <p14:tracePt t="16056" x="3027363" y="3625850"/>
          <p14:tracePt t="16062" x="2968625" y="3536950"/>
          <p14:tracePt t="16066" x="2930525" y="3467100"/>
          <p14:tracePt t="16073" x="2898775" y="3416300"/>
          <p14:tracePt t="16079" x="2867025" y="3378200"/>
          <p14:tracePt t="16087" x="2835275" y="3340100"/>
          <p14:tracePt t="16093" x="2816225" y="3314700"/>
          <p14:tracePt t="16100" x="2784475" y="3276600"/>
          <p14:tracePt t="16107" x="2752725" y="3238500"/>
          <p14:tracePt t="16114" x="2714625" y="3186113"/>
          <p14:tracePt t="16122" x="2682875" y="3148013"/>
          <p14:tracePt t="16128" x="2644775" y="3103563"/>
          <p14:tracePt t="16138" x="2613025" y="3065463"/>
          <p14:tracePt t="16145" x="2581275" y="3014663"/>
          <p14:tracePt t="16152" x="2543175" y="2976563"/>
          <p14:tracePt t="16159" x="2509838" y="2938463"/>
          <p14:tracePt t="16162" x="2478088" y="2887663"/>
          <p14:tracePt t="16172" x="2446338" y="2843213"/>
          <p14:tracePt t="16178" x="2401888" y="2771775"/>
          <p14:tracePt t="16186" x="2370138" y="2727325"/>
          <p14:tracePt t="16193" x="2338388" y="2670175"/>
          <p14:tracePt t="16197" x="2306638" y="2619375"/>
          <p14:tracePt t="16205" x="2281238" y="2581275"/>
          <p14:tracePt t="16211" x="2274888" y="2562225"/>
          <p14:tracePt t="16218" x="2262188" y="2536825"/>
          <p14:tracePt t="16227" x="2243138" y="2524125"/>
          <p14:tracePt t="16234" x="2230438" y="2505075"/>
          <p14:tracePt t="16242" x="2217738" y="2479675"/>
          <p14:tracePt t="16246" x="2198688" y="2447925"/>
          <p14:tracePt t="16254" x="2185988" y="2435225"/>
          <p14:tracePt t="16259" x="2173288" y="2397125"/>
          <p14:tracePt t="16267" x="2154238" y="2365375"/>
          <p14:tracePt t="16274" x="2135188" y="2332038"/>
          <p14:tracePt t="16280" x="2122488" y="2300288"/>
          <p14:tracePt t="16288" x="2109788" y="2262188"/>
          <p14:tracePt t="16294" x="2090738" y="2224088"/>
          <p14:tracePt t="16301" x="2078038" y="2198688"/>
          <p14:tracePt t="16308" x="2065338" y="2166938"/>
          <p14:tracePt t="16315" x="2044700" y="2128838"/>
          <p14:tracePt t="16325" x="2025650" y="2090738"/>
          <p14:tracePt t="16332" x="2012950" y="2052638"/>
          <p14:tracePt t="16336" x="2000250" y="2027238"/>
          <p14:tracePt t="16343" x="1987550" y="2001838"/>
          <p14:tracePt t="16350" x="1974850" y="1976438"/>
          <p14:tracePt t="16356" x="1962150" y="1951038"/>
          <p14:tracePt t="16364" x="1943100" y="1911350"/>
          <p14:tracePt t="16370" x="1930400" y="1885950"/>
          <p14:tracePt t="16377" x="1917700" y="1860550"/>
          <p14:tracePt t="16384" x="1905000" y="1822450"/>
          <p14:tracePt t="16391" x="1892300" y="1797050"/>
          <p14:tracePt t="16398" x="1879600" y="1771650"/>
          <p14:tracePt t="16405" x="1873250" y="1752600"/>
          <p14:tracePt t="16412" x="1860550" y="1739900"/>
          <p14:tracePt t="16421" x="1854200" y="1720850"/>
          <p14:tracePt t="16426" x="1847850" y="1708150"/>
          <p14:tracePt t="16433" x="1841500" y="1689100"/>
          <p14:tracePt t="16440" x="1841500" y="1682750"/>
          <p14:tracePt t="16447" x="1835150" y="1663700"/>
          <p14:tracePt t="16455" x="1828800" y="1644650"/>
          <p14:tracePt t="16460" x="1828800" y="1638300"/>
          <p14:tracePt t="16468" x="1822450" y="1625600"/>
          <p14:tracePt t="16474" x="1822450" y="1612900"/>
          <p14:tracePt t="16484" x="1822450" y="1600200"/>
          <p14:tracePt t="16497" x="1809750" y="1562100"/>
          <p14:tracePt t="16501" x="1809750" y="1543050"/>
          <p14:tracePt t="16511" x="1803400" y="1530350"/>
          <p14:tracePt t="16520" x="1803400" y="1511300"/>
          <p14:tracePt t="16526" x="1797050" y="1490663"/>
          <p14:tracePt t="16529" x="1797050" y="1484313"/>
          <p14:tracePt t="16537" x="1797050" y="1471613"/>
          <p14:tracePt t="16543" x="1790700" y="1458913"/>
          <p14:tracePt t="16550" x="1790700" y="1452563"/>
          <p14:tracePt t="16557" x="1790700" y="1439863"/>
          <p14:tracePt t="16566" x="1784350" y="1427163"/>
          <p14:tracePt t="16574" x="1784350" y="1414463"/>
          <p14:tracePt t="16579" x="1784350" y="1408113"/>
          <p14:tracePt t="16586" x="1778000" y="1395413"/>
          <p14:tracePt t="16595" x="1771650" y="1389063"/>
          <p14:tracePt t="16600" x="1771650" y="1382713"/>
          <p14:tracePt t="16606" x="1765300" y="1370013"/>
          <p14:tracePt t="16621" x="1765300" y="1363663"/>
          <p14:tracePt t="16629" x="1765300" y="1350963"/>
          <p14:tracePt t="16651" x="1758950" y="1344613"/>
          <p14:tracePt t="16660" x="1758950" y="1338263"/>
          <p14:tracePt t="16674" x="1758950" y="1331913"/>
          <p14:tracePt t="16683" x="1758950" y="1325563"/>
          <p14:tracePt t="16697" x="1758950" y="1319213"/>
          <p14:tracePt t="16752" x="1758950" y="1312863"/>
          <p14:tracePt t="16801" x="1758950" y="1306513"/>
          <p14:tracePt t="16844" x="1758950" y="1300163"/>
          <p14:tracePt t="16858" x="1758950" y="1293813"/>
          <p14:tracePt t="16881" x="1758950" y="1287463"/>
          <p14:tracePt t="16886" x="1758950" y="1281113"/>
          <p14:tracePt t="16892" x="1758950" y="1274763"/>
          <p14:tracePt t="16904" x="1758950" y="1268413"/>
          <p14:tracePt t="16911" x="1758950" y="1262063"/>
          <p14:tracePt t="16932" x="1752600" y="1255713"/>
          <p14:tracePt t="16954" x="1746250" y="1255713"/>
          <p14:tracePt t="16993" x="1746250" y="1262063"/>
          <p14:tracePt t="17001" x="1746250" y="1268413"/>
          <p14:tracePt t="17015" x="1739900" y="1274763"/>
          <p14:tracePt t="17022" x="1739900" y="1287463"/>
          <p14:tracePt t="17036" x="1739900" y="1293813"/>
          <p14:tracePt t="17042" x="1733550" y="1306513"/>
          <p14:tracePt t="17051" x="1733550" y="1312863"/>
          <p14:tracePt t="17058" x="1733550" y="1319213"/>
          <p14:tracePt t="17065" x="1733550" y="1331913"/>
          <p14:tracePt t="17071" x="1733550" y="1350963"/>
          <p14:tracePt t="17078" x="1733550" y="1382713"/>
          <p14:tracePt t="17084" x="1733550" y="1427163"/>
          <p14:tracePt t="17093" x="1733550" y="1477963"/>
          <p14:tracePt t="17099" x="1752600" y="1581150"/>
          <p14:tracePt t="17105" x="1758950" y="1663700"/>
          <p14:tracePt t="17112" x="1771650" y="1758950"/>
          <p14:tracePt t="17118" x="1790700" y="1847850"/>
          <p14:tracePt t="17129" x="1790700" y="1911350"/>
          <p14:tracePt t="17132" x="1797050" y="1982788"/>
          <p14:tracePt t="17140" x="1803400" y="2071688"/>
          <p14:tracePt t="17149" x="1803400" y="2135188"/>
          <p14:tracePt t="17162" x="1803400" y="2243138"/>
          <p14:tracePt t="17168" x="1803400" y="2274888"/>
          <p14:tracePt t="17173" x="1803400" y="2300288"/>
          <p14:tracePt t="17183" x="1803400" y="2306638"/>
          <p14:tracePt t="17188" x="1803400" y="2325688"/>
          <p14:tracePt t="17195" x="1803400" y="2332038"/>
          <p14:tracePt t="17207" x="1803400" y="2351088"/>
          <p14:tracePt t="17212" x="1803400" y="2365375"/>
          <p14:tracePt t="17217" x="1803400" y="2371725"/>
          <p14:tracePt t="17223" x="1803400" y="2390775"/>
          <p14:tracePt t="17229" x="1803400" y="2409825"/>
          <p14:tracePt t="17245" x="1803400" y="2447925"/>
          <p14:tracePt t="17251" x="1803400" y="2473325"/>
          <p14:tracePt t="17257" x="1803400" y="2505075"/>
          <p14:tracePt t="17264" x="1803400" y="2524125"/>
          <p14:tracePt t="17273" x="1803400" y="2549525"/>
          <p14:tracePt t="17279" x="1803400" y="2581275"/>
          <p14:tracePt t="17287" x="1803400" y="2606675"/>
          <p14:tracePt t="17296" x="1803400" y="2632075"/>
          <p14:tracePt t="17298" x="1803400" y="2663825"/>
          <p14:tracePt t="17306" x="1803400" y="2682875"/>
          <p14:tracePt t="17311" x="1803400" y="2708275"/>
          <p14:tracePt t="17319" x="1803400" y="2727325"/>
          <p14:tracePt t="17325" x="1803400" y="2740025"/>
          <p14:tracePt t="17336" x="1803400" y="2752725"/>
          <p14:tracePt t="17343" x="1803400" y="2771775"/>
          <p14:tracePt t="17349" x="1803400" y="2784475"/>
          <p14:tracePt t="17353" x="1803400" y="2798763"/>
          <p14:tracePt t="17363" x="1803400" y="2817813"/>
          <p14:tracePt t="17373" x="1803400" y="2824163"/>
          <p14:tracePt t="17379" x="1803400" y="2843213"/>
          <p14:tracePt t="17381" x="1803400" y="2849563"/>
          <p14:tracePt t="17389" x="1803400" y="2855913"/>
          <p14:tracePt t="17397" x="1803400" y="2868613"/>
          <p14:tracePt t="17407" x="1803400" y="2874963"/>
          <p14:tracePt t="17411" x="1803400" y="2881313"/>
          <p14:tracePt t="17418" x="1803400" y="2894013"/>
          <p14:tracePt t="17422" x="1803400" y="2900363"/>
          <p14:tracePt t="17430" x="1803400" y="2913063"/>
          <p14:tracePt t="17438" x="1803400" y="2919413"/>
          <p14:tracePt t="17444" x="1803400" y="2925763"/>
          <p14:tracePt t="17450" x="1803400" y="2938463"/>
          <p14:tracePt t="17457" x="1803400" y="2944813"/>
          <p14:tracePt t="17467" x="1803400" y="2951163"/>
          <p14:tracePt t="17475" x="1803400" y="2963863"/>
          <p14:tracePt t="17480" x="1797050" y="2976563"/>
          <p14:tracePt t="17484" x="1797050" y="2995613"/>
          <p14:tracePt t="17492" x="1797050" y="3001963"/>
          <p14:tracePt t="17499" x="1797050" y="3027363"/>
          <p14:tracePt t="17506" x="1797050" y="3046413"/>
          <p14:tracePt t="17515" x="1797050" y="3059113"/>
          <p14:tracePt t="17531" x="1797050" y="3097213"/>
          <p14:tracePt t="17533" x="1797050" y="3116263"/>
          <p14:tracePt t="17541" x="1797050" y="3128963"/>
          <p14:tracePt t="17548" x="1797050" y="3148013"/>
          <p14:tracePt t="17554" x="1797050" y="3154363"/>
          <p14:tracePt t="17562" x="1797050" y="3160713"/>
          <p14:tracePt t="17568" x="1797050" y="3173413"/>
          <p14:tracePt t="17575" x="1797050" y="3179763"/>
          <p14:tracePt t="17582" x="1797050" y="3186113"/>
          <p14:tracePt t="17589" x="1797050" y="3192463"/>
          <p14:tracePt t="17596" x="1797050" y="3198813"/>
          <p14:tracePt t="17603" x="1797050" y="3205163"/>
          <p14:tracePt t="17610" x="1797050" y="3211513"/>
          <p14:tracePt t="17617" x="1797050" y="3219450"/>
          <p14:tracePt t="17624" x="1797050" y="3225800"/>
          <p14:tracePt t="17633" x="1797050" y="3232150"/>
          <p14:tracePt t="17657" x="1797050" y="3238500"/>
          <p14:tracePt t="17664" x="1797050" y="3244850"/>
          <p14:tracePt t="17682" x="1790700" y="3251200"/>
          <p14:tracePt t="17701" x="1790700" y="3257550"/>
          <p14:tracePt t="17714" x="1790700" y="3263900"/>
          <p14:tracePt t="18144" x="1790700" y="3257550"/>
          <p14:tracePt t="18151" x="1790700" y="3251200"/>
          <p14:tracePt t="18171" x="1790700" y="3244850"/>
          <p14:tracePt t="18180" x="1790700" y="3238500"/>
          <p14:tracePt t="18196" x="1790700" y="3232150"/>
          <p14:tracePt t="18203" x="1784350" y="3225800"/>
          <p14:tracePt t="18207" x="1784350" y="3219450"/>
          <p14:tracePt t="18242" x="1784350" y="3211513"/>
          <p14:tracePt t="18257" x="1784350" y="3205163"/>
          <p14:tracePt t="18266" x="1778000" y="3205163"/>
          <p14:tracePt t="18276" x="1771650" y="3205163"/>
          <p14:tracePt t="18289" x="1771650" y="3198813"/>
          <p14:tracePt t="18304" x="1771650" y="3192463"/>
          <p14:tracePt t="18323" x="1771650" y="3186113"/>
          <p14:tracePt t="18330" x="1765300" y="3186113"/>
          <p14:tracePt t="18344" x="1758950" y="3186113"/>
          <p14:tracePt t="18358" x="1752600" y="3186113"/>
          <p14:tracePt t="18379" x="1752600" y="3179763"/>
          <p14:tracePt t="18387" x="1746250" y="3173413"/>
          <p14:tracePt t="18392" x="1739900" y="3173413"/>
          <p14:tracePt t="18400" x="1733550" y="3160713"/>
          <p14:tracePt t="18410" x="1720850" y="3154363"/>
          <p14:tracePt t="18415" x="1708150" y="3141663"/>
          <p14:tracePt t="18431" x="1689100" y="3122613"/>
          <p14:tracePt t="18435" x="1670050" y="3116263"/>
          <p14:tracePt t="18442" x="1657350" y="3103563"/>
          <p14:tracePt t="18449" x="1644650" y="3090863"/>
          <p14:tracePt t="18456" x="1638300" y="3084513"/>
          <p14:tracePt t="18462" x="1631950" y="3084513"/>
          <p14:tracePt t="18469" x="1625600" y="3071813"/>
          <p14:tracePt t="18476" x="1619250" y="3065463"/>
          <p14:tracePt t="18483" x="1612900" y="3065463"/>
          <p14:tracePt t="18493" x="1606550" y="3065463"/>
          <p14:tracePt t="18499" x="1606550" y="3059113"/>
          <p14:tracePt t="18507" x="1598613" y="3052763"/>
          <p14:tracePt t="18520" x="1598613" y="3046413"/>
          <p14:tracePt t="18526" x="1592263" y="3040063"/>
          <p14:tracePt t="18545" x="1592263" y="3033713"/>
          <p14:tracePt t="18554" x="1592263" y="3027363"/>
          <p14:tracePt t="18559" x="1592263" y="3021013"/>
          <p14:tracePt t="18573" x="1592263" y="3014663"/>
          <p14:tracePt t="18580" x="1598613" y="3008313"/>
          <p14:tracePt t="18591" x="1606550" y="3008313"/>
          <p14:tracePt t="18598" x="1612900" y="3001963"/>
          <p14:tracePt t="18600" x="1612900" y="2989263"/>
          <p14:tracePt t="18607" x="1625600" y="2976563"/>
          <p14:tracePt t="18614" x="1638300" y="2951163"/>
          <p14:tracePt t="18623" x="1657350" y="2925763"/>
          <p14:tracePt t="18628" x="1689100" y="2887663"/>
          <p14:tracePt t="18635" x="1733550" y="2830513"/>
          <p14:tracePt t="18642" x="1784350" y="2759075"/>
          <p14:tracePt t="18649" x="1835150" y="2682875"/>
          <p14:tracePt t="18656" x="1905000" y="2562225"/>
          <p14:tracePt t="18663" x="1962150" y="2460625"/>
          <p14:tracePt t="18671" x="1993900" y="2384425"/>
          <p14:tracePt t="18677" x="2000250" y="2319338"/>
          <p14:tracePt t="18684" x="2012950" y="2274888"/>
          <p14:tracePt t="18693" x="2025650" y="2236788"/>
          <p14:tracePt t="18701" x="2025650" y="2205038"/>
          <p14:tracePt t="18710" x="2032000" y="2192338"/>
          <p14:tracePt t="18715" x="2032000" y="2173288"/>
          <p14:tracePt t="18717" x="2032000" y="2166938"/>
          <p14:tracePt t="18725" x="2032000" y="2147888"/>
          <p14:tracePt t="18732" x="2032000" y="2128838"/>
          <p14:tracePt t="18739" x="2032000" y="2109788"/>
          <p14:tracePt t="18747" x="2025650" y="2090738"/>
          <p14:tracePt t="18754" x="2025650" y="2065338"/>
          <p14:tracePt t="18760" x="2019300" y="2027238"/>
          <p14:tracePt t="18767" x="2012950" y="1989138"/>
          <p14:tracePt t="18774" x="2006600" y="1938338"/>
          <p14:tracePt t="18781" x="2006600" y="1892300"/>
          <p14:tracePt t="18789" x="1993900" y="1847850"/>
          <p14:tracePt t="18795" x="1987550" y="1822450"/>
          <p14:tracePt t="18804" x="1981200" y="1790700"/>
          <p14:tracePt t="18808" x="1974850" y="1752600"/>
          <p14:tracePt t="18815" x="1968500" y="1727200"/>
          <p14:tracePt t="18823" x="1955800" y="1701800"/>
          <p14:tracePt t="18830" x="1955800" y="1682750"/>
          <p14:tracePt t="18837" x="1949450" y="1663700"/>
          <p14:tracePt t="18849" x="1943100" y="1644650"/>
          <p14:tracePt t="18853" x="1936750" y="1625600"/>
          <p14:tracePt t="18863" x="1936750" y="1606550"/>
          <p14:tracePt t="18866" x="1936750" y="1600200"/>
          <p14:tracePt t="18871" x="1930400" y="1587500"/>
          <p14:tracePt t="18878" x="1930400" y="1574800"/>
          <p14:tracePt t="18885" x="1924050" y="1574800"/>
          <p14:tracePt t="18892" x="1924050" y="1568450"/>
          <p14:tracePt t="18901" x="1917700" y="1555750"/>
          <p14:tracePt t="18914" x="1917700" y="1549400"/>
          <p14:tracePt t="18921" x="1917700" y="1543050"/>
          <p14:tracePt t="18926" x="1911350" y="1543050"/>
          <p14:tracePt t="18933" x="1911350" y="1536700"/>
          <p14:tracePt t="18940" x="1911350" y="1530350"/>
          <p14:tracePt t="18954" x="1911350" y="1524000"/>
          <p14:tracePt t="18961" x="1911350" y="1517650"/>
          <p14:tracePt t="19255" x="1911350" y="1555750"/>
          <p14:tracePt t="19262" x="1911350" y="1657350"/>
          <p14:tracePt t="19269" x="1924050" y="1771650"/>
          <p14:tracePt t="19283" x="1930400" y="2071688"/>
          <p14:tracePt t="19286" x="1930400" y="2160588"/>
          <p14:tracePt t="19296" x="1930400" y="2224088"/>
          <p14:tracePt t="19304" x="1930400" y="2281238"/>
          <p14:tracePt t="19311" x="1936750" y="2312988"/>
          <p14:tracePt t="19315" x="1936750" y="2344738"/>
          <p14:tracePt t="19322" x="1936750" y="2384425"/>
          <p14:tracePt t="19328" x="1936750" y="2397125"/>
          <p14:tracePt t="19336" x="1936750" y="2422525"/>
          <p14:tracePt t="19342" x="1936750" y="2441575"/>
          <p14:tracePt t="19350" x="1936750" y="2454275"/>
          <p14:tracePt t="19357" x="1936750" y="2479675"/>
          <p14:tracePt t="19363" x="1936750" y="2505075"/>
          <p14:tracePt t="19374" x="1930400" y="2530475"/>
          <p14:tracePt t="19381" x="1930400" y="2549525"/>
          <p14:tracePt t="19387" x="1930400" y="2581275"/>
          <p14:tracePt t="19392" x="1924050" y="2619375"/>
          <p14:tracePt t="19398" x="1924050" y="2651125"/>
          <p14:tracePt t="19407" x="1917700" y="2682875"/>
          <p14:tracePt t="19412" x="1917700" y="2720975"/>
          <p14:tracePt t="19420" x="1917700" y="2740025"/>
          <p14:tracePt t="19426" x="1917700" y="2765425"/>
          <p14:tracePt t="19433" x="1917700" y="2784475"/>
          <p14:tracePt t="19440" x="1917700" y="2798763"/>
          <p14:tracePt t="19446" x="1917700" y="2817813"/>
          <p14:tracePt t="19454" x="1917700" y="2836863"/>
          <p14:tracePt t="19462" x="1911350" y="2843213"/>
          <p14:tracePt t="19471" x="1911350" y="2862263"/>
          <p14:tracePt t="19478" x="1911350" y="2874963"/>
          <p14:tracePt t="19483" x="1911350" y="2881313"/>
          <p14:tracePt t="19492" x="1911350" y="2894013"/>
          <p14:tracePt t="19496" x="1905000" y="2906713"/>
          <p14:tracePt t="19509" x="1905000" y="2919413"/>
          <p14:tracePt t="19516" x="1905000" y="2944813"/>
          <p14:tracePt t="19523" x="1898650" y="2957513"/>
          <p14:tracePt t="19530" x="1898650" y="2976563"/>
          <p14:tracePt t="19538" x="1898650" y="2995613"/>
          <p14:tracePt t="19543" x="1898650" y="3001963"/>
          <p14:tracePt t="19550" x="1892300" y="3021013"/>
          <p14:tracePt t="19557" x="1892300" y="3040063"/>
          <p14:tracePt t="19564" x="1885950" y="3052763"/>
          <p14:tracePt t="19571" x="1885950" y="3065463"/>
          <p14:tracePt t="19578" x="1885950" y="3078163"/>
          <p14:tracePt t="19590" x="1879600" y="3084513"/>
          <p14:tracePt t="19597" x="1879600" y="3090863"/>
          <p14:tracePt t="19601" x="1879600" y="3103563"/>
          <p14:tracePt t="19605" x="1873250" y="3103563"/>
          <p14:tracePt t="19613" x="1873250" y="3116263"/>
          <p14:tracePt t="19621" x="1873250" y="3122613"/>
          <p14:tracePt t="19634" x="1873250" y="3128963"/>
          <p14:tracePt t="19641" x="1873250" y="3135313"/>
          <p14:tracePt t="19655" x="1873250" y="3141663"/>
          <p14:tracePt t="19661" x="1873250" y="3148013"/>
          <p14:tracePt t="19668" x="1873250" y="3154363"/>
          <p14:tracePt t="19689" x="1873250" y="3160713"/>
          <p14:tracePt t="19696" x="1873250" y="3167063"/>
          <p14:tracePt t="19710" x="1873250" y="3173413"/>
          <p14:tracePt t="19716" x="1873250" y="3179763"/>
          <p14:tracePt t="19731" x="1873250" y="3186113"/>
          <p14:tracePt t="19794" x="1873250" y="3179763"/>
          <p14:tracePt t="19802" x="1873250" y="3173413"/>
          <p14:tracePt t="19809" x="1873250" y="3154363"/>
          <p14:tracePt t="19815" x="1873250" y="3116263"/>
          <p14:tracePt t="19821" x="1885950" y="3027363"/>
          <p14:tracePt t="19828" x="1905000" y="2894013"/>
          <p14:tracePt t="19834" x="1911350" y="2733675"/>
          <p14:tracePt t="19845" x="1936750" y="2593975"/>
          <p14:tracePt t="19850" x="1943100" y="2454275"/>
          <p14:tracePt t="19857" x="1943100" y="2359025"/>
          <p14:tracePt t="19864" x="1949450" y="2274888"/>
          <p14:tracePt t="19870" x="1962150" y="2192338"/>
          <p14:tracePt t="19876" x="1968500" y="2122488"/>
          <p14:tracePt t="19883" x="1974850" y="2052638"/>
          <p14:tracePt t="19890" x="1974850" y="1963738"/>
          <p14:tracePt t="19897" x="1974850" y="1892300"/>
          <p14:tracePt t="19903" x="1974850" y="1828800"/>
          <p14:tracePt t="19913" x="1974850" y="1771650"/>
          <p14:tracePt t="19922" x="1974850" y="1727200"/>
          <p14:tracePt t="19932" x="1968500" y="1651000"/>
          <p14:tracePt t="19940" x="1962150" y="1619250"/>
          <p14:tracePt t="19945" x="1955800" y="1593850"/>
          <p14:tracePt t="19963" x="1949450" y="1549400"/>
          <p14:tracePt t="19965" x="1943100" y="1530350"/>
          <p14:tracePt t="19976" x="1936750" y="1517650"/>
          <p14:tracePt t="19980" x="1924050" y="1490663"/>
          <p14:tracePt t="19987" x="1917700" y="1471613"/>
          <p14:tracePt t="20012" x="1892300" y="1408113"/>
          <p14:tracePt t="20016" x="1885950" y="1395413"/>
          <p14:tracePt t="20022" x="1879600" y="1382713"/>
          <p14:tracePt t="20029" x="1873250" y="1363663"/>
          <p14:tracePt t="20036" x="1866900" y="1363663"/>
          <p14:tracePt t="20044" x="1860550" y="1350963"/>
          <p14:tracePt t="20049" x="1860550" y="1338263"/>
          <p14:tracePt t="20056" x="1854200" y="1331913"/>
          <p14:tracePt t="20065" x="1847850" y="1319213"/>
          <p14:tracePt t="20073" x="1841500" y="1306513"/>
          <p14:tracePt t="20079" x="1835150" y="1293813"/>
          <p14:tracePt t="20084" x="1828800" y="1293813"/>
          <p14:tracePt t="20090" x="1828800" y="1281113"/>
          <p14:tracePt t="20101" x="1822450" y="1274763"/>
          <p14:tracePt t="20108" x="1816100" y="1274763"/>
          <p14:tracePt t="20115" x="1809750" y="1274763"/>
          <p14:tracePt t="20118" x="1809750" y="1268413"/>
          <p14:tracePt t="20125" x="1803400" y="1268413"/>
          <p14:tracePt t="20132" x="1803400" y="1262063"/>
          <p14:tracePt t="20139" x="1797050" y="1262063"/>
          <p14:tracePt t="20164" x="1784350" y="1262063"/>
          <p14:tracePt t="20174" x="1778000" y="1262063"/>
          <p14:tracePt t="20181" x="1778000" y="1268413"/>
          <p14:tracePt t="20197" x="1771650" y="1268413"/>
          <p14:tracePt t="20210" x="1765300" y="1268413"/>
          <p14:tracePt t="20231" x="1765300" y="1274763"/>
          <p14:tracePt t="20243" x="1765300" y="1281113"/>
          <p14:tracePt t="20257" x="1765300" y="1287463"/>
          <p14:tracePt t="20278" x="1771650" y="1287463"/>
          <p14:tracePt t="20295" x="1778000" y="1293813"/>
          <p14:tracePt t="20301" x="1784350" y="1300163"/>
          <p14:tracePt t="20305" x="1790700" y="1300163"/>
          <p14:tracePt t="20314" x="1803400" y="1306513"/>
          <p14:tracePt t="20328" x="1847850" y="1319213"/>
          <p14:tracePt t="20334" x="1879600" y="1338263"/>
          <p14:tracePt t="20340" x="1936750" y="1350963"/>
          <p14:tracePt t="20350" x="2006600" y="1376363"/>
          <p14:tracePt t="20357" x="2051050" y="1382713"/>
          <p14:tracePt t="20361" x="2128838" y="1401763"/>
          <p14:tracePt t="20368" x="2179638" y="1414463"/>
          <p14:tracePt t="20374" x="2236788" y="1433513"/>
          <p14:tracePt t="20381" x="2293938" y="1433513"/>
          <p14:tracePt t="20389" x="2338388" y="1446213"/>
          <p14:tracePt t="20395" x="2382838" y="1452563"/>
          <p14:tracePt t="20407" x="2414588" y="1465263"/>
          <p14:tracePt t="20413" x="2439988" y="1465263"/>
          <p14:tracePt t="20420" x="2471738" y="1471613"/>
          <p14:tracePt t="20426" x="2490788" y="1471613"/>
          <p14:tracePt t="20430" x="2517775" y="1471613"/>
          <p14:tracePt t="20439" x="2530475" y="1471613"/>
          <p14:tracePt t="20443" x="2543175" y="1477963"/>
          <p14:tracePt t="20451" x="2555875" y="1477963"/>
          <p14:tracePt t="20461" x="2562225" y="1484313"/>
          <p14:tracePt t="20464" x="2568575" y="1484313"/>
          <p14:tracePt t="20472" x="2574925" y="1484313"/>
          <p14:tracePt t="20482" x="2581275" y="1484313"/>
          <p14:tracePt t="20495" x="2587625" y="1484313"/>
          <p14:tracePt t="20501" x="2593975" y="1484313"/>
          <p14:tracePt t="20514" x="2600325" y="1484313"/>
          <p14:tracePt t="20528" x="2606675" y="1484313"/>
          <p14:tracePt t="20547" x="2613025" y="1484313"/>
          <p14:tracePt t="20561" x="2619375" y="1484313"/>
          <p14:tracePt t="20568" x="2619375" y="1490663"/>
          <p14:tracePt t="20577" x="2625725" y="1490663"/>
          <p14:tracePt t="20585" x="2625725" y="1497013"/>
          <p14:tracePt t="20626" x="2625725" y="1504950"/>
          <p14:tracePt t="20639" x="2625725" y="1511300"/>
          <p14:tracePt t="20673" x="2625725" y="1517650"/>
          <p14:tracePt t="20679" x="2619375" y="1517650"/>
          <p14:tracePt t="20687" x="2619375" y="1524000"/>
          <p14:tracePt t="20696" x="2613025" y="1524000"/>
          <p14:tracePt t="20710" x="2613025" y="1530350"/>
          <p14:tracePt t="20725" x="2606675" y="1536700"/>
          <p14:tracePt t="20729" x="2606675" y="1549400"/>
          <p14:tracePt t="20735" x="2593975" y="1555750"/>
          <p14:tracePt t="20742" x="2587625" y="1574800"/>
          <p14:tracePt t="20748" x="2574925" y="1593850"/>
          <p14:tracePt t="20756" x="2568575" y="1612900"/>
          <p14:tracePt t="20765" x="2555875" y="1638300"/>
          <p14:tracePt t="20774" x="2543175" y="1651000"/>
          <p14:tracePt t="20780" x="2530475" y="1676400"/>
          <p14:tracePt t="20782" x="2509838" y="1708150"/>
          <p14:tracePt t="20790" x="2490788" y="1739900"/>
          <p14:tracePt t="20797" x="2478088" y="1771650"/>
          <p14:tracePt t="20807" x="2459038" y="1797050"/>
          <p14:tracePt t="20817" x="2439988" y="1828800"/>
          <p14:tracePt t="20824" x="2427288" y="1841500"/>
          <p14:tracePt t="20831" x="2427288" y="1854200"/>
          <p14:tracePt t="20839" x="2420938" y="1860550"/>
          <p14:tracePt t="20845" x="2414588" y="1860550"/>
          <p14:tracePt t="20852" x="2408238" y="1873250"/>
          <p14:tracePt t="20859" x="2408238" y="1879600"/>
          <p14:tracePt t="20873" x="2395538" y="1885950"/>
          <p14:tracePt t="20880" x="2389188" y="1892300"/>
          <p14:tracePt t="20887" x="2389188" y="1898650"/>
          <p14:tracePt t="20896" x="2382838" y="1898650"/>
          <p14:tracePt t="20904" x="2376488" y="1905000"/>
          <p14:tracePt t="20911" x="2370138" y="1905000"/>
          <p14:tracePt t="20917" x="2363788" y="1911350"/>
          <p14:tracePt t="20921" x="2357438" y="1911350"/>
          <p14:tracePt t="20930" x="2351088" y="1911350"/>
          <p14:tracePt t="20939" x="2344738" y="1917700"/>
          <p14:tracePt t="20945" x="2338388" y="1917700"/>
          <p14:tracePt t="20950" x="2332038" y="1917700"/>
          <p14:tracePt t="20956" x="2319338" y="1924050"/>
          <p14:tracePt t="20963" x="2312988" y="1924050"/>
          <p14:tracePt t="20969" x="2306638" y="1931988"/>
          <p14:tracePt t="20977" x="2293938" y="1931988"/>
          <p14:tracePt t="20990" x="2287588" y="1931988"/>
          <p14:tracePt t="20998" x="2274888" y="1938338"/>
          <p14:tracePt t="21011" x="2268538" y="1938338"/>
          <p14:tracePt t="21019" x="2262188" y="1938338"/>
          <p14:tracePt t="21040" x="2255838" y="1938338"/>
          <p14:tracePt t="21062" x="2249488" y="1938338"/>
          <p14:tracePt t="21117" x="2255838" y="1938338"/>
          <p14:tracePt t="21136" x="2262188" y="1938338"/>
          <p14:tracePt t="21143" x="2274888" y="1938338"/>
          <p14:tracePt t="21152" x="2281238" y="1938338"/>
          <p14:tracePt t="21160" x="2306638" y="1938338"/>
          <p14:tracePt t="21165" x="2344738" y="1944688"/>
          <p14:tracePt t="21170" x="2401888" y="1963738"/>
          <p14:tracePt t="21177" x="2478088" y="1970088"/>
          <p14:tracePt t="21185" x="2543175" y="1976438"/>
          <p14:tracePt t="21192" x="2581275" y="1982788"/>
          <p14:tracePt t="21198" x="2613025" y="1989138"/>
          <p14:tracePt t="21206" x="2632075" y="1995488"/>
          <p14:tracePt t="21212" x="2644775" y="1995488"/>
          <p14:tracePt t="21221" x="2663825" y="2001838"/>
          <p14:tracePt t="21226" x="2676525" y="2001838"/>
          <p14:tracePt t="21235" x="2682875" y="2008188"/>
          <p14:tracePt t="21246" x="2689225" y="2008188"/>
          <p14:tracePt t="21252" x="2695575" y="2008188"/>
          <p14:tracePt t="21257" x="2701925" y="2008188"/>
          <p14:tracePt t="21261" x="2708275" y="2008188"/>
          <p14:tracePt t="21272" x="2714625" y="2008188"/>
          <p14:tracePt t="21279" x="2720975" y="2008188"/>
          <p14:tracePt t="21289" x="2720975" y="2014538"/>
          <p14:tracePt t="21295" x="2727325" y="2014538"/>
          <p14:tracePt t="21303" x="2733675" y="2014538"/>
          <p14:tracePt t="21316" x="2733675" y="2020888"/>
          <p14:tracePt t="21374" x="2733675" y="2027238"/>
          <p14:tracePt t="21400" x="2733675" y="2033588"/>
          <p14:tracePt t="21421" x="2727325" y="2033588"/>
          <p14:tracePt t="21427" x="2727325" y="2039938"/>
          <p14:tracePt t="21434" x="2708275" y="2046288"/>
          <p14:tracePt t="21441" x="2689225" y="2052638"/>
          <p14:tracePt t="21448" x="2676525" y="2058988"/>
          <p14:tracePt t="21455" x="2651125" y="2071688"/>
          <p14:tracePt t="21462" x="2600325" y="2084388"/>
          <p14:tracePt t="21470" x="2543175" y="2109788"/>
          <p14:tracePt t="21476" x="2497138" y="2135188"/>
          <p14:tracePt t="21483" x="2452688" y="2154238"/>
          <p14:tracePt t="21490" x="2427288" y="2166938"/>
          <p14:tracePt t="21497" x="2395538" y="2179638"/>
          <p14:tracePt t="21502" x="2382838" y="2198688"/>
          <p14:tracePt t="21512" x="2363788" y="2205038"/>
          <p14:tracePt t="21520" x="2351088" y="2217738"/>
          <p14:tracePt t="21532" x="2338388" y="2224088"/>
          <p14:tracePt t="21533" x="2332038" y="2236788"/>
          <p14:tracePt t="21538" x="2325688" y="2236788"/>
          <p14:tracePt t="21545" x="2319338" y="2236788"/>
          <p14:tracePt t="21552" x="2312988" y="2243138"/>
          <p14:tracePt t="21559" x="2312988" y="2249488"/>
          <p14:tracePt t="21566" x="2306638" y="2255838"/>
          <p14:tracePt t="21573" x="2300288" y="2255838"/>
          <p14:tracePt t="21596" x="2300288" y="2262188"/>
          <p14:tracePt t="21610" x="2293938" y="2268538"/>
          <p14:tracePt t="21625" x="2293938" y="2274888"/>
          <p14:tracePt t="21628" x="2287588" y="2281238"/>
          <p14:tracePt t="21635" x="2287588" y="2287588"/>
          <p14:tracePt t="21642" x="2281238" y="2287588"/>
          <p14:tracePt t="21670" x="2281238" y="2293938"/>
          <p14:tracePt t="21684" x="2281238" y="2300288"/>
          <p14:tracePt t="21720" x="2281238" y="2306638"/>
          <p14:tracePt t="21740" x="2287588" y="2306638"/>
          <p14:tracePt t="21753" x="2287588" y="2312988"/>
          <p14:tracePt t="21760" x="2293938" y="2312988"/>
          <p14:tracePt t="21774" x="2300288" y="2312988"/>
          <p14:tracePt t="21781" x="2312988" y="2319338"/>
          <p14:tracePt t="21792" x="2312988" y="2325688"/>
          <p14:tracePt t="21797" x="2319338" y="2332038"/>
          <p14:tracePt t="21801" x="2325688" y="2332038"/>
          <p14:tracePt t="21811" x="2332038" y="2332038"/>
          <p14:tracePt t="21818" x="2338388" y="2338388"/>
          <p14:tracePt t="21825" x="2344738" y="2344738"/>
          <p14:tracePt t="21828" x="2357438" y="2351088"/>
          <p14:tracePt t="21837" x="2363788" y="2351088"/>
          <p14:tracePt t="21843" x="2370138" y="2359025"/>
          <p14:tracePt t="21850" x="2382838" y="2365375"/>
          <p14:tracePt t="21857" x="2395538" y="2371725"/>
          <p14:tracePt t="21864" x="2401888" y="2378075"/>
          <p14:tracePt t="21872" x="2408238" y="2384425"/>
          <p14:tracePt t="21877" x="2420938" y="2384425"/>
          <p14:tracePt t="21885" x="2427288" y="2390775"/>
          <p14:tracePt t="21894" x="2433638" y="2397125"/>
          <p14:tracePt t="21901" x="2446338" y="2403475"/>
          <p14:tracePt t="21914" x="2452688" y="2409825"/>
          <p14:tracePt t="21920" x="2465388" y="2416175"/>
          <p14:tracePt t="21933" x="2471738" y="2422525"/>
          <p14:tracePt t="21940" x="2478088" y="2422525"/>
          <p14:tracePt t="21947" x="2484438" y="2428875"/>
          <p14:tracePt t="21954" x="2484438" y="2435225"/>
          <p14:tracePt t="21975" x="2490788" y="2435225"/>
          <p14:tracePt t="21989" x="2497138" y="2441575"/>
          <p14:tracePt t="22004" x="2497138" y="2447925"/>
          <p14:tracePt t="22024" x="2497138" y="2454275"/>
          <p14:tracePt t="22136" x="2490788" y="2454275"/>
          <p14:tracePt t="22164" x="2484438" y="2454275"/>
          <p14:tracePt t="22174" x="2478088" y="2460625"/>
          <p14:tracePt t="22177" x="2471738" y="2460625"/>
          <p14:tracePt t="22189" x="2459038" y="2466975"/>
          <p14:tracePt t="22196" x="2446338" y="2473325"/>
          <p14:tracePt t="22204" x="2433638" y="2473325"/>
          <p14:tracePt t="22210" x="2420938" y="2479675"/>
          <p14:tracePt t="22220" x="2401888" y="2479675"/>
          <p14:tracePt t="22229" x="2395538" y="2492375"/>
          <p14:tracePt t="22235" x="2376488" y="2498725"/>
          <p14:tracePt t="22242" x="2363788" y="2505075"/>
          <p14:tracePt t="22245" x="2351088" y="2511425"/>
          <p14:tracePt t="22260" x="2338388" y="2517775"/>
          <p14:tracePt t="22265" x="2332038" y="2517775"/>
          <p14:tracePt t="22273" x="2325688" y="2524125"/>
          <p14:tracePt t="22279" x="2319338" y="2536825"/>
          <p14:tracePt t="22291" x="2312988" y="2536825"/>
          <p14:tracePt t="22299" x="2306638" y="2543175"/>
          <p14:tracePt t="22300" x="2293938" y="2549525"/>
          <p14:tracePt t="22307" x="2287588" y="2562225"/>
          <p14:tracePt t="22314" x="2274888" y="2574925"/>
          <p14:tracePt t="22322" x="2262188" y="2581275"/>
          <p14:tracePt t="22328" x="2255838" y="2593975"/>
          <p14:tracePt t="22335" x="2249488" y="2606675"/>
          <p14:tracePt t="22346" x="2236788" y="2619375"/>
          <p14:tracePt t="22350" x="2230438" y="2625725"/>
          <p14:tracePt t="22359" x="2217738" y="2644775"/>
          <p14:tracePt t="22364" x="2211388" y="2657475"/>
          <p14:tracePt t="22370" x="2211388" y="2670175"/>
          <p14:tracePt t="22376" x="2198688" y="2682875"/>
          <p14:tracePt t="22383" x="2185988" y="2695575"/>
          <p14:tracePt t="22390" x="2179638" y="2714625"/>
          <p14:tracePt t="22400" x="2173288" y="2727325"/>
          <p14:tracePt t="22413" x="2154238" y="2759075"/>
          <p14:tracePt t="22419" x="2154238" y="2771775"/>
          <p14:tracePt t="22425" x="2147888" y="2792413"/>
          <p14:tracePt t="22432" x="2141538" y="2798763"/>
          <p14:tracePt t="22439" x="2135188" y="2817813"/>
          <p14:tracePt t="22446" x="2128838" y="2824163"/>
          <p14:tracePt t="22454" x="2128838" y="2830513"/>
          <p14:tracePt t="22462" x="2128838" y="2843213"/>
          <p14:tracePt t="22468" x="2128838" y="2855913"/>
          <p14:tracePt t="22476" x="2122488" y="2855913"/>
          <p14:tracePt t="22480" x="2122488" y="2868613"/>
          <p14:tracePt t="22492" x="2122488" y="2874963"/>
          <p14:tracePt t="22497" x="2122488" y="2887663"/>
          <p14:tracePt t="22501" x="2122488" y="2894013"/>
          <p14:tracePt t="22508" x="2122488" y="2906713"/>
          <p14:tracePt t="22516" x="2122488" y="2919413"/>
          <p14:tracePt t="22522" x="2122488" y="2925763"/>
          <p14:tracePt t="22529" x="2122488" y="2938463"/>
          <p14:tracePt t="22537" x="2122488" y="2951163"/>
          <p14:tracePt t="22548" x="2122488" y="2957513"/>
          <p14:tracePt t="22550" x="2122488" y="2976563"/>
          <p14:tracePt t="22556" x="2122488" y="2989263"/>
          <p14:tracePt t="22565" x="2122488" y="2995613"/>
          <p14:tracePt t="22575" x="2122488" y="3008313"/>
          <p14:tracePt t="22581" x="2122488" y="3014663"/>
          <p14:tracePt t="22584" x="2122488" y="3027363"/>
          <p14:tracePt t="22592" x="2122488" y="3033713"/>
          <p14:tracePt t="22598" x="2128838" y="3040063"/>
          <p14:tracePt t="22606" x="2128838" y="3052763"/>
          <p14:tracePt t="22614" x="2135188" y="3065463"/>
          <p14:tracePt t="22628" x="2141538" y="3071813"/>
          <p14:tracePt t="22635" x="2141538" y="3084513"/>
          <p14:tracePt t="22649" x="2147888" y="3090863"/>
          <p14:tracePt t="22661" x="2154238" y="3097213"/>
          <p14:tracePt t="22668" x="2160588" y="3097213"/>
          <p14:tracePt t="22674" x="2160588" y="3109913"/>
          <p14:tracePt t="22681" x="2166938" y="3109913"/>
          <p14:tracePt t="22688" x="2173288" y="3122613"/>
          <p14:tracePt t="22704" x="2179638" y="3128963"/>
          <p14:tracePt t="22716" x="2185988" y="3135313"/>
          <p14:tracePt t="22723" x="2192338" y="3135313"/>
          <p14:tracePt t="22735" x="2198688" y="3141663"/>
          <p14:tracePt t="22745" x="2205038" y="3148013"/>
          <p14:tracePt t="22750" x="2211388" y="3154363"/>
          <p14:tracePt t="22772" x="2217738" y="3154363"/>
          <p14:tracePt t="22786" x="2224088" y="3160713"/>
          <p14:tracePt t="22802" x="2230438" y="3160713"/>
          <p14:tracePt t="22819" x="2236788" y="3160713"/>
          <p14:tracePt t="22829" x="2243138" y="3160713"/>
          <p14:tracePt t="22844" x="2255838" y="3160713"/>
          <p14:tracePt t="22851" x="2268538" y="3160713"/>
          <p14:tracePt t="22858" x="2274888" y="3160713"/>
          <p14:tracePt t="22862" x="2287588" y="3160713"/>
          <p14:tracePt t="22874" x="2293938" y="3154363"/>
          <p14:tracePt t="22880" x="2306638" y="3148013"/>
          <p14:tracePt t="22883" x="2319338" y="3148013"/>
          <p14:tracePt t="22890" x="2332038" y="3148013"/>
          <p14:tracePt t="22896" x="2332038" y="3141663"/>
          <p14:tracePt t="22910" x="2338388" y="3135313"/>
          <p14:tracePt t="22914" x="2344738" y="3128963"/>
          <p14:tracePt t="22925" x="2357438" y="3128963"/>
          <p14:tracePt t="22931" x="2363788" y="3122613"/>
          <p14:tracePt t="22945" x="2370138" y="3116263"/>
          <p14:tracePt t="22952" x="2376488" y="3116263"/>
          <p14:tracePt t="22987" x="2382838" y="3109913"/>
          <p14:tracePt t="22993" x="2382838" y="3103563"/>
          <p14:tracePt t="23007" x="2382838" y="3097213"/>
          <p14:tracePt t="23041" x="2382838" y="3090863"/>
          <p14:tracePt t="23049" x="2376488" y="3090863"/>
          <p14:tracePt t="23056" x="2370138" y="3084513"/>
          <p14:tracePt t="23063" x="2363788" y="3078163"/>
          <p14:tracePt t="23072" x="2351088" y="3078163"/>
          <p14:tracePt t="23077" x="2338388" y="3071813"/>
          <p14:tracePt t="23083" x="2325688" y="3065463"/>
          <p14:tracePt t="23090" x="2312988" y="3065463"/>
          <p14:tracePt t="23097" x="2300288" y="3065463"/>
          <p14:tracePt t="23105" x="2293938" y="3059113"/>
          <p14:tracePt t="23111" x="2281238" y="3059113"/>
          <p14:tracePt t="23118" x="2274888" y="3059113"/>
          <p14:tracePt t="23124" x="2262188" y="3059113"/>
          <p14:tracePt t="23134" x="2249488" y="3059113"/>
          <p14:tracePt t="23148" x="2243138" y="3059113"/>
          <p14:tracePt t="23159" x="2230438" y="3059113"/>
          <p14:tracePt t="23168" x="2224088" y="3059113"/>
          <p14:tracePt t="23174" x="2217738" y="3059113"/>
          <p14:tracePt t="23180" x="2217738" y="3065463"/>
          <p14:tracePt t="23195" x="2211388" y="3071813"/>
          <p14:tracePt t="23203" x="2205038" y="3071813"/>
          <p14:tracePt t="23207" x="2205038" y="3078163"/>
          <p14:tracePt t="23215" x="2198688" y="3078163"/>
          <p14:tracePt t="23231" x="2198688" y="3084513"/>
          <p14:tracePt t="23242" x="2198688" y="3090863"/>
          <p14:tracePt t="23246" x="2198688" y="3097213"/>
          <p14:tracePt t="23249" x="2198688" y="3103563"/>
          <p14:tracePt t="23256" x="2198688" y="3116263"/>
          <p14:tracePt t="23263" x="2198688" y="3135313"/>
          <p14:tracePt t="23271" x="2198688" y="3160713"/>
          <p14:tracePt t="23280" x="2205038" y="3179763"/>
          <p14:tracePt t="23284" x="2205038" y="3198813"/>
          <p14:tracePt t="23294" x="2211388" y="3219450"/>
          <p14:tracePt t="23300" x="2217738" y="3238500"/>
          <p14:tracePt t="23309" x="2224088" y="3251200"/>
          <p14:tracePt t="23313" x="2230438" y="3257550"/>
          <p14:tracePt t="23320" x="2230438" y="3263900"/>
          <p14:tracePt t="23325" x="2230438" y="3270250"/>
          <p14:tracePt t="23336" x="2236788" y="3270250"/>
          <p14:tracePt t="23343" x="2236788" y="3276600"/>
          <p14:tracePt t="23350" x="2236788" y="3282950"/>
          <p14:tracePt t="23353" x="2243138" y="3289300"/>
          <p14:tracePt t="23378" x="2249488" y="3289300"/>
          <p14:tracePt t="23390" x="2255838" y="3289300"/>
          <p14:tracePt t="23410" x="2262188" y="3289300"/>
          <p14:tracePt t="23416" x="2268538" y="3282950"/>
          <p14:tracePt t="23423" x="2281238" y="3270250"/>
          <p14:tracePt t="23435" x="2274888" y="3276600"/>
          <p14:tracePt t="23654" x="2281238" y="3179763"/>
          <p14:tracePt t="23663" x="2312988" y="3052763"/>
          <p14:tracePt t="23675" x="2363788" y="2836863"/>
          <p14:tracePt t="23681" x="2389188" y="2752725"/>
          <p14:tracePt t="23687" x="2395538" y="2701925"/>
          <p14:tracePt t="23694" x="2408238" y="2638425"/>
          <p14:tracePt t="23701" x="2420938" y="2536825"/>
          <p14:tracePt t="23710" x="2439988" y="2422525"/>
          <p14:tracePt t="23717" x="2446338" y="2300288"/>
          <p14:tracePt t="23729" x="2471738" y="2141538"/>
          <p14:tracePt t="23735" x="2478088" y="2078038"/>
          <p14:tracePt t="23745" x="2478088" y="2014538"/>
          <p14:tracePt t="23749" x="2478088" y="1938338"/>
          <p14:tracePt t="23756" x="2471738" y="1879600"/>
          <p14:tracePt t="23763" x="2471738" y="1841500"/>
          <p14:tracePt t="23771" x="2471738" y="1809750"/>
          <p14:tracePt t="23777" x="2465388" y="1790700"/>
          <p14:tracePt t="23784" x="2459038" y="1771650"/>
          <p14:tracePt t="23791" x="2452688" y="1758950"/>
          <p14:tracePt t="23798" x="2452688" y="1752600"/>
          <p14:tracePt t="23805" x="2439988" y="1733550"/>
          <p14:tracePt t="23812" x="2433638" y="1720850"/>
          <p14:tracePt t="23823" x="2433638" y="1701800"/>
          <p14:tracePt t="23834" x="2395538" y="1651000"/>
          <p14:tracePt t="23842" x="2382838" y="1625600"/>
          <p14:tracePt t="23846" x="2363788" y="1600200"/>
          <p14:tracePt t="23854" x="2351088" y="1574800"/>
          <p14:tracePt t="23860" x="2332038" y="1555750"/>
          <p14:tracePt t="23867" x="2319338" y="1530350"/>
          <p14:tracePt t="23874" x="2306638" y="1511300"/>
          <p14:tracePt t="23881" x="2293938" y="1490663"/>
          <p14:tracePt t="23889" x="2281238" y="1477963"/>
          <p14:tracePt t="23894" x="2274888" y="1465263"/>
          <p14:tracePt t="23903" x="2262188" y="1458913"/>
          <p14:tracePt t="23908" x="2249488" y="1439863"/>
          <p14:tracePt t="23915" x="2230438" y="1420813"/>
          <p14:tracePt t="23922" x="2211388" y="1401763"/>
          <p14:tracePt t="23929" x="2192338" y="1376363"/>
          <p14:tracePt t="23938" x="2160588" y="1338263"/>
          <p14:tracePt t="23943" x="2128838" y="1281113"/>
          <p14:tracePt t="23950" x="2084388" y="1217613"/>
          <p14:tracePt t="23957" x="2051050" y="1160463"/>
          <p14:tracePt t="23964" x="2032000" y="1122363"/>
          <p14:tracePt t="23974" x="2019300" y="1096963"/>
          <p14:tracePt t="23982" x="2006600" y="1084263"/>
          <p14:tracePt t="23991" x="1993900" y="1063625"/>
          <p14:tracePt t="23994" x="1987550" y="1050925"/>
          <p14:tracePt t="23998" x="1981200" y="1038225"/>
          <p14:tracePt t="24021" x="1981200" y="1031875"/>
          <p14:tracePt t="24027" x="1974850" y="1025525"/>
          <p14:tracePt t="24034" x="1974850" y="1019175"/>
          <p14:tracePt t="24062" x="1974850" y="1012825"/>
          <p14:tracePt t="24137" x="1987550" y="1019175"/>
          <p14:tracePt t="24144" x="2006600" y="1025525"/>
          <p14:tracePt t="24151" x="2019300" y="1031875"/>
          <p14:tracePt t="24157" x="2058988" y="1044575"/>
          <p14:tracePt t="24165" x="2109788" y="1063625"/>
          <p14:tracePt t="24171" x="2185988" y="1090613"/>
          <p14:tracePt t="24178" x="2274888" y="1116013"/>
          <p14:tracePt t="24187" x="2363788" y="1141413"/>
          <p14:tracePt t="24192" x="2452688" y="1173163"/>
          <p14:tracePt t="24200" x="2530475" y="1192213"/>
          <p14:tracePt t="24206" x="2600325" y="1211263"/>
          <p14:tracePt t="24216" x="2651125" y="1223963"/>
          <p14:tracePt t="24232" x="2720975" y="1249363"/>
          <p14:tracePt t="24233" x="2752725" y="1262063"/>
          <p14:tracePt t="24245" x="2778125" y="1262063"/>
          <p14:tracePt t="24251" x="2797175" y="1268413"/>
          <p14:tracePt t="24256" x="2822575" y="1274763"/>
          <p14:tracePt t="24262" x="2835275" y="1281113"/>
          <p14:tracePt t="24271" x="2854325" y="1281113"/>
          <p14:tracePt t="24277" x="2873375" y="1281113"/>
          <p14:tracePt t="24285" x="2879725" y="1281113"/>
          <p14:tracePt t="24290" x="2892425" y="1281113"/>
          <p14:tracePt t="24298" x="2898775" y="1287463"/>
          <p14:tracePt t="24306" x="2905125" y="1287463"/>
          <p14:tracePt t="24312" x="2911475" y="1287463"/>
          <p14:tracePt t="24317" x="2917825" y="1287463"/>
          <p14:tracePt t="24331" x="2924175" y="1287463"/>
          <p14:tracePt t="24338" x="2930525" y="1287463"/>
          <p14:tracePt t="24352" x="2936875" y="1287463"/>
          <p14:tracePt t="24366" x="2943225" y="1287463"/>
          <p14:tracePt t="24387" x="2949575" y="1287463"/>
          <p14:tracePt t="24414" x="2955925" y="1287463"/>
          <p14:tracePt t="24431" x="2962275" y="1287463"/>
          <p14:tracePt t="24453" x="2968625" y="1287463"/>
          <p14:tracePt t="24541" x="2976563" y="1287463"/>
          <p14:tracePt t="24563" x="2976563" y="1293813"/>
          <p14:tracePt t="24586" x="2976563" y="1300163"/>
          <p14:tracePt t="24617" x="2976563" y="1306513"/>
          <p14:tracePt t="24631" x="2976563" y="1312863"/>
          <p14:tracePt t="24651" x="2968625" y="1312863"/>
          <p14:tracePt t="24664" x="2962275" y="1312863"/>
          <p14:tracePt t="24669" x="2955925" y="1319213"/>
          <p14:tracePt t="24684" x="2949575" y="1325563"/>
          <p14:tracePt t="24691" x="2943225" y="1325563"/>
          <p14:tracePt t="24698" x="2936875" y="1325563"/>
          <p14:tracePt t="24706" x="2924175" y="1331913"/>
          <p14:tracePt t="24712" x="2911475" y="1331913"/>
          <p14:tracePt t="24720" x="2898775" y="1331913"/>
          <p14:tracePt t="24726" x="2873375" y="1338263"/>
          <p14:tracePt t="24735" x="2847975" y="1344613"/>
          <p14:tracePt t="24741" x="2816225" y="1344613"/>
          <p14:tracePt t="24748" x="2784475" y="1350963"/>
          <p14:tracePt t="24758" x="2746375" y="1350963"/>
          <p14:tracePt t="24765" x="2714625" y="1350963"/>
          <p14:tracePt t="24769" x="2682875" y="1357313"/>
          <p14:tracePt t="24775" x="2657475" y="1357313"/>
          <p14:tracePt t="24781" x="2632075" y="1363663"/>
          <p14:tracePt t="24788" x="2619375" y="1363663"/>
          <p14:tracePt t="24795" x="2600325" y="1363663"/>
          <p14:tracePt t="24807" x="2581275" y="1363663"/>
          <p14:tracePt t="24813" x="2574925" y="1363663"/>
          <p14:tracePt t="24818" x="2562225" y="1370013"/>
          <p14:tracePt t="24828" x="2549525" y="1370013"/>
          <p14:tracePt t="24830" x="2536825" y="1370013"/>
          <p14:tracePt t="24840" x="2530475" y="1370013"/>
          <p14:tracePt t="24844" x="2517775" y="1370013"/>
          <p14:tracePt t="24857" x="2509838" y="1370013"/>
          <p14:tracePt t="24864" x="2497138" y="1370013"/>
          <p14:tracePt t="24878" x="2490788" y="1370013"/>
          <p14:tracePt t="24892" x="2484438" y="1370013"/>
          <p14:tracePt t="24913" x="2478088" y="1370013"/>
          <p14:tracePt t="24929" x="2471738" y="1376363"/>
          <p14:tracePt t="24973" x="2471738" y="1382713"/>
          <p14:tracePt t="25027" x="2471738" y="1389063"/>
          <p14:tracePt t="25037" x="2471738" y="1401763"/>
          <p14:tracePt t="25054" x="2478088" y="1414463"/>
          <p14:tracePt t="25060" x="2478088" y="1433513"/>
          <p14:tracePt t="25069" x="2484438" y="1452563"/>
          <p14:tracePt t="25073" x="2490788" y="1477963"/>
          <p14:tracePt t="25080" x="2490788" y="1511300"/>
          <p14:tracePt t="25089" x="2490788" y="1555750"/>
          <p14:tracePt t="25093" x="2497138" y="1612900"/>
          <p14:tracePt t="25101" x="2497138" y="1657350"/>
          <p14:tracePt t="25111" x="2503488" y="1708150"/>
          <p14:tracePt t="25115" x="2503488" y="1752600"/>
          <p14:tracePt t="25119" x="2503488" y="1816100"/>
          <p14:tracePt t="25127" x="2503488" y="1866900"/>
          <p14:tracePt t="25134" x="2503488" y="1944688"/>
          <p14:tracePt t="25141" x="2503488" y="2020888"/>
          <p14:tracePt t="25148" x="2503488" y="2116138"/>
          <p14:tracePt t="25155" x="2490788" y="2211388"/>
          <p14:tracePt t="25162" x="2484438" y="2306638"/>
          <p14:tracePt t="25169" x="2478088" y="2409825"/>
          <p14:tracePt t="25176" x="2478088" y="2517775"/>
          <p14:tracePt t="25183" x="2465388" y="2600325"/>
          <p14:tracePt t="25190" x="2459038" y="2676525"/>
          <p14:tracePt t="25196" x="2459038" y="2740025"/>
          <p14:tracePt t="25204" x="2452688" y="2805113"/>
          <p14:tracePt t="25212" x="2439988" y="2881313"/>
          <p14:tracePt t="25221" x="2427288" y="2970213"/>
          <p14:tracePt t="25227" x="2414588" y="3046413"/>
          <p14:tracePt t="25235" x="2408238" y="3109913"/>
          <p14:tracePt t="25238" x="2401888" y="3154363"/>
          <p14:tracePt t="25247" x="2395538" y="3179763"/>
          <p14:tracePt t="25256" x="2395538" y="3192463"/>
          <p14:tracePt t="25262" x="2395538" y="3205163"/>
          <p14:tracePt t="25265" x="2395538" y="3219450"/>
          <p14:tracePt t="25273" x="2389188" y="3219450"/>
          <p14:tracePt t="25280" x="2389188" y="3225800"/>
          <p14:tracePt t="25287" x="2389188" y="3232150"/>
          <p14:tracePt t="25518" x="2351088" y="3302000"/>
          <p14:tracePt t="25526" x="2300288" y="3390900"/>
          <p14:tracePt t="25535" x="2255838" y="3448050"/>
          <p14:tracePt t="25546" x="2211388" y="3505200"/>
          <p14:tracePt t="25551" x="2192338" y="3524250"/>
          <p14:tracePt t="25560" x="2192338" y="3536950"/>
          <p14:tracePt t="25566" x="2185988" y="3543300"/>
          <p14:tracePt t="25571" x="2173288" y="3556000"/>
          <p14:tracePt t="25580" x="2166938" y="3568700"/>
          <p14:tracePt t="25589" x="2160588" y="3568700"/>
          <p14:tracePt t="25595" x="2160588" y="3575050"/>
          <p14:tracePt t="25599" x="2154238" y="3587750"/>
          <p14:tracePt t="25606" x="2147888" y="3587750"/>
          <p14:tracePt t="25614" x="2147888" y="3600450"/>
          <p14:tracePt t="25620" x="2147888" y="3613150"/>
          <p14:tracePt t="25629" x="2141538" y="3619500"/>
          <p14:tracePt t="25637" x="2141538" y="3632200"/>
          <p14:tracePt t="25649" x="2135188" y="3665538"/>
          <p14:tracePt t="25656" x="2128838" y="3690938"/>
          <p14:tracePt t="25661" x="2128838" y="3709988"/>
          <p14:tracePt t="25669" x="2128838" y="3735388"/>
          <p14:tracePt t="25675" x="2128838" y="3741738"/>
          <p14:tracePt t="25682" x="2128838" y="3754438"/>
          <p14:tracePt t="25689" x="2122488" y="3773488"/>
          <p14:tracePt t="25696" x="2122488" y="3779838"/>
          <p14:tracePt t="25705" x="2122488" y="3792538"/>
          <p14:tracePt t="25710" x="2116138" y="3798888"/>
          <p14:tracePt t="25717" x="2116138" y="3805238"/>
          <p14:tracePt t="25724" x="2116138" y="3817938"/>
          <p14:tracePt t="25730" x="2116138" y="3824288"/>
          <p14:tracePt t="25739" x="2116138" y="3830638"/>
          <p14:tracePt t="25744" x="2116138" y="3836988"/>
          <p14:tracePt t="25751" x="2116138" y="3843338"/>
          <p14:tracePt t="25767" x="2116138" y="3849688"/>
          <p14:tracePt t="25774" x="2116138" y="3856038"/>
          <p14:tracePt t="25836" x="2116138" y="3849688"/>
          <p14:tracePt t="25849" x="2122488" y="3836988"/>
          <p14:tracePt t="25856" x="2122488" y="3817938"/>
          <p14:tracePt t="25862" x="2128838" y="3786188"/>
          <p14:tracePt t="25871" x="2154238" y="3678238"/>
          <p14:tracePt t="25875" x="2211388" y="3473450"/>
          <p14:tracePt t="25883" x="2287588" y="3154363"/>
          <p14:tracePt t="25890" x="2351088" y="2900363"/>
          <p14:tracePt t="25897" x="2389188" y="2708275"/>
          <p14:tracePt t="25905" x="2414588" y="2600325"/>
          <p14:tracePt t="25910" x="2446338" y="2536825"/>
          <p14:tracePt t="25920" x="2471738" y="2435225"/>
          <p14:tracePt t="25933" x="2536825" y="2185988"/>
          <p14:tracePt t="25941" x="2543175" y="2097088"/>
          <p14:tracePt t="25946" x="2549525" y="2046288"/>
          <p14:tracePt t="25953" x="2555875" y="2008188"/>
          <p14:tracePt t="25963" x="2568575" y="1976438"/>
          <p14:tracePt t="25967" x="2581275" y="1917700"/>
          <p14:tracePt t="25975" x="2587625" y="1873250"/>
          <p14:tracePt t="25981" x="2593975" y="1816100"/>
          <p14:tracePt t="25987" x="2613025" y="1752600"/>
          <p14:tracePt t="25996" x="2619375" y="1708150"/>
          <p14:tracePt t="26005" x="2619375" y="1682750"/>
          <p14:tracePt t="26010" x="2625725" y="1663700"/>
          <p14:tracePt t="26015" x="2625725" y="1651000"/>
          <p14:tracePt t="26022" x="2632075" y="1631950"/>
          <p14:tracePt t="26029" x="2632075" y="1625600"/>
          <p14:tracePt t="26036" x="2632075" y="1612900"/>
          <p14:tracePt t="26044" x="2632075" y="1600200"/>
          <p14:tracePt t="26052" x="2632075" y="1593850"/>
          <p14:tracePt t="26056" x="2632075" y="1581150"/>
          <p14:tracePt t="26065" x="2632075" y="1574800"/>
          <p14:tracePt t="26076" x="2632075" y="1568450"/>
          <p14:tracePt t="26079" x="2632075" y="1555750"/>
          <p14:tracePt t="26083" x="2632075" y="1543050"/>
          <p14:tracePt t="26091" x="2632075" y="1530350"/>
          <p14:tracePt t="26098" x="2632075" y="1517650"/>
          <p14:tracePt t="26105" x="2632075" y="1511300"/>
          <p14:tracePt t="26111" x="2632075" y="1497013"/>
          <p14:tracePt t="26121" x="2625725" y="1484313"/>
          <p14:tracePt t="26129" x="2625725" y="1471613"/>
          <p14:tracePt t="26134" x="2625725" y="1458913"/>
          <p14:tracePt t="26144" x="2625725" y="1452563"/>
          <p14:tracePt t="26145" x="2625725" y="1439863"/>
          <p14:tracePt t="26161" x="2625725" y="1427163"/>
          <p14:tracePt t="26167" x="2625725" y="1420813"/>
          <p14:tracePt t="26174" x="2625725" y="1414463"/>
          <p14:tracePt t="26181" x="2625725" y="1401763"/>
          <p14:tracePt t="26192" x="2625725" y="1395413"/>
          <p14:tracePt t="26196" x="2625725" y="1389063"/>
          <p14:tracePt t="26205" x="2625725" y="1376363"/>
          <p14:tracePt t="26208" x="2625725" y="1370013"/>
          <p14:tracePt t="26215" x="2625725" y="1363663"/>
          <p14:tracePt t="26224" x="2625725" y="1350963"/>
          <p14:tracePt t="26239" x="2625725" y="1338263"/>
          <p14:tracePt t="26243" x="2625725" y="1325563"/>
          <p14:tracePt t="26250" x="2625725" y="1319213"/>
          <p14:tracePt t="26257" x="2625725" y="1312863"/>
          <p14:tracePt t="26264" x="2625725" y="1306513"/>
          <p14:tracePt t="26273" x="2625725" y="1293813"/>
          <p14:tracePt t="26279" x="2625725" y="1281113"/>
          <p14:tracePt t="26284" x="2625725" y="1274763"/>
          <p14:tracePt t="26294" x="2625725" y="1268413"/>
          <p14:tracePt t="26300" x="2625725" y="1262063"/>
          <p14:tracePt t="26308" x="2625725" y="1249363"/>
          <p14:tracePt t="26313" x="2625725" y="1236663"/>
          <p14:tracePt t="26327" x="2625725" y="1223963"/>
          <p14:tracePt t="26333" x="2625725" y="1217613"/>
          <p14:tracePt t="26340" x="2625725" y="1204913"/>
          <p14:tracePt t="26347" x="2625725" y="1198563"/>
          <p14:tracePt t="26355" x="2625725" y="1192213"/>
          <p14:tracePt t="26361" x="2625725" y="1185863"/>
          <p14:tracePt t="26368" x="2625725" y="1179513"/>
          <p14:tracePt t="26375" x="2625725" y="1173163"/>
          <p14:tracePt t="26384" x="2625725" y="1166813"/>
          <p14:tracePt t="26398" x="2625725" y="1160463"/>
          <p14:tracePt t="26420" x="2625725" y="1154113"/>
          <p14:tracePt t="26433" x="2625725" y="1147763"/>
          <p14:tracePt t="26475" x="2625725" y="1154113"/>
          <p14:tracePt t="26494" x="2625725" y="1160463"/>
          <p14:tracePt t="26507" x="2625725" y="1166813"/>
          <p14:tracePt t="26514" x="2625725" y="1173163"/>
          <p14:tracePt t="26528" x="2625725" y="1179513"/>
          <p14:tracePt t="26534" x="2625725" y="1192213"/>
          <p14:tracePt t="26548" x="2625725" y="1198563"/>
          <p14:tracePt t="26555" x="2625725" y="1204913"/>
          <p14:tracePt t="26562" x="2625725" y="1211263"/>
          <p14:tracePt t="26574" x="2632075" y="1217613"/>
          <p14:tracePt t="26580" x="2632075" y="1223963"/>
          <p14:tracePt t="26590" x="2632075" y="1230313"/>
          <p14:tracePt t="26596" x="2638425" y="1236663"/>
          <p14:tracePt t="26608" x="2644775" y="1243013"/>
          <p14:tracePt t="26615" x="2651125" y="1243013"/>
          <p14:tracePt t="26616" x="2651125" y="1249363"/>
          <p14:tracePt t="26634" x="2657475" y="1255713"/>
          <p14:tracePt t="26642" x="2663825" y="1255713"/>
          <p14:tracePt t="26654" x="2670175" y="1255713"/>
          <p14:tracePt t="26659" x="2676525" y="1255713"/>
          <p14:tracePt t="26666" x="2682875" y="1255713"/>
          <p14:tracePt t="26680" x="2689225" y="1255713"/>
          <p14:tracePt t="26690" x="2695575" y="1255713"/>
          <p14:tracePt t="26704" x="2708275" y="1255713"/>
          <p14:tracePt t="26712" x="2714625" y="1255713"/>
          <p14:tracePt t="26716" x="2714625" y="1249363"/>
          <p14:tracePt t="26721" x="2727325" y="1243013"/>
          <p14:tracePt t="26728" x="2733675" y="1236663"/>
          <p14:tracePt t="26736" x="2733675" y="1230313"/>
          <p14:tracePt t="26742" x="2746375" y="1223963"/>
          <p14:tracePt t="26751" x="2746375" y="1217613"/>
          <p14:tracePt t="26760" x="2752725" y="1211263"/>
          <p14:tracePt t="26764" x="2752725" y="1204913"/>
          <p14:tracePt t="26778" x="2759075" y="1192213"/>
          <p14:tracePt t="26785" x="2759075" y="1185863"/>
          <p14:tracePt t="26792" x="2765425" y="1185863"/>
          <p14:tracePt t="26797" x="2765425" y="1173163"/>
          <p14:tracePt t="26805" x="2771775" y="1160463"/>
          <p14:tracePt t="26811" x="2778125" y="1147763"/>
          <p14:tracePt t="26818" x="2784475" y="1128713"/>
          <p14:tracePt t="26824" x="2790825" y="1116013"/>
          <p14:tracePt t="26832" x="2790825" y="1103313"/>
          <p14:tracePt t="26840" x="2790825" y="1090613"/>
          <p14:tracePt t="26847" x="2790825" y="1084263"/>
          <p14:tracePt t="26857" x="2790825" y="1077913"/>
          <p14:tracePt t="26864" x="2790825" y="1069975"/>
          <p14:tracePt t="26865" x="2790825" y="1063625"/>
          <p14:tracePt t="26873" x="2790825" y="1057275"/>
          <p14:tracePt t="26886" x="2790825" y="1050925"/>
          <p14:tracePt t="26894" x="2790825" y="1044575"/>
          <p14:tracePt t="26929" x="2784475" y="1044575"/>
          <p14:tracePt t="26950" x="2778125" y="1044575"/>
          <p14:tracePt t="26956" x="2771775" y="1044575"/>
          <p14:tracePt t="26963" x="2765425" y="1044575"/>
          <p14:tracePt t="26985" x="2759075" y="1044575"/>
          <p14:tracePt t="26991" x="2759075" y="1050925"/>
          <p14:tracePt t="27004" x="2752725" y="1050925"/>
          <p14:tracePt t="27014" x="2752725" y="1057275"/>
          <p14:tracePt t="27023" x="2752725" y="1063625"/>
          <p14:tracePt t="27030" x="2752725" y="1069975"/>
          <p14:tracePt t="27038" x="2752725" y="1077913"/>
          <p14:tracePt t="27042" x="2752725" y="1084263"/>
          <p14:tracePt t="27054" x="2752725" y="1096963"/>
          <p14:tracePt t="27060" x="2752725" y="1109663"/>
          <p14:tracePt t="27067" x="2752725" y="1122363"/>
          <p14:tracePt t="27073" x="2752725" y="1147763"/>
          <p14:tracePt t="27083" x="2752725" y="1173163"/>
          <p14:tracePt t="27092" x="2752725" y="1204913"/>
          <p14:tracePt t="27097" x="2771775" y="1243013"/>
          <p14:tracePt t="27101" x="2778125" y="1306513"/>
          <p14:tracePt t="27109" x="2816225" y="1395413"/>
          <p14:tracePt t="27116" x="2854325" y="1517650"/>
          <p14:tracePt t="27122" x="2911475" y="1644650"/>
          <p14:tracePt t="27132" x="2949575" y="1727200"/>
          <p14:tracePt t="27141" x="2968625" y="1778000"/>
          <p14:tracePt t="27147" x="2995613" y="1803400"/>
          <p14:tracePt t="27150" x="2995613" y="1816100"/>
          <p14:tracePt t="27157" x="3008313" y="1822450"/>
          <p14:tracePt t="27164" x="3014663" y="1822450"/>
          <p14:tracePt t="27171" x="3014663" y="1828800"/>
          <p14:tracePt t="27178" x="3021013" y="1835150"/>
          <p14:tracePt t="27206" x="3027363" y="1835150"/>
          <p14:tracePt t="27221" x="3033713" y="1835150"/>
          <p14:tracePt t="27236" x="3040063" y="1835150"/>
          <p14:tracePt t="27241" x="3046413" y="1835150"/>
          <p14:tracePt t="27256" x="3052763" y="1835150"/>
          <p14:tracePt t="27268" x="3059113" y="1828800"/>
          <p14:tracePt t="27275" x="3065463" y="1828800"/>
          <p14:tracePt t="27282" x="3065463" y="1822450"/>
          <p14:tracePt t="27289" x="3071813" y="1816100"/>
          <p14:tracePt t="27296" x="3078163" y="1809750"/>
          <p14:tracePt t="27303" x="3084513" y="1809750"/>
          <p14:tracePt t="27312" x="3084513" y="1803400"/>
          <p14:tracePt t="27319" x="3084513" y="1797050"/>
          <p14:tracePt t="27333" x="3084513" y="1784350"/>
          <p14:tracePt t="27340" x="3084513" y="1778000"/>
          <p14:tracePt t="27352" x="3084513" y="1765300"/>
          <p14:tracePt t="27358" x="3084513" y="1758950"/>
          <p14:tracePt t="27365" x="3084513" y="1739900"/>
          <p14:tracePt t="27373" x="3078163" y="1720850"/>
          <p14:tracePt t="27379" x="3071813" y="1695450"/>
          <p14:tracePt t="27388" x="3071813" y="1682750"/>
          <p14:tracePt t="27393" x="3059113" y="1657350"/>
          <p14:tracePt t="27400" x="3046413" y="1625600"/>
          <p14:tracePt t="27407" x="3033713" y="1612900"/>
          <p14:tracePt t="27414" x="3021013" y="1587500"/>
          <p14:tracePt t="27419" x="3008313" y="1568450"/>
          <p14:tracePt t="27427" x="2989263" y="1549400"/>
          <p14:tracePt t="27434" x="2976563" y="1530350"/>
          <p14:tracePt t="27441" x="2955925" y="1511300"/>
          <p14:tracePt t="27448" x="2943225" y="1490663"/>
          <p14:tracePt t="27455" x="2924175" y="1477963"/>
          <p14:tracePt t="27462" x="2917825" y="1465263"/>
          <p14:tracePt t="27471" x="2898775" y="1446213"/>
          <p14:tracePt t="27475" x="2879725" y="1427163"/>
          <p14:tracePt t="27483" x="2860675" y="1408113"/>
          <p14:tracePt t="27489" x="2841625" y="1389063"/>
          <p14:tracePt t="27497" x="2828925" y="1370013"/>
          <p14:tracePt t="27503" x="2809875" y="1357313"/>
          <p14:tracePt t="27513" x="2803525" y="1344613"/>
          <p14:tracePt t="27523" x="2790825" y="1331913"/>
          <p14:tracePt t="27529" x="2778125" y="1325563"/>
          <p14:tracePt t="27534" x="2771775" y="1312863"/>
          <p14:tracePt t="27545" x="2759075" y="1306513"/>
          <p14:tracePt t="27552" x="2752725" y="1293813"/>
          <p14:tracePt t="27559" x="2746375" y="1293813"/>
          <p14:tracePt t="27577" x="2740025" y="1287463"/>
          <p14:tracePt t="27582" x="2733675" y="1281113"/>
          <p14:tracePt t="27601" x="2727325" y="1274763"/>
          <p14:tracePt t="27621" x="2720975" y="1274763"/>
          <p14:tracePt t="27713" x="2727325" y="1274763"/>
          <p14:tracePt t="27740" x="2733675" y="1274763"/>
          <p14:tracePt t="27745" x="2740025" y="1274763"/>
          <p14:tracePt t="27756" x="2752725" y="1281113"/>
          <p14:tracePt t="27762" x="2778125" y="1281113"/>
          <p14:tracePt t="27767" x="2816225" y="1287463"/>
          <p14:tracePt t="27774" x="2873375" y="1293813"/>
          <p14:tracePt t="27781" x="2955925" y="1306513"/>
          <p14:tracePt t="27790" x="3052763" y="1312863"/>
          <p14:tracePt t="27799" x="3173413" y="1312863"/>
          <p14:tracePt t="27801" x="3275013" y="1319213"/>
          <p14:tracePt t="27810" x="3370263" y="1319213"/>
          <p14:tracePt t="27817" x="3448050" y="1319213"/>
          <p14:tracePt t="27826" x="3511550" y="1331913"/>
          <p14:tracePt t="27829" x="3562350" y="1331913"/>
          <p14:tracePt t="27838" x="3600450" y="1331913"/>
          <p14:tracePt t="27842" x="3632200" y="1331913"/>
          <p14:tracePt t="27850" x="3657600" y="1338263"/>
          <p14:tracePt t="27858" x="3670300" y="1338263"/>
          <p14:tracePt t="27866" x="3695700" y="1338263"/>
          <p14:tracePt t="27875" x="3714750" y="1338263"/>
          <p14:tracePt t="27881" x="3727450" y="1338263"/>
          <p14:tracePt t="27884" x="3746500" y="1338263"/>
          <p14:tracePt t="27892" x="3765550" y="1338263"/>
          <p14:tracePt t="27902" x="3778250" y="1338263"/>
          <p14:tracePt t="27910" x="3803650" y="1338263"/>
          <p14:tracePt t="27914" x="3829050" y="1344613"/>
          <p14:tracePt t="27920" x="3860800" y="1344613"/>
          <p14:tracePt t="27926" x="3906838" y="1350963"/>
          <p14:tracePt t="27933" x="3951288" y="1350963"/>
          <p14:tracePt t="27940" x="3995738" y="1350963"/>
          <p14:tracePt t="27947" x="4040188" y="1357313"/>
          <p14:tracePt t="27955" x="4071938" y="1357313"/>
          <p14:tracePt t="27963" x="4097338" y="1357313"/>
          <p14:tracePt t="27972" x="4116388" y="1357313"/>
          <p14:tracePt t="27978" x="4135438" y="1357313"/>
          <p14:tracePt t="27991" x="4160838" y="1357313"/>
          <p14:tracePt t="27996" x="4173538" y="1357313"/>
          <p14:tracePt t="28007" x="4179888" y="1357313"/>
          <p14:tracePt t="28011" x="4192588" y="1357313"/>
          <p14:tracePt t="28017" x="4198938" y="1357313"/>
          <p14:tracePt t="28030" x="4205288" y="1357313"/>
          <p14:tracePt t="28036" x="4211638" y="1357313"/>
          <p14:tracePt t="28044" x="4217988" y="1357313"/>
          <p14:tracePt t="28065" x="4224338" y="1357313"/>
          <p14:tracePt t="28073" x="4224338" y="1363663"/>
          <p14:tracePt t="28115" x="4224338" y="1370013"/>
          <p14:tracePt t="28122" x="4217988" y="1370013"/>
          <p14:tracePt t="28129" x="4211638" y="1370013"/>
          <p14:tracePt t="28136" x="4211638" y="1376363"/>
          <p14:tracePt t="28141" x="4205288" y="1376363"/>
          <p14:tracePt t="28148" x="4198938" y="1382713"/>
          <p14:tracePt t="28157" x="4192588" y="1382713"/>
          <p14:tracePt t="28164" x="4179888" y="1389063"/>
          <p14:tracePt t="28179" x="4116388" y="1433513"/>
          <p14:tracePt t="28182" x="4059238" y="1465263"/>
          <p14:tracePt t="28192" x="3970338" y="1530350"/>
          <p14:tracePt t="28197" x="3841750" y="1619250"/>
          <p14:tracePt t="28208" x="3746500" y="1708150"/>
          <p14:tracePt t="28213" x="3651250" y="1784350"/>
          <p14:tracePt t="28217" x="3575050" y="1866900"/>
          <p14:tracePt t="28224" x="3511550" y="1938338"/>
          <p14:tracePt t="28231" x="3473450" y="1982788"/>
          <p14:tracePt t="28240" x="3421063" y="2033588"/>
          <p14:tracePt t="28246" x="3389313" y="2071688"/>
          <p14:tracePt t="28253" x="3351213" y="2109788"/>
          <p14:tracePt t="28260" x="3306763" y="2166938"/>
          <p14:tracePt t="28265" x="3249613" y="2236788"/>
          <p14:tracePt t="28273" x="3198813" y="2319338"/>
          <p14:tracePt t="28279" x="3141663" y="2422525"/>
          <p14:tracePt t="28288" x="3065463" y="2543175"/>
          <p14:tracePt t="28293" x="3014663" y="2613025"/>
          <p14:tracePt t="28300" x="2982913" y="2663825"/>
          <p14:tracePt t="28307" x="2962275" y="2701925"/>
          <p14:tracePt t="28316" x="2936875" y="2759075"/>
          <p14:tracePt t="28326" x="2905125" y="2817813"/>
          <p14:tracePt t="28331" x="2886075" y="2868613"/>
          <p14:tracePt t="28334" x="2854325" y="2919413"/>
          <p14:tracePt t="28342" x="2841625" y="2963863"/>
          <p14:tracePt t="28348" x="2828925" y="2989263"/>
          <p14:tracePt t="28356" x="2803525" y="3040063"/>
          <p14:tracePt t="28363" x="2778125" y="3084513"/>
          <p14:tracePt t="28370" x="2765425" y="3122613"/>
          <p14:tracePt t="28376" x="2746375" y="3160713"/>
          <p14:tracePt t="28383" x="2720975" y="3211513"/>
          <p14:tracePt t="28390" x="2695575" y="3282950"/>
          <p14:tracePt t="28397" x="2670175" y="3371850"/>
          <p14:tracePt t="28405" x="2632075" y="3454400"/>
          <p14:tracePt t="28411" x="2593975" y="3568700"/>
          <p14:tracePt t="28419" x="2562225" y="3659188"/>
          <p14:tracePt t="28425" x="2536825" y="3735388"/>
          <p14:tracePt t="28432" x="2517775" y="3817938"/>
          <p14:tracePt t="28439" x="2490788" y="3894138"/>
          <p14:tracePt t="28445" x="2465388" y="3963988"/>
          <p14:tracePt t="28454" x="2452688" y="4008438"/>
          <p14:tracePt t="28459" x="2439988" y="4033838"/>
          <p14:tracePt t="28467" x="2427288" y="4052888"/>
          <p14:tracePt t="28474" x="2420938" y="4065588"/>
          <p14:tracePt t="28483" x="2408238" y="4065588"/>
          <p14:tracePt t="28499" x="2401888" y="4086225"/>
          <p14:tracePt t="28500" x="2395538" y="4086225"/>
          <p14:tracePt t="28508" x="2389188" y="4092575"/>
          <p14:tracePt t="28536" x="2382838" y="4092575"/>
          <p14:tracePt t="28549" x="2376488" y="4092575"/>
          <p14:tracePt t="28556" x="2376488" y="4086225"/>
          <p14:tracePt t="28564" x="2376488" y="4079875"/>
          <p14:tracePt t="28570" x="2376488" y="4073525"/>
          <p14:tracePt t="28577" x="2370138" y="4052888"/>
          <p14:tracePt t="28584" x="2370138" y="4046538"/>
          <p14:tracePt t="28591" x="2370138" y="4021138"/>
          <p14:tracePt t="28598" x="2370138" y="3983038"/>
          <p14:tracePt t="28606" x="2376488" y="3919538"/>
          <p14:tracePt t="28612" x="2382838" y="3830638"/>
          <p14:tracePt t="28620" x="2401888" y="3735388"/>
          <p14:tracePt t="28626" x="2414588" y="3625850"/>
          <p14:tracePt t="28635" x="2446338" y="3530600"/>
          <p14:tracePt t="28642" x="2471738" y="3422650"/>
          <p14:tracePt t="28649" x="2509838" y="3295650"/>
          <p14:tracePt t="28653" x="2555875" y="3211513"/>
          <p14:tracePt t="28663" x="2581275" y="3122613"/>
          <p14:tracePt t="28670" x="2625725" y="3046413"/>
          <p14:tracePt t="28677" x="2657475" y="2963863"/>
          <p14:tracePt t="28682" x="2695575" y="2868613"/>
          <p14:tracePt t="28688" x="2720975" y="2792413"/>
          <p14:tracePt t="28695" x="2746375" y="2714625"/>
          <p14:tracePt t="28703" x="2778125" y="2644775"/>
          <p14:tracePt t="28709" x="2797175" y="2600325"/>
          <p14:tracePt t="28716" x="2809875" y="2574925"/>
          <p14:tracePt t="28723" x="2816225" y="2555875"/>
          <p14:tracePt t="28730" x="2816225" y="2530475"/>
          <p14:tracePt t="28738" x="2822575" y="2517775"/>
          <p14:tracePt t="28743" x="2828925" y="2498725"/>
          <p14:tracePt t="28751" x="2835275" y="2479675"/>
          <p14:tracePt t="28758" x="2841625" y="2454275"/>
          <p14:tracePt t="28766" x="2847975" y="2428875"/>
          <p14:tracePt t="28773" x="2847975" y="2409825"/>
          <p14:tracePt t="28780" x="2854325" y="2384425"/>
          <p14:tracePt t="28793" x="2867025" y="2332038"/>
          <p14:tracePt t="28799" x="2873375" y="2306638"/>
          <p14:tracePt t="28806" x="2879725" y="2281238"/>
          <p14:tracePt t="28813" x="2886075" y="2262188"/>
          <p14:tracePt t="28821" x="2886075" y="2224088"/>
          <p14:tracePt t="28826" x="2892425" y="2192338"/>
          <p14:tracePt t="28834" x="2892425" y="2160588"/>
          <p14:tracePt t="28841" x="2898775" y="2122488"/>
          <p14:tracePt t="28850" x="2905125" y="2078038"/>
          <p14:tracePt t="28864" x="2911475" y="2014538"/>
          <p14:tracePt t="28869" x="2911475" y="1989138"/>
          <p14:tracePt t="28875" x="2917825" y="1957388"/>
          <p14:tracePt t="28882" x="2917825" y="1931988"/>
          <p14:tracePt t="28891" x="2924175" y="1911350"/>
          <p14:tracePt t="28896" x="2924175" y="1898650"/>
          <p14:tracePt t="28912" x="2924175" y="1860550"/>
          <p14:tracePt t="28920" x="2924175" y="1841500"/>
          <p14:tracePt t="28923" x="2924175" y="1816100"/>
          <p14:tracePt t="28931" x="2930525" y="1784350"/>
          <p14:tracePt t="28947" x="2943225" y="1695450"/>
          <p14:tracePt t="28953" x="2943225" y="1670050"/>
          <p14:tracePt t="28959" x="2943225" y="1651000"/>
          <p14:tracePt t="28965" x="2943225" y="1631950"/>
          <p14:tracePt t="28972" x="2943225" y="1619250"/>
          <p14:tracePt t="28983" x="2943225" y="1612900"/>
          <p14:tracePt t="28995" x="2943225" y="1593850"/>
          <p14:tracePt t="28999" x="2943225" y="1587500"/>
          <p14:tracePt t="29007" x="2943225" y="1574800"/>
          <p14:tracePt t="29016" x="2943225" y="1568450"/>
          <p14:tracePt t="29025" x="2943225" y="1562100"/>
          <p14:tracePt t="29030" x="2943225" y="1549400"/>
          <p14:tracePt t="29034" x="2943225" y="1543050"/>
          <p14:tracePt t="29042" x="2943225" y="1530350"/>
          <p14:tracePt t="29057" x="2943225" y="1517650"/>
          <p14:tracePt t="29065" x="2943225" y="1504950"/>
          <p14:tracePt t="29074" x="2949575" y="1497013"/>
          <p14:tracePt t="29079" x="2949575" y="1490663"/>
          <p14:tracePt t="29083" x="2949575" y="1484313"/>
          <p14:tracePt t="29090" x="2955925" y="1477963"/>
          <p14:tracePt t="29101" x="2955925" y="1471613"/>
          <p14:tracePt t="29108" x="2962275" y="1465263"/>
          <p14:tracePt t="29112" x="2962275" y="1458913"/>
          <p14:tracePt t="29120" x="2968625" y="1446213"/>
          <p14:tracePt t="29128" x="2976563" y="1439863"/>
          <p14:tracePt t="29131" x="2982913" y="1439863"/>
          <p14:tracePt t="29139" x="2982913" y="1427163"/>
          <p14:tracePt t="29145" x="2989263" y="1420813"/>
          <p14:tracePt t="29154" x="2995613" y="1420813"/>
          <p14:tracePt t="29159" x="3008313" y="1408113"/>
          <p14:tracePt t="29166" x="3008313" y="1401763"/>
          <p14:tracePt t="29173" x="3014663" y="1401763"/>
          <p14:tracePt t="29180" x="3021013" y="1395413"/>
          <p14:tracePt t="29189" x="3027363" y="1395413"/>
          <p14:tracePt t="29194" x="3040063" y="1389063"/>
          <p14:tracePt t="29201" x="3040063" y="1382713"/>
          <p14:tracePt t="29207" x="3052763" y="1376363"/>
          <p14:tracePt t="29215" x="3065463" y="1376363"/>
          <p14:tracePt t="29223" x="3071813" y="1376363"/>
          <p14:tracePt t="29228" x="3090863" y="1376363"/>
          <p14:tracePt t="29242" x="3103563" y="1370013"/>
          <p14:tracePt t="29246" x="3116263" y="1370013"/>
          <p14:tracePt t="29252" x="3128963" y="1363663"/>
          <p14:tracePt t="29256" x="3148013" y="1363663"/>
          <p14:tracePt t="29263" x="3173413" y="1357313"/>
          <p14:tracePt t="29272" x="3186113" y="1357313"/>
          <p14:tracePt t="29277" x="3211513" y="1357313"/>
          <p14:tracePt t="29284" x="3236913" y="1357313"/>
          <p14:tracePt t="29291" x="3262313" y="1350963"/>
          <p14:tracePt t="29298" x="3281363" y="1350963"/>
          <p14:tracePt t="29305" x="3300413" y="1350963"/>
          <p14:tracePt t="29312" x="3325813" y="1344613"/>
          <p14:tracePt t="29319" x="3351213" y="1344613"/>
          <p14:tracePt t="29326" x="3363913" y="1338263"/>
          <p14:tracePt t="29332" x="3382963" y="1338263"/>
          <p14:tracePt t="29340" x="3408363" y="1338263"/>
          <p14:tracePt t="29349" x="3421063" y="1331913"/>
          <p14:tracePt t="29360" x="3441700" y="1331913"/>
          <p14:tracePt t="29366" x="3454400" y="1325563"/>
          <p14:tracePt t="29369" x="3473450" y="1325563"/>
          <p14:tracePt t="29373" x="3479800" y="1319213"/>
          <p14:tracePt t="29381" x="3492500" y="1319213"/>
          <p14:tracePt t="29388" x="3498850" y="1319213"/>
          <p14:tracePt t="29395" x="3505200" y="1319213"/>
          <p14:tracePt t="29402" x="3511550" y="1319213"/>
          <p14:tracePt t="29416" x="3517900" y="1319213"/>
          <p14:tracePt t="29423" x="3524250" y="1319213"/>
          <p14:tracePt t="29430" x="3530600" y="1319213"/>
          <p14:tracePt t="29453" x="3536950" y="1319213"/>
          <p14:tracePt t="29473" x="3543300" y="1319213"/>
          <p14:tracePt t="29897" x="3581400" y="1319213"/>
          <p14:tracePt t="29906" x="3625850" y="1319213"/>
          <p14:tracePt t="29910" x="3657600" y="1319213"/>
          <p14:tracePt t="29919" x="3689350" y="1312863"/>
          <p14:tracePt t="29926" x="3721100" y="1312863"/>
          <p14:tracePt t="29928" x="3759200" y="1306513"/>
          <p14:tracePt t="29937" x="3778250" y="1306513"/>
          <p14:tracePt t="29942" x="3790950" y="1306513"/>
          <p14:tracePt t="29950" x="3810000" y="1306513"/>
          <p14:tracePt t="29956" x="3829050" y="1306513"/>
          <p14:tracePt t="29965" x="3835400" y="1300163"/>
          <p14:tracePt t="29976" x="3848100" y="1300163"/>
          <p14:tracePt t="29980" x="3854450" y="1300163"/>
          <p14:tracePt t="29988" x="3867150" y="1300163"/>
          <p14:tracePt t="29994" x="3879850" y="1300163"/>
          <p14:tracePt t="30010" x="3894138" y="1300163"/>
          <p14:tracePt t="30014" x="3900488" y="1300163"/>
          <p14:tracePt t="30019" x="3906838" y="1300163"/>
          <p14:tracePt t="30026" x="3913188" y="1300163"/>
          <p14:tracePt t="30032" x="3919538" y="1300163"/>
          <p14:tracePt t="30047" x="3932238" y="1300163"/>
          <p14:tracePt t="30061" x="3938588" y="1300163"/>
          <p14:tracePt t="30067" x="3951288" y="1300163"/>
          <p14:tracePt t="30074" x="3951288" y="1293813"/>
          <p14:tracePt t="30081" x="3957638" y="1293813"/>
          <p14:tracePt t="30088" x="3963988" y="1293813"/>
          <p14:tracePt t="30102" x="3970338" y="1293813"/>
          <p14:tracePt t="30108" x="3970338" y="1287463"/>
          <p14:tracePt t="30115" x="3976688" y="1287463"/>
          <p14:tracePt t="30123" x="3983038" y="1287463"/>
          <p14:tracePt t="30138" x="3989388" y="1287463"/>
          <p14:tracePt t="30143" x="3995738" y="1287463"/>
          <p14:tracePt t="30150" x="4002088" y="1287463"/>
          <p14:tracePt t="30157" x="4008438" y="1287463"/>
          <p14:tracePt t="30166" x="4014788" y="1287463"/>
          <p14:tracePt t="30176" x="4021138" y="1287463"/>
          <p14:tracePt t="30179" x="4027488" y="1287463"/>
          <p14:tracePt t="30185" x="4040188" y="1287463"/>
          <p14:tracePt t="30192" x="4046538" y="1287463"/>
          <p14:tracePt t="30199" x="4059238" y="1281113"/>
          <p14:tracePt t="30206" x="4065588" y="1281113"/>
          <p14:tracePt t="30215" x="4071938" y="1281113"/>
          <p14:tracePt t="30226" x="4084638" y="1281113"/>
          <p14:tracePt t="30230" x="4084638" y="1274763"/>
          <p14:tracePt t="30233" x="4103688" y="1274763"/>
          <p14:tracePt t="30241" x="4116388" y="1268413"/>
          <p14:tracePt t="30247" x="4122738" y="1268413"/>
          <p14:tracePt t="30255" x="4135438" y="1268413"/>
          <p14:tracePt t="30261" x="4148138" y="1262063"/>
          <p14:tracePt t="30268" x="4167188" y="1262063"/>
          <p14:tracePt t="30275" x="4192588" y="1255713"/>
          <p14:tracePt t="30281" x="4217988" y="1255713"/>
          <p14:tracePt t="30297" x="4262438" y="1249363"/>
          <p14:tracePt t="30311" x="4313238" y="1236663"/>
          <p14:tracePt t="30316" x="4338638" y="1230313"/>
          <p14:tracePt t="30324" x="4365625" y="1230313"/>
          <p14:tracePt t="30333" x="4397375" y="1223963"/>
          <p14:tracePt t="30343" x="4422775" y="1217613"/>
          <p14:tracePt t="30346" x="4441825" y="1217613"/>
          <p14:tracePt t="30351" x="4467225" y="1211263"/>
          <p14:tracePt t="30358" x="4492625" y="1211263"/>
          <p14:tracePt t="30365" x="4511675" y="1211263"/>
          <p14:tracePt t="30373" x="4524375" y="1211263"/>
          <p14:tracePt t="30379" x="4537075" y="1211263"/>
          <p14:tracePt t="30387" x="4556125" y="1204913"/>
          <p14:tracePt t="30393" x="4562475" y="1204913"/>
          <p14:tracePt t="30400" x="4568825" y="1198563"/>
          <p14:tracePt t="30409" x="4581525" y="1198563"/>
          <p14:tracePt t="30416" x="4581525" y="1192213"/>
          <p14:tracePt t="30426" x="4587875" y="1192213"/>
          <p14:tracePt t="30430" x="4600575" y="1185863"/>
          <p14:tracePt t="30442" x="4606925" y="1185863"/>
          <p14:tracePt t="30449" x="4613275" y="1185863"/>
          <p14:tracePt t="30457" x="4619625" y="1179513"/>
          <p14:tracePt t="30464" x="4619625" y="1173163"/>
          <p14:tracePt t="30717" x="4587875" y="1173163"/>
          <p14:tracePt t="30718" x="4543425" y="1173163"/>
          <p14:tracePt t="30725" x="4479925" y="1173163"/>
          <p14:tracePt t="30732" x="4403725" y="1173163"/>
          <p14:tracePt t="30739" x="4332288" y="1173163"/>
          <p14:tracePt t="30746" x="4224338" y="1173163"/>
          <p14:tracePt t="30753" x="4129088" y="1173163"/>
          <p14:tracePt t="30760" x="4033838" y="1173163"/>
          <p14:tracePt t="30767" x="3963988" y="1173163"/>
          <p14:tracePt t="30776" x="3873500" y="1173163"/>
          <p14:tracePt t="30785" x="3790950" y="1173163"/>
          <p14:tracePt t="30790" x="3714750" y="1173163"/>
          <p14:tracePt t="30794" x="3644900" y="1173163"/>
          <p14:tracePt t="30802" x="3587750" y="1179513"/>
          <p14:tracePt t="30809" x="3543300" y="1179513"/>
          <p14:tracePt t="30816" x="3511550" y="1185863"/>
          <p14:tracePt t="30822" x="3467100" y="1185863"/>
          <p14:tracePt t="30829" x="3421063" y="1192213"/>
          <p14:tracePt t="30841" x="3389313" y="1204913"/>
          <p14:tracePt t="30848" x="3357563" y="1204913"/>
          <p14:tracePt t="30853" x="3338513" y="1204913"/>
          <p14:tracePt t="30857" x="3313113" y="1204913"/>
          <p14:tracePt t="30864" x="3294063" y="1211263"/>
          <p14:tracePt t="30872" x="3281363" y="1211263"/>
          <p14:tracePt t="30878" x="3268663" y="1211263"/>
          <p14:tracePt t="30885" x="3249613" y="1211263"/>
          <p14:tracePt t="30891" x="3236913" y="1211263"/>
          <p14:tracePt t="30899" x="3224213" y="1211263"/>
          <p14:tracePt t="30906" x="3211513" y="1211263"/>
          <p14:tracePt t="30914" x="3205163" y="1211263"/>
          <p14:tracePt t="30928" x="3192463" y="1211263"/>
          <p14:tracePt t="30934" x="3186113" y="1211263"/>
          <p14:tracePt t="30942" x="3179763" y="1211263"/>
          <p14:tracePt t="30962" x="3173413" y="1211263"/>
          <p14:tracePt t="30969" x="3167063" y="1211263"/>
          <p14:tracePt t="30975" x="3160713" y="1211263"/>
          <p14:tracePt t="31052" x="3167063" y="1211263"/>
          <p14:tracePt t="31067" x="3173413" y="1211263"/>
          <p14:tracePt t="31090" x="3179763" y="1211263"/>
          <p14:tracePt t="31100" x="3186113" y="1211263"/>
          <p14:tracePt t="31107" x="3198813" y="1211263"/>
          <p14:tracePt t="31115" x="3211513" y="1211263"/>
          <p14:tracePt t="31123" x="3230563" y="1211263"/>
          <p14:tracePt t="31129" x="3255963" y="1211263"/>
          <p14:tracePt t="31141" x="3281363" y="1211263"/>
          <p14:tracePt t="31146" x="3338513" y="1217613"/>
          <p14:tracePt t="31147" x="3402013" y="1223963"/>
          <p14:tracePt t="31155" x="3479800" y="1243013"/>
          <p14:tracePt t="31162" x="3524250" y="1249363"/>
          <p14:tracePt t="31171" x="3568700" y="1249363"/>
          <p14:tracePt t="31176" x="3587750" y="1255713"/>
          <p14:tracePt t="31185" x="3613150" y="1255713"/>
          <p14:tracePt t="31194" x="3632200" y="1262063"/>
          <p14:tracePt t="31198" x="3638550" y="1262063"/>
          <p14:tracePt t="31205" x="3651250" y="1262063"/>
          <p14:tracePt t="31211" x="3657600" y="1262063"/>
          <p14:tracePt t="31228" x="3663950" y="1262063"/>
          <p14:tracePt t="31234" x="3670300" y="1262063"/>
          <p14:tracePt t="31238" x="3676650" y="1262063"/>
          <p14:tracePt t="31266" x="3683000" y="1268413"/>
          <p14:tracePt t="31300" x="3683000" y="1274763"/>
          <p14:tracePt t="31330" x="3676650" y="1274763"/>
          <p14:tracePt t="31337" x="3670300" y="1274763"/>
          <p14:tracePt t="31345" x="3663950" y="1274763"/>
          <p14:tracePt t="31348" x="3651250" y="1274763"/>
          <p14:tracePt t="31356" x="3632200" y="1274763"/>
          <p14:tracePt t="31365" x="3625850" y="1274763"/>
          <p14:tracePt t="31376" x="3606800" y="1274763"/>
          <p14:tracePt t="31381" x="3594100" y="1274763"/>
          <p14:tracePt t="31396" x="3581400" y="1274763"/>
          <p14:tracePt t="31405" x="3575050" y="1274763"/>
          <p14:tracePt t="31414" x="3562350" y="1274763"/>
          <p14:tracePt t="31427" x="3556000" y="1274763"/>
          <p14:tracePt t="31434" x="3549650" y="1274763"/>
          <p14:tracePt t="31448" x="3543300" y="1274763"/>
          <p14:tracePt t="31460" x="3536950" y="1274763"/>
          <p14:tracePt t="31522" x="3543300" y="1274763"/>
          <p14:tracePt t="31529" x="3556000" y="1274763"/>
          <p14:tracePt t="31536" x="3568700" y="1274763"/>
          <p14:tracePt t="31543" x="3594100" y="1274763"/>
          <p14:tracePt t="31552" x="3625850" y="1274763"/>
          <p14:tracePt t="31559" x="3676650" y="1274763"/>
          <p14:tracePt t="31565" x="3784600" y="1287463"/>
          <p14:tracePt t="31573" x="3944938" y="1287463"/>
          <p14:tracePt t="31578" x="4065588" y="1293813"/>
          <p14:tracePt t="31584" x="4167188" y="1293813"/>
          <p14:tracePt t="31592" x="4249738" y="1293813"/>
          <p14:tracePt t="31598" x="4346575" y="1306513"/>
          <p14:tracePt t="31605" x="4435475" y="1306513"/>
          <p14:tracePt t="31612" x="4511675" y="1312863"/>
          <p14:tracePt t="31620" x="4575175" y="1312863"/>
          <p14:tracePt t="31625" x="4606925" y="1312863"/>
          <p14:tracePt t="31633" x="4619625" y="1312863"/>
          <p14:tracePt t="31639" x="4638675" y="1312863"/>
          <p14:tracePt t="31647" x="4645025" y="1312863"/>
          <p14:tracePt t="31655" x="4651375" y="1312863"/>
          <p14:tracePt t="31671" x="4657725" y="1312863"/>
          <p14:tracePt t="31683" x="4664075" y="1312863"/>
          <p14:tracePt t="31954" x="4784725" y="1306513"/>
          <p14:tracePt t="31966" x="5199063" y="1255713"/>
          <p14:tracePt t="31975" x="5378450" y="1249363"/>
          <p14:tracePt t="31990" x="5638800" y="1204913"/>
          <p14:tracePt t="31996" x="5748338" y="1198563"/>
          <p14:tracePt t="32000" x="5824538" y="1179513"/>
          <p14:tracePt t="32007" x="5881688" y="1173163"/>
          <p14:tracePt t="32015" x="5951538" y="1173163"/>
          <p14:tracePt t="32025" x="6008688" y="1166813"/>
          <p14:tracePt t="32031" x="6053138" y="1166813"/>
          <p14:tracePt t="32037" x="6084888" y="1160463"/>
          <p14:tracePt t="32041" x="6110288" y="1160463"/>
          <p14:tracePt t="32048" x="6129338" y="1160463"/>
          <p14:tracePt t="32056" x="6135688" y="1160463"/>
          <p14:tracePt t="32062" x="6148388" y="1160463"/>
          <p14:tracePt t="32076" x="6161088" y="1160463"/>
          <p14:tracePt t="32090" x="6167438" y="1160463"/>
          <p14:tracePt t="32118" x="6175375" y="1160463"/>
          <p14:tracePt t="32340" x="6181725" y="1160463"/>
          <p14:tracePt t="32348" x="6188075" y="1160463"/>
          <p14:tracePt t="32361" x="6200775" y="1166813"/>
          <p14:tracePt t="32366" x="6213475" y="1173163"/>
          <p14:tracePt t="32374" x="6226175" y="1179513"/>
          <p14:tracePt t="32381" x="6245225" y="1185863"/>
          <p14:tracePt t="32388" x="6264275" y="1185863"/>
          <p14:tracePt t="32395" x="6276975" y="1192213"/>
          <p14:tracePt t="32401" x="6296025" y="1198563"/>
          <p14:tracePt t="32408" x="6315075" y="1198563"/>
          <p14:tracePt t="32415" x="6334125" y="1204913"/>
          <p14:tracePt t="32423" x="6340475" y="1204913"/>
          <p14:tracePt t="32429" x="6346825" y="1204913"/>
          <p14:tracePt t="32439" x="6359525" y="1211263"/>
          <p14:tracePt t="32453" x="6372225" y="1217613"/>
          <p14:tracePt t="32458" x="6378575" y="1217613"/>
          <p14:tracePt t="32480" x="6391275" y="1217613"/>
          <p14:tracePt t="32512" x="6397625" y="1217613"/>
          <p14:tracePt t="32797" x="6429375" y="1223963"/>
          <p14:tracePt t="32803" x="6486525" y="1249363"/>
          <p14:tracePt t="32811" x="6556375" y="1262063"/>
          <p14:tracePt t="32817" x="6626225" y="1281113"/>
          <p14:tracePt t="32824" x="6672263" y="1287463"/>
          <p14:tracePt t="32831" x="6716713" y="1293813"/>
          <p14:tracePt t="32839" x="6761163" y="1312863"/>
          <p14:tracePt t="32845" x="6792913" y="1319213"/>
          <p14:tracePt t="32851" x="6818313" y="1325563"/>
          <p14:tracePt t="32858" x="6843713" y="1325563"/>
          <p14:tracePt t="32866" x="6856413" y="1325563"/>
          <p14:tracePt t="32873" x="6869113" y="1331913"/>
          <p14:tracePt t="32879" x="6881813" y="1331913"/>
          <p14:tracePt t="32887" x="6888163" y="1331913"/>
          <p14:tracePt t="32900" x="6894513" y="1331913"/>
          <p14:tracePt t="32907" x="6900863" y="1331913"/>
          <p14:tracePt t="32928" x="6907213" y="1331913"/>
          <p14:tracePt t="33004" x="6900863" y="1331913"/>
          <p14:tracePt t="33011" x="6894513" y="1331913"/>
          <p14:tracePt t="33025" x="6875463" y="1331913"/>
          <p14:tracePt t="33034" x="6862763" y="1331913"/>
          <p14:tracePt t="33048" x="6767513" y="1331913"/>
          <p14:tracePt t="33053" x="6672263" y="1338263"/>
          <p14:tracePt t="33059" x="6537325" y="1344613"/>
          <p14:tracePt t="33070" x="6403975" y="1357313"/>
          <p14:tracePt t="33080" x="6283325" y="1363663"/>
          <p14:tracePt t="33084" x="6200775" y="1382713"/>
          <p14:tracePt t="33088" x="6110288" y="1401763"/>
          <p14:tracePt t="33093" x="6027738" y="1427163"/>
          <p14:tracePt t="33101" x="5951538" y="1446213"/>
          <p14:tracePt t="33108" x="5875338" y="1471613"/>
          <p14:tracePt t="33115" x="5792788" y="1504950"/>
          <p14:tracePt t="33122" x="5735638" y="1536700"/>
          <p14:tracePt t="33129" x="5676900" y="1568450"/>
          <p14:tracePt t="33136" x="5632450" y="1600200"/>
          <p14:tracePt t="33142" x="5581650" y="1631950"/>
          <p14:tracePt t="33150" x="5543550" y="1676400"/>
          <p14:tracePt t="33156" x="5511800" y="1714500"/>
          <p14:tracePt t="33165" x="5492750" y="1739900"/>
          <p14:tracePt t="33184" x="5429250" y="1822450"/>
          <p14:tracePt t="33185" x="5403850" y="1879600"/>
          <p14:tracePt t="33191" x="5372100" y="1931988"/>
          <p14:tracePt t="33198" x="5353050" y="1976438"/>
          <p14:tracePt t="33207" x="5327650" y="2033588"/>
          <p14:tracePt t="33213" x="5302250" y="2084388"/>
          <p14:tracePt t="33219" x="5270500" y="2166938"/>
          <p14:tracePt t="33226" x="5243513" y="2243138"/>
          <p14:tracePt t="33238" x="5218113" y="2325688"/>
          <p14:tracePt t="33244" x="5199063" y="2390775"/>
          <p14:tracePt t="33249" x="5180013" y="2447925"/>
          <p14:tracePt t="33252" x="5167313" y="2492375"/>
          <p14:tracePt t="33260" x="5160963" y="2524125"/>
          <p14:tracePt t="33268" x="5154613" y="2549525"/>
          <p14:tracePt t="33274" x="5148263" y="2574925"/>
          <p14:tracePt t="33282" x="5141913" y="2593975"/>
          <p14:tracePt t="33498" x="5021263" y="2752725"/>
          <p14:tracePt t="33507" x="4849813" y="2995613"/>
          <p14:tracePt t="33517" x="4638675" y="3378200"/>
          <p14:tracePt t="33523" x="4524375" y="3549650"/>
          <p14:tracePt t="33531" x="4467225" y="3652838"/>
          <p14:tracePt t="33538" x="4410075" y="3722688"/>
          <p14:tracePt t="33546" x="4359275" y="3798888"/>
          <p14:tracePt t="33553" x="4306888" y="3913188"/>
          <p14:tracePt t="33563" x="4262438" y="4008438"/>
          <p14:tracePt t="33566" x="4217988" y="4098925"/>
          <p14:tracePt t="33572" x="4186238" y="4168775"/>
          <p14:tracePt t="33579" x="4154488" y="4213225"/>
          <p14:tracePt t="33587" x="4141788" y="4232275"/>
          <p14:tracePt t="33593" x="4116388" y="4270375"/>
          <p14:tracePt t="33600" x="4090988" y="4295775"/>
          <p14:tracePt t="33606" x="4078288" y="4321175"/>
          <p14:tracePt t="33614" x="4059238" y="4352925"/>
          <p14:tracePt t="33619" x="4040188" y="4378325"/>
          <p14:tracePt t="33627" x="4027488" y="4397375"/>
          <p14:tracePt t="33635" x="4008438" y="4416425"/>
          <p14:tracePt t="33642" x="3995738" y="4422775"/>
          <p14:tracePt t="33648" x="3989388" y="4435475"/>
          <p14:tracePt t="33655" x="3976688" y="4448175"/>
          <p14:tracePt t="33662" x="3970338" y="4454525"/>
          <p14:tracePt t="33671" x="3957638" y="4460875"/>
          <p14:tracePt t="33675" x="3957638" y="4467225"/>
          <p14:tracePt t="33683" x="3951288" y="4467225"/>
          <p14:tracePt t="33690" x="3944938" y="4467225"/>
          <p14:tracePt t="33715" x="3938588" y="4467225"/>
          <p14:tracePt t="33719" x="3932238" y="4467225"/>
          <p14:tracePt t="33726" x="3925888" y="4467225"/>
          <p14:tracePt t="33738" x="3919538" y="4467225"/>
          <p14:tracePt t="33752" x="3906838" y="4467225"/>
          <p14:tracePt t="33759" x="3900488" y="4467225"/>
          <p14:tracePt t="33766" x="3887788" y="4460875"/>
          <p14:tracePt t="33773" x="3867150" y="4454525"/>
          <p14:tracePt t="33780" x="3854450" y="4448175"/>
          <p14:tracePt t="33787" x="3829050" y="4448175"/>
          <p14:tracePt t="33794" x="3803650" y="4429125"/>
          <p14:tracePt t="33800" x="3759200" y="4416425"/>
          <p14:tracePt t="33807" x="3721100" y="4397375"/>
          <p14:tracePt t="33814" x="3683000" y="4378325"/>
          <p14:tracePt t="33826" x="3638550" y="4359275"/>
          <p14:tracePt t="33831" x="3606800" y="4333875"/>
          <p14:tracePt t="33835" x="3575050" y="4321175"/>
          <p14:tracePt t="33844" x="3556000" y="4308475"/>
          <p14:tracePt t="33852" x="3530600" y="4289425"/>
          <p14:tracePt t="33859" x="3517900" y="4283075"/>
          <p14:tracePt t="33862" x="3505200" y="4270375"/>
          <p14:tracePt t="33871" x="3492500" y="4264025"/>
          <p14:tracePt t="33877" x="3486150" y="4251325"/>
          <p14:tracePt t="33884" x="3473450" y="4244975"/>
          <p14:tracePt t="33890" x="3467100" y="4232275"/>
          <p14:tracePt t="33898" x="3460750" y="4225925"/>
          <p14:tracePt t="33905" x="3454400" y="4213225"/>
          <p14:tracePt t="33911" x="3448050" y="4194175"/>
          <p14:tracePt t="33918" x="3441700" y="4175125"/>
          <p14:tracePt t="33925" x="3441700" y="4168775"/>
          <p14:tracePt t="33932" x="3435350" y="4149725"/>
          <p14:tracePt t="33940" x="3427413" y="4137025"/>
          <p14:tracePt t="33948" x="3427413" y="4130675"/>
          <p14:tracePt t="33961" x="3427413" y="4124325"/>
          <p14:tracePt t="33964" x="3421063" y="4111625"/>
          <p14:tracePt t="33977" x="3421063" y="4105275"/>
          <p14:tracePt t="33980" x="3421063" y="4098925"/>
          <p14:tracePt t="33988" x="3414713" y="4098925"/>
          <p14:tracePt t="34005" x="3414713" y="4086225"/>
          <p14:tracePt t="34015" x="3414713" y="4079875"/>
          <p14:tracePt t="34043" x="3408363" y="4079875"/>
          <p14:tracePt t="34064" x="3402013" y="4079875"/>
          <p14:tracePt t="34078" x="3402013" y="4086225"/>
          <p14:tracePt t="34092" x="3402013" y="4092575"/>
          <p14:tracePt t="34099" x="3395663" y="4098925"/>
          <p14:tracePt t="34105" x="3395663" y="4105275"/>
          <p14:tracePt t="34112" x="3389313" y="4111625"/>
          <p14:tracePt t="34123" x="3389313" y="4117975"/>
          <p14:tracePt t="34131" x="3382963" y="4124325"/>
          <p14:tracePt t="34136" x="3382963" y="4130675"/>
          <p14:tracePt t="34149" x="3382963" y="4143375"/>
          <p14:tracePt t="34159" x="3382963" y="4149725"/>
          <p14:tracePt t="34162" x="3382963" y="4168775"/>
          <p14:tracePt t="34167" x="3382963" y="4194175"/>
          <p14:tracePt t="34177" x="3382963" y="4232275"/>
          <p14:tracePt t="34184" x="3382963" y="4289425"/>
          <p14:tracePt t="34191" x="3382963" y="4371975"/>
          <p14:tracePt t="34195" x="3389313" y="4479925"/>
          <p14:tracePt t="34212" x="3414713" y="4678363"/>
          <p14:tracePt t="34216" x="3427413" y="4735513"/>
          <p14:tracePt t="34223" x="3441700" y="4779963"/>
          <p14:tracePt t="34236" x="3448050" y="4805363"/>
          <p14:tracePt t="34238" x="3454400" y="4824413"/>
          <p14:tracePt t="34248" x="3467100" y="4843463"/>
          <p14:tracePt t="34251" x="3473450" y="4849813"/>
          <p14:tracePt t="34258" x="3473450" y="4862513"/>
          <p14:tracePt t="34264" x="3486150" y="4875213"/>
          <p14:tracePt t="34272" x="3492500" y="4881563"/>
          <p14:tracePt t="34280" x="3505200" y="4887913"/>
          <p14:tracePt t="34287" x="3517900" y="4900613"/>
          <p14:tracePt t="34292" x="3543300" y="4913313"/>
          <p14:tracePt t="34304" x="3562350" y="4919663"/>
          <p14:tracePt t="34310" x="3587750" y="4926013"/>
          <p14:tracePt t="34313" x="3613150" y="4933950"/>
          <p14:tracePt t="34319" x="3663950" y="4940300"/>
          <p14:tracePt t="34327" x="3740150" y="4940300"/>
          <p14:tracePt t="34336" x="3822700" y="4940300"/>
          <p14:tracePt t="34346" x="3951288" y="4906963"/>
          <p14:tracePt t="34349" x="4084638" y="4856163"/>
          <p14:tracePt t="34356" x="4211638" y="4779963"/>
          <p14:tracePt t="34363" x="4300538" y="4722813"/>
          <p14:tracePt t="34368" x="4359275" y="4678363"/>
          <p14:tracePt t="34379" x="4397375" y="4640263"/>
          <p14:tracePt t="34384" x="4429125" y="4602163"/>
          <p14:tracePt t="34390" x="4454525" y="4564063"/>
          <p14:tracePt t="34396" x="4486275" y="4525963"/>
          <p14:tracePt t="34405" x="4505325" y="4467225"/>
          <p14:tracePt t="34410" x="4524375" y="4422775"/>
          <p14:tracePt t="34417" x="4543425" y="4384675"/>
          <p14:tracePt t="34426" x="4549775" y="4352925"/>
          <p14:tracePt t="34433" x="4556125" y="4333875"/>
          <p14:tracePt t="34440" x="4562475" y="4314825"/>
          <p14:tracePt t="34447" x="4562475" y="4308475"/>
          <p14:tracePt t="34453" x="4568825" y="4289425"/>
          <p14:tracePt t="34459" x="4568825" y="4264025"/>
          <p14:tracePt t="34468" x="4568825" y="4238625"/>
          <p14:tracePt t="34478" x="4568825" y="4194175"/>
          <p14:tracePt t="34481" x="4568825" y="4124325"/>
          <p14:tracePt t="34487" x="4562475" y="4052888"/>
          <p14:tracePt t="34493" x="4543425" y="3957638"/>
          <p14:tracePt t="34500" x="4524375" y="3856038"/>
          <p14:tracePt t="34507" x="4505325" y="3779838"/>
          <p14:tracePt t="34517" x="4492625" y="3716338"/>
          <p14:tracePt t="34526" x="4467225" y="3652838"/>
          <p14:tracePt t="34532" x="4448175" y="3581400"/>
          <p14:tracePt t="34534" x="4422775" y="3517900"/>
          <p14:tracePt t="34545" x="4391025" y="3448050"/>
          <p14:tracePt t="34553" x="4359275" y="3390900"/>
          <p14:tracePt t="34558" x="4332288" y="3333750"/>
          <p14:tracePt t="34562" x="4300538" y="3289300"/>
          <p14:tracePt t="34570" x="4281488" y="3251200"/>
          <p14:tracePt t="34576" x="4249738" y="3219450"/>
          <p14:tracePt t="34583" x="4230688" y="3192463"/>
          <p14:tracePt t="34593" x="4192588" y="3154363"/>
          <p14:tracePt t="34604" x="4122738" y="3078163"/>
          <p14:tracePt t="34610" x="4090988" y="3046413"/>
          <p14:tracePt t="34618" x="4046538" y="3014663"/>
          <p14:tracePt t="34624" x="4014788" y="3001963"/>
          <p14:tracePt t="34634" x="4002088" y="2989263"/>
          <p14:tracePt t="34640" x="3983038" y="2982913"/>
          <p14:tracePt t="34648" x="3963988" y="2976563"/>
          <p14:tracePt t="34652" x="3951288" y="2976563"/>
          <p14:tracePt t="34660" x="3938588" y="2976563"/>
          <p14:tracePt t="34667" x="3925888" y="2976563"/>
          <p14:tracePt t="34680" x="3919538" y="2976563"/>
          <p14:tracePt t="34688" x="3913188" y="2976563"/>
          <p14:tracePt t="34694" x="3906838" y="2976563"/>
          <p14:tracePt t="34981" x="3913188" y="2976563"/>
          <p14:tracePt t="34988" x="3919538" y="2976563"/>
          <p14:tracePt t="34992" x="3925888" y="2976563"/>
          <p14:tracePt t="34999" x="3932238" y="2976563"/>
          <p14:tracePt t="35006" x="3938588" y="2970213"/>
          <p14:tracePt t="35013" x="3951288" y="2963863"/>
          <p14:tracePt t="35022" x="3963988" y="2951163"/>
          <p14:tracePt t="35026" x="3983038" y="2932113"/>
          <p14:tracePt t="35033" x="4002088" y="2906713"/>
          <p14:tracePt t="35041" x="4033838" y="2868613"/>
          <p14:tracePt t="35047" x="4046538" y="2817813"/>
          <p14:tracePt t="35055" x="4071938" y="2771775"/>
          <p14:tracePt t="35061" x="4084638" y="2733675"/>
          <p14:tracePt t="35069" x="4097338" y="2701925"/>
          <p14:tracePt t="35077" x="4103688" y="2676525"/>
          <p14:tracePt t="35086" x="4110038" y="2651125"/>
          <p14:tracePt t="35092" x="4116388" y="2625725"/>
          <p14:tracePt t="35098" x="4116388" y="2613025"/>
          <p14:tracePt t="35112" x="4116388" y="2574925"/>
          <p14:tracePt t="35116" x="4116388" y="2562225"/>
          <p14:tracePt t="35124" x="4110038" y="2555875"/>
          <p14:tracePt t="35134" x="4110038" y="2536825"/>
          <p14:tracePt t="35142" x="4103688" y="2517775"/>
          <p14:tracePt t="35146" x="4097338" y="2505075"/>
          <p14:tracePt t="35151" x="4090988" y="2479675"/>
          <p14:tracePt t="35158" x="4078288" y="2460625"/>
          <p14:tracePt t="35168" x="4071938" y="2435225"/>
          <p14:tracePt t="35177" x="4065588" y="2416175"/>
          <p14:tracePt t="35183" x="4052888" y="2403475"/>
          <p14:tracePt t="35186" x="4046538" y="2390775"/>
          <p14:tracePt t="35193" x="4046538" y="2378075"/>
          <p14:tracePt t="35200" x="4033838" y="2365375"/>
          <p14:tracePt t="35206" x="4027488" y="2359025"/>
          <p14:tracePt t="35216" x="4021138" y="2344738"/>
          <p14:tracePt t="35224" x="4014788" y="2332038"/>
          <p14:tracePt t="35236" x="3995738" y="2312988"/>
          <p14:tracePt t="35242" x="3983038" y="2300288"/>
          <p14:tracePt t="35250" x="3976688" y="2281238"/>
          <p14:tracePt t="35257" x="3963988" y="2262188"/>
          <p14:tracePt t="35262" x="3944938" y="2243138"/>
          <p14:tracePt t="35270" x="3938588" y="2230438"/>
          <p14:tracePt t="35276" x="3932238" y="2211388"/>
          <p14:tracePt t="35285" x="3925888" y="2192338"/>
          <p14:tracePt t="35294" x="3913188" y="2179638"/>
          <p14:tracePt t="35300" x="3906838" y="2173288"/>
          <p14:tracePt t="35303" x="3900488" y="2160588"/>
          <p14:tracePt t="35311" x="3894138" y="2154238"/>
          <p14:tracePt t="35325" x="3894138" y="2147888"/>
          <p14:tracePt t="35332" x="3887788" y="2141538"/>
          <p14:tracePt t="35339" x="3887788" y="2135188"/>
          <p14:tracePt t="35345" x="3879850" y="2135188"/>
          <p14:tracePt t="37022" x="3860800" y="2198688"/>
          <p14:tracePt t="37028" x="3810000" y="2344738"/>
          <p14:tracePt t="37036" x="3778250" y="2511425"/>
          <p14:tracePt t="37060" x="3702050" y="2792413"/>
          <p14:tracePt t="37062" x="3695700" y="2855913"/>
          <p14:tracePt t="37071" x="3689350" y="2900363"/>
          <p14:tracePt t="37077" x="3683000" y="2925763"/>
          <p14:tracePt t="37084" x="3683000" y="2951163"/>
          <p14:tracePt t="37091" x="3683000" y="2963863"/>
          <p14:tracePt t="37097" x="3676650" y="2963863"/>
          <p14:tracePt t="37108" x="3676650" y="2976563"/>
          <p14:tracePt t="37128" x="3670300" y="2982913"/>
          <p14:tracePt t="37140" x="3663950" y="2989263"/>
          <p14:tracePt t="37147" x="3663950" y="2995613"/>
          <p14:tracePt t="37161" x="3657600" y="3001963"/>
          <p14:tracePt t="37170" x="3657600" y="3008313"/>
          <p14:tracePt t="37181" x="3657600" y="3014663"/>
          <p14:tracePt t="37188" x="3657600" y="3021013"/>
          <p14:tracePt t="37194" x="3657600" y="3027363"/>
          <p14:tracePt t="37201" x="3651250" y="3027363"/>
          <p14:tracePt t="37208" x="3651250" y="3033713"/>
          <p14:tracePt t="37215" x="3651250" y="3040063"/>
          <p14:tracePt t="37222" x="3651250" y="3046413"/>
          <p14:tracePt t="37229" x="3644900" y="3052763"/>
          <p14:tracePt t="37238" x="3644900" y="3059113"/>
          <p14:tracePt t="37243" x="3644900" y="3065463"/>
          <p14:tracePt t="37250" x="3644900" y="3071813"/>
          <p14:tracePt t="37257" x="3644900" y="3078163"/>
          <p14:tracePt t="37264" x="3644900" y="3084513"/>
          <p14:tracePt t="37271" x="3638550" y="3103563"/>
          <p14:tracePt t="37277" x="3638550" y="3109913"/>
          <p14:tracePt t="37285" x="3638550" y="3128963"/>
          <p14:tracePt t="37294" x="3638550" y="3148013"/>
          <p14:tracePt t="37301" x="3638550" y="3167063"/>
          <p14:tracePt t="37305" x="3638550" y="3198813"/>
          <p14:tracePt t="37312" x="3638550" y="3225800"/>
          <p14:tracePt t="37319" x="3625850" y="3257550"/>
          <p14:tracePt t="37326" x="3625850" y="3289300"/>
          <p14:tracePt t="37335" x="3625850" y="3314700"/>
          <p14:tracePt t="37341" x="3625850" y="3352800"/>
          <p14:tracePt t="37347" x="3625850" y="3409950"/>
          <p14:tracePt t="37354" x="3625850" y="3473450"/>
          <p14:tracePt t="37361" x="3619500" y="3549650"/>
          <p14:tracePt t="37370" x="3619500" y="3619500"/>
          <p14:tracePt t="37377" x="3613150" y="3684588"/>
          <p14:tracePt t="37382" x="3606800" y="3754438"/>
          <p14:tracePt t="37388" x="3594100" y="3805238"/>
          <p14:tracePt t="37395" x="3587750" y="3843338"/>
          <p14:tracePt t="37402" x="3587750" y="3862388"/>
          <p14:tracePt t="37411" x="3581400" y="3887788"/>
          <p14:tracePt t="37418" x="3575050" y="3913188"/>
          <p14:tracePt t="37428" x="3568700" y="3938588"/>
          <p14:tracePt t="37430" x="3568700" y="3963988"/>
          <p14:tracePt t="37437" x="3562350" y="3989388"/>
          <p14:tracePt t="37446" x="3556000" y="4008438"/>
          <p14:tracePt t="37453" x="3549650" y="4046538"/>
          <p14:tracePt t="37464" x="3536950" y="4105275"/>
          <p14:tracePt t="37472" x="3524250" y="4143375"/>
          <p14:tracePt t="37479" x="3524250" y="4156075"/>
          <p14:tracePt t="37491" x="3511550" y="4181475"/>
          <p14:tracePt t="37500" x="3511550" y="4200525"/>
          <p14:tracePt t="37504" x="3505200" y="4213225"/>
          <p14:tracePt t="37508" x="3505200" y="4219575"/>
          <p14:tracePt t="37513" x="3498850" y="4225925"/>
          <p14:tracePt t="37523" x="3492500" y="4238625"/>
          <p14:tracePt t="37531" x="3492500" y="4244975"/>
          <p14:tracePt t="37841" x="3511550" y="4257675"/>
          <p14:tracePt t="37849" x="3556000" y="4295775"/>
          <p14:tracePt t="37862" x="3651250" y="4365625"/>
          <p14:tracePt t="37865" x="3721100" y="4410075"/>
          <p14:tracePt t="37877" x="3790950" y="4448175"/>
          <p14:tracePt t="37883" x="3867150" y="4492625"/>
          <p14:tracePt t="37888" x="3957638" y="4532313"/>
          <p14:tracePt t="37894" x="4033838" y="4557713"/>
          <p14:tracePt t="37907" x="4097338" y="4583113"/>
          <p14:tracePt t="37914" x="4154488" y="4595813"/>
          <p14:tracePt t="37917" x="4198938" y="4614863"/>
          <p14:tracePt t="37922" x="4256088" y="4621213"/>
          <p14:tracePt t="37932" x="4313238" y="4633913"/>
          <p14:tracePt t="37939" x="4359275" y="4640263"/>
          <p14:tracePt t="37944" x="4403725" y="4652963"/>
          <p14:tracePt t="37950" x="4448175" y="4659313"/>
          <p14:tracePt t="37956" x="4479925" y="4665663"/>
          <p14:tracePt t="37963" x="4505325" y="4672013"/>
          <p14:tracePt t="37973" x="4530725" y="4672013"/>
          <p14:tracePt t="37977" x="4556125" y="4672013"/>
          <p14:tracePt t="37984" x="4568825" y="4678363"/>
          <p14:tracePt t="38009" x="4619625" y="4678363"/>
          <p14:tracePt t="38014" x="4638675" y="4678363"/>
          <p14:tracePt t="38024" x="4657725" y="4678363"/>
          <p14:tracePt t="38027" x="4664075" y="4678363"/>
          <p14:tracePt t="38032" x="4683125" y="4678363"/>
          <p14:tracePt t="38040" x="4702175" y="4678363"/>
          <p14:tracePt t="38046" x="4714875" y="4678363"/>
          <p14:tracePt t="38054" x="4733925" y="4678363"/>
          <p14:tracePt t="38060" x="4752975" y="4672013"/>
          <p14:tracePt t="38067" x="4765675" y="4672013"/>
          <p14:tracePt t="38074" x="4778375" y="4665663"/>
          <p14:tracePt t="38081" x="4791075" y="4665663"/>
          <p14:tracePt t="38098" x="4797425" y="4665663"/>
          <p14:tracePt t="38108" x="4811713" y="4665663"/>
          <p14:tracePt t="38117" x="4818063" y="4665663"/>
          <p14:tracePt t="38122" x="4824413" y="4665663"/>
          <p14:tracePt t="38130" x="4830763" y="4665663"/>
          <p14:tracePt t="38150" x="4837113" y="4665663"/>
          <p14:tracePt t="38164" x="4843463" y="4665663"/>
          <p14:tracePt t="38213" x="4837113" y="4665663"/>
          <p14:tracePt t="38243" x="4830763" y="4665663"/>
          <p14:tracePt t="38251" x="4824413" y="4665663"/>
          <p14:tracePt t="38258" x="4818063" y="4659313"/>
          <p14:tracePt t="38268" x="4805363" y="4659313"/>
          <p14:tracePt t="38275" x="4797425" y="4659313"/>
          <p14:tracePt t="38282" x="4778375" y="4652963"/>
          <p14:tracePt t="38290" x="4759325" y="4646613"/>
          <p14:tracePt t="38295" x="4740275" y="4640263"/>
          <p14:tracePt t="38305" x="4714875" y="4627563"/>
          <p14:tracePt t="38310" x="4683125" y="4621213"/>
          <p14:tracePt t="38317" x="4638675" y="4602163"/>
          <p14:tracePt t="38323" x="4587875" y="4589463"/>
          <p14:tracePt t="38330" x="4543425" y="4576763"/>
          <p14:tracePt t="38338" x="4498975" y="4564063"/>
          <p14:tracePt t="38344" x="4467225" y="4551363"/>
          <p14:tracePt t="38351" x="4416425" y="4538663"/>
          <p14:tracePt t="38357" x="4384675" y="4519613"/>
          <p14:tracePt t="38367" x="4338638" y="4513263"/>
          <p14:tracePt t="38375" x="4313238" y="4498975"/>
          <p14:tracePt t="38379" x="4275138" y="4492625"/>
          <p14:tracePt t="38387" x="4249738" y="4486275"/>
          <p14:tracePt t="38395" x="4237038" y="4473575"/>
          <p14:tracePt t="38402" x="4211638" y="4473575"/>
          <p14:tracePt t="38410" x="4186238" y="4467225"/>
          <p14:tracePt t="38414" x="4167188" y="4460875"/>
          <p14:tracePt t="38420" x="4154488" y="4460875"/>
          <p14:tracePt t="38427" x="4141788" y="4454525"/>
          <p14:tracePt t="38434" x="4122738" y="4448175"/>
          <p14:tracePt t="38441" x="4110038" y="4441825"/>
          <p14:tracePt t="38448" x="4103688" y="4441825"/>
          <p14:tracePt t="38455" x="4084638" y="4435475"/>
          <p14:tracePt t="38462" x="4071938" y="4435475"/>
          <p14:tracePt t="38470" x="4071938" y="4429125"/>
          <p14:tracePt t="38475" x="4059238" y="4429125"/>
          <p14:tracePt t="38485" x="4052888" y="4429125"/>
          <p14:tracePt t="38491" x="4040188" y="4429125"/>
          <p14:tracePt t="38498" x="4033838" y="4429125"/>
          <p14:tracePt t="38503" x="4027488" y="4429125"/>
          <p14:tracePt t="38510" x="4008438" y="4429125"/>
          <p14:tracePt t="38518" x="3995738" y="4429125"/>
          <p14:tracePt t="38524" x="3983038" y="4429125"/>
          <p14:tracePt t="38531" x="3957638" y="4429125"/>
          <p14:tracePt t="38538" x="3932238" y="4435475"/>
          <p14:tracePt t="38549" x="3900488" y="4441825"/>
          <p14:tracePt t="38552" x="3860800" y="4460875"/>
          <p14:tracePt t="38559" x="3822700" y="4473575"/>
          <p14:tracePt t="38566" x="3790950" y="4486275"/>
          <p14:tracePt t="38577" x="3752850" y="4492625"/>
          <p14:tracePt t="38584" x="3727450" y="4506913"/>
          <p14:tracePt t="38586" x="3702050" y="4519613"/>
          <p14:tracePt t="38593" x="3676650" y="4525963"/>
          <p14:tracePt t="38600" x="3657600" y="4532313"/>
          <p14:tracePt t="38608" x="3651250" y="4538663"/>
          <p14:tracePt t="38614" x="3638550" y="4545013"/>
          <p14:tracePt t="38622" x="3619500" y="4545013"/>
          <p14:tracePt t="38627" x="3613150" y="4545013"/>
          <p14:tracePt t="38635" x="3600450" y="4551363"/>
          <p14:tracePt t="38642" x="3587750" y="4551363"/>
          <p14:tracePt t="38649" x="3581400" y="4557713"/>
          <p14:tracePt t="38656" x="3562350" y="4557713"/>
          <p14:tracePt t="38663" x="3549650" y="4564063"/>
          <p14:tracePt t="38672" x="3530600" y="4570413"/>
          <p14:tracePt t="38676" x="3517900" y="4576763"/>
          <p14:tracePt t="38686" x="3498850" y="4576763"/>
          <p14:tracePt t="38694" x="3479800" y="4583113"/>
          <p14:tracePt t="38700" x="3460750" y="4589463"/>
          <p14:tracePt t="38708" x="3448050" y="4595813"/>
          <p14:tracePt t="38711" x="3427413" y="4602163"/>
          <p14:tracePt t="38723" x="3414713" y="4608513"/>
          <p14:tracePt t="38729" x="3408363" y="4608513"/>
          <p14:tracePt t="38731" x="3395663" y="4614863"/>
          <p14:tracePt t="38743" x="3389313" y="4614863"/>
          <p14:tracePt t="38754" x="3376613" y="4614863"/>
          <p14:tracePt t="38767" x="3370263" y="4621213"/>
          <p14:tracePt t="39490" x="3363913" y="4614863"/>
          <p14:tracePt t="39502" x="3351213" y="4608513"/>
          <p14:tracePt t="39508" x="3344863" y="4595813"/>
          <p14:tracePt t="39517" x="3325813" y="4583113"/>
          <p14:tracePt t="39527" x="3313113" y="4576763"/>
          <p14:tracePt t="39533" x="3300413" y="4564063"/>
          <p14:tracePt t="39535" x="3287713" y="4551363"/>
          <p14:tracePt t="39543" x="3268663" y="4532313"/>
          <p14:tracePt t="39553" x="3236913" y="4513263"/>
          <p14:tracePt t="39560" x="3205163" y="4486275"/>
          <p14:tracePt t="39564" x="3173413" y="4467225"/>
          <p14:tracePt t="39571" x="3135313" y="4435475"/>
          <p14:tracePt t="39576" x="3103563" y="4422775"/>
          <p14:tracePt t="39584" x="3071813" y="4410075"/>
          <p14:tracePt t="39591" x="3046413" y="4397375"/>
          <p14:tracePt t="39598" x="3021013" y="4384675"/>
          <p14:tracePt t="39605" x="3001963" y="4378325"/>
          <p14:tracePt t="39612" x="2989263" y="4371975"/>
          <p14:tracePt t="39619" x="2968625" y="4365625"/>
          <p14:tracePt t="39626" x="2949575" y="4359275"/>
          <p14:tracePt t="39633" x="2924175" y="4352925"/>
          <p14:tracePt t="39640" x="2911475" y="4346575"/>
          <p14:tracePt t="39647" x="2886075" y="4346575"/>
          <p14:tracePt t="39659" x="2854325" y="4340225"/>
          <p14:tracePt t="39665" x="2822575" y="4340225"/>
          <p14:tracePt t="39666" x="2778125" y="4340225"/>
          <p14:tracePt t="39674" x="2740025" y="4340225"/>
          <p14:tracePt t="39680" x="2701925" y="4340225"/>
          <p14:tracePt t="39689" x="2663825" y="4346575"/>
          <p14:tracePt t="39696" x="2632075" y="4352925"/>
          <p14:tracePt t="39711" x="2568575" y="4365625"/>
          <p14:tracePt t="39717" x="2555875" y="4371975"/>
          <p14:tracePt t="39724" x="2530475" y="4378325"/>
          <p14:tracePt t="39729" x="2517775" y="4384675"/>
          <p14:tracePt t="39741" x="2503488" y="4391025"/>
          <p14:tracePt t="39746" x="2497138" y="4391025"/>
          <p14:tracePt t="39750" x="2484438" y="4397375"/>
          <p14:tracePt t="39759" x="2478088" y="4397375"/>
          <p14:tracePt t="39765" x="2478088" y="4403725"/>
          <p14:tracePt t="39772" x="2465388" y="4403725"/>
          <p14:tracePt t="39778" x="2459038" y="4410075"/>
          <p14:tracePt t="39785" x="2459038" y="4416425"/>
          <p14:tracePt t="39795" x="2452688" y="4422775"/>
          <p14:tracePt t="39800" x="2446338" y="4422775"/>
          <p14:tracePt t="39814" x="2439988" y="4435475"/>
          <p14:tracePt t="39821" x="2439988" y="4441825"/>
          <p14:tracePt t="39828" x="2433638" y="4441825"/>
          <p14:tracePt t="39838" x="2433638" y="4454525"/>
          <p14:tracePt t="39844" x="2427288" y="4454525"/>
          <p14:tracePt t="39848" x="2427288" y="4460875"/>
          <p14:tracePt t="39854" x="2427288" y="4467225"/>
          <p14:tracePt t="39861" x="2427288" y="4473575"/>
          <p14:tracePt t="39868" x="2427288" y="4479925"/>
          <p14:tracePt t="39876" x="2427288" y="4486275"/>
          <p14:tracePt t="39882" x="2433638" y="4492625"/>
          <p14:tracePt t="39889" x="2439988" y="4498975"/>
          <p14:tracePt t="39896" x="2446338" y="4513263"/>
          <p14:tracePt t="39904" x="2459038" y="4532313"/>
          <p14:tracePt t="39909" x="2478088" y="4545013"/>
          <p14:tracePt t="39919" x="2497138" y="4557713"/>
          <p14:tracePt t="39933" x="2543175" y="4602163"/>
          <p14:tracePt t="39937" x="2568575" y="4614863"/>
          <p14:tracePt t="39944" x="2587625" y="4633913"/>
          <p14:tracePt t="39951" x="2613025" y="4646613"/>
          <p14:tracePt t="39958" x="2651125" y="4659313"/>
          <p14:tracePt t="39965" x="2676525" y="4665663"/>
          <p14:tracePt t="39972" x="2701925" y="4672013"/>
          <p14:tracePt t="39979" x="2714625" y="4672013"/>
          <p14:tracePt t="39988" x="2740025" y="4678363"/>
          <p14:tracePt t="39992" x="2759075" y="4678363"/>
          <p14:tracePt t="40000" x="2784475" y="4678363"/>
          <p14:tracePt t="40007" x="2797175" y="4678363"/>
          <p14:tracePt t="40017" x="2816225" y="4678363"/>
          <p14:tracePt t="40024" x="2828925" y="4678363"/>
          <p14:tracePt t="40029" x="2835275" y="4672013"/>
          <p14:tracePt t="40037" x="2847975" y="4672013"/>
          <p14:tracePt t="40044" x="2860675" y="4665663"/>
          <p14:tracePt t="40048" x="2860675" y="4659313"/>
          <p14:tracePt t="40055" x="2867025" y="4659313"/>
          <p14:tracePt t="40062" x="2873375" y="4652963"/>
          <p14:tracePt t="40073" x="2879725" y="4646613"/>
          <p14:tracePt t="40081" x="2886075" y="4646613"/>
          <p14:tracePt t="40091" x="2892425" y="4646613"/>
          <p14:tracePt t="40097" x="2898775" y="4646613"/>
          <p14:tracePt t="40103" x="2898775" y="4640263"/>
          <p14:tracePt t="40110" x="2905125" y="4633913"/>
          <p14:tracePt t="40119" x="2911475" y="4627563"/>
          <p14:tracePt t="40129" x="2911475" y="4614863"/>
          <p14:tracePt t="40133" x="2911475" y="4627563"/>
          <p14:tracePt t="40564" x="2995613" y="4538663"/>
          <p14:tracePt t="40571" x="3173413" y="4333875"/>
          <p14:tracePt t="40584" x="3395663" y="4052888"/>
          <p14:tracePt t="40588" x="3448050" y="3989388"/>
          <p14:tracePt t="40595" x="3479800" y="3944938"/>
          <p14:tracePt t="40604" x="3511550" y="3906838"/>
          <p14:tracePt t="40610" x="3543300" y="3849688"/>
          <p14:tracePt t="40616" x="3575050" y="3792538"/>
          <p14:tracePt t="40625" x="3619500" y="3703638"/>
          <p14:tracePt t="40629" x="3644900" y="3625850"/>
          <p14:tracePt t="40638" x="3670300" y="3556000"/>
          <p14:tracePt t="40644" x="3695700" y="3479800"/>
          <p14:tracePt t="40651" x="3721100" y="3416300"/>
          <p14:tracePt t="40660" x="3740150" y="3346450"/>
          <p14:tracePt t="40667" x="3765550" y="3270250"/>
          <p14:tracePt t="40673" x="3778250" y="3186113"/>
          <p14:tracePt t="40680" x="3797300" y="3109913"/>
          <p14:tracePt t="40693" x="3829050" y="2963863"/>
          <p14:tracePt t="40699" x="3835400" y="2919413"/>
          <p14:tracePt t="40706" x="3835400" y="2887663"/>
          <p14:tracePt t="40713" x="3835400" y="2874963"/>
          <p14:tracePt t="40721" x="3835400" y="2855913"/>
          <p14:tracePt t="40729" x="3835400" y="2849563"/>
          <p14:tracePt t="40736" x="3835400" y="2843213"/>
          <p14:tracePt t="40740" x="3835400" y="2836863"/>
          <p14:tracePt t="40749" x="3835400" y="2824163"/>
          <p14:tracePt t="40755" x="3835400" y="2830513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345440" y="418465"/>
            <a:ext cx="8916670" cy="4886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`timescale 1ns / 1ps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module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sb,shiftedRow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input [127:0] sb;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output [127:0]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[7:0] = sb[39:32];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[15:8] = sb[79:72];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[23:16] = sb[119:112];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[31:24] = sb[31:24];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[39:32] = sb[71:64];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[47:40] = sb[111:104];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[55:48] = sb[23:16];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[63:56] = sb[63:56];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[71:64] = sb[103:96];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[79:72] = sb[15:8];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[87:80] = sb[55:48];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[95:88] = sb[95:88];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[103:96] = sb[7:0];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[111:104] = sb[47:40];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[119:112] = sb[87:80];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    assign       </a:t>
            </a: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shiftedRow</a:t>
            </a:r>
            <a:r>
              <a:rPr lang="en-US" sz="1000" dirty="0">
                <a:latin typeface="Consolas" panose="020B0609020204030204" charset="0"/>
                <a:cs typeface="Consolas" panose="020B0609020204030204" charset="0"/>
              </a:rPr>
              <a:t>[127:120] = sb[127:120];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latin typeface="Consolas" panose="020B0609020204030204" charset="0"/>
                <a:cs typeface="Consolas" panose="020B0609020204030204" charset="0"/>
              </a:rPr>
              <a:t>endmodule</a:t>
            </a:r>
            <a:endParaRPr lang="en-US" sz="100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5843905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RTL</a:t>
            </a:r>
            <a:r>
              <a:rPr lang="en-US" altLang="en-IN" sz="2300" dirty="0">
                <a:sym typeface="+mn-ea"/>
              </a:rPr>
              <a:t> </a:t>
            </a:r>
            <a:r>
              <a:rPr lang="en-IN" sz="2300" dirty="0">
                <a:sym typeface="+mn-ea"/>
              </a:rPr>
              <a:t>Verilog Code</a:t>
            </a:r>
            <a:endParaRPr lang="en-US" sz="230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5868035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287020" y="124460"/>
            <a:ext cx="17684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&gt; SHIFTROW.V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99C458-3EAD-43AD-8A3C-9BC9CD023B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32"/>
    </mc:Choice>
    <mc:Fallback xmlns="">
      <p:transition spd="slow" advTm="38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4" x="3829050" y="2811463"/>
          <p14:tracePt t="715" x="3816350" y="2771775"/>
          <p14:tracePt t="723" x="3797300" y="2740025"/>
          <p14:tracePt t="730" x="3771900" y="2708275"/>
          <p14:tracePt t="737" x="3759200" y="2676525"/>
          <p14:tracePt t="743" x="3727450" y="2638425"/>
          <p14:tracePt t="750" x="3708400" y="2600325"/>
          <p14:tracePt t="758" x="3689350" y="2568575"/>
          <p14:tracePt t="764" x="3663950" y="2543175"/>
          <p14:tracePt t="775" x="3644900" y="2505075"/>
          <p14:tracePt t="785" x="3581400" y="2441575"/>
          <p14:tracePt t="792" x="3556000" y="2403475"/>
          <p14:tracePt t="799" x="3530600" y="2371725"/>
          <p14:tracePt t="806" x="3505200" y="2344738"/>
          <p14:tracePt t="813" x="3486150" y="2325688"/>
          <p14:tracePt t="820" x="3454400" y="2293938"/>
          <p14:tracePt t="826" x="3435350" y="2268538"/>
          <p14:tracePt t="834" x="3408363" y="2243138"/>
          <p14:tracePt t="841" x="3376613" y="2205038"/>
          <p14:tracePt t="847" x="3344863" y="2166938"/>
          <p14:tracePt t="856" x="3306763" y="2116138"/>
          <p14:tracePt t="861" x="3262313" y="2065338"/>
          <p14:tracePt t="868" x="3211513" y="2008188"/>
          <p14:tracePt t="875" x="3154363" y="1951038"/>
          <p14:tracePt t="882" x="3097213" y="1885950"/>
          <p14:tracePt t="895" x="3046413" y="1835150"/>
          <p14:tracePt t="902" x="3001963" y="1790700"/>
          <p14:tracePt t="903" x="2955925" y="1746250"/>
          <p14:tracePt t="910" x="2892425" y="1695450"/>
          <p14:tracePt t="917" x="2835275" y="1638300"/>
          <p14:tracePt t="924" x="2778125" y="1581150"/>
          <p14:tracePt t="930" x="2727325" y="1530350"/>
          <p14:tracePt t="937" x="2676525" y="1477963"/>
          <p14:tracePt t="945" x="2638425" y="1446213"/>
          <p14:tracePt t="951" x="2613025" y="1420813"/>
          <p14:tracePt t="958" x="2581275" y="1395413"/>
          <p14:tracePt t="965" x="2562225" y="1382713"/>
          <p14:tracePt t="972" x="2549525" y="1370013"/>
          <p14:tracePt t="979" x="2536825" y="1363663"/>
          <p14:tracePt t="986" x="2524125" y="1350963"/>
          <p14:tracePt t="995" x="2509838" y="1338263"/>
          <p14:tracePt t="1008" x="2503488" y="1338263"/>
          <p14:tracePt t="1017" x="2497138" y="1331913"/>
          <p14:tracePt t="1023" x="2490788" y="1319213"/>
          <p14:tracePt t="1326" x="2465388" y="1312863"/>
          <p14:tracePt t="1334" x="2395538" y="1287463"/>
          <p14:tracePt t="1341" x="2319338" y="1262063"/>
          <p14:tracePt t="1351" x="2205038" y="1204913"/>
          <p14:tracePt t="1354" x="2109788" y="1173163"/>
          <p14:tracePt t="1360" x="2019300" y="1128713"/>
          <p14:tracePt t="1367" x="1949450" y="1096963"/>
          <p14:tracePt t="1374" x="1873250" y="1069975"/>
          <p14:tracePt t="1385" x="1784350" y="1031875"/>
          <p14:tracePt t="1391" x="1676400" y="993775"/>
          <p14:tracePt t="1394" x="1579563" y="968375"/>
          <p14:tracePt t="1402" x="1477963" y="930275"/>
          <p14:tracePt t="1411" x="1395413" y="904875"/>
          <p14:tracePt t="1418" x="1319213" y="879475"/>
          <p14:tracePt t="1426" x="1230313" y="854075"/>
          <p14:tracePt t="1431" x="1173163" y="822325"/>
          <p14:tracePt t="1436" x="1114425" y="809625"/>
          <p14:tracePt t="1443" x="1069975" y="784225"/>
          <p14:tracePt t="1451" x="1025525" y="765175"/>
          <p14:tracePt t="1458" x="1000125" y="752475"/>
          <p14:tracePt t="1464" x="981075" y="746125"/>
          <p14:tracePt t="1477" x="962025" y="739775"/>
          <p14:tracePt t="1485" x="923925" y="727075"/>
          <p14:tracePt t="1492" x="911225" y="714375"/>
          <p14:tracePt t="1498" x="892175" y="708025"/>
          <p14:tracePt t="1510" x="873125" y="695325"/>
          <p14:tracePt t="1521" x="841375" y="682625"/>
          <p14:tracePt t="1529" x="828675" y="676275"/>
          <p14:tracePt t="1535" x="809625" y="669925"/>
          <p14:tracePt t="1545" x="796925" y="663575"/>
          <p14:tracePt t="1548" x="784225" y="650875"/>
          <p14:tracePt t="1562" x="752475" y="623888"/>
          <p14:tracePt t="1567" x="733425" y="617538"/>
          <p14:tracePt t="1575" x="720725" y="611188"/>
          <p14:tracePt t="1584" x="708025" y="598488"/>
          <p14:tracePt t="1592" x="695325" y="585788"/>
          <p14:tracePt t="1598" x="681038" y="573088"/>
          <p14:tracePt t="1603" x="668338" y="566738"/>
          <p14:tracePt t="1609" x="655638" y="560388"/>
          <p14:tracePt t="1616" x="649288" y="554038"/>
          <p14:tracePt t="1623" x="636588" y="547688"/>
          <p14:tracePt t="1630" x="630238" y="541338"/>
          <p14:tracePt t="1638" x="623888" y="534988"/>
          <p14:tracePt t="1644" x="617538" y="534988"/>
          <p14:tracePt t="1651" x="611188" y="522288"/>
          <p14:tracePt t="1658" x="611188" y="515938"/>
          <p14:tracePt t="1681" x="598488" y="496888"/>
          <p14:tracePt t="1685" x="592138" y="496888"/>
          <p14:tracePt t="1693" x="592138" y="484188"/>
          <p14:tracePt t="1700" x="585788" y="477838"/>
          <p14:tracePt t="1707" x="579438" y="471488"/>
          <p14:tracePt t="1713" x="579438" y="465138"/>
          <p14:tracePt t="1721" x="573088" y="458788"/>
          <p14:tracePt t="1727" x="573088" y="452438"/>
          <p14:tracePt t="1735" x="573088" y="446088"/>
          <p14:tracePt t="1742" x="573088" y="439738"/>
          <p14:tracePt t="1758" x="573088" y="427038"/>
          <p14:tracePt t="1770" x="573088" y="420688"/>
          <p14:tracePt t="1784" x="573088" y="414338"/>
          <p14:tracePt t="1790" x="573088" y="407988"/>
          <p14:tracePt t="1827" x="579438" y="407988"/>
          <p14:tracePt t="1841" x="585788" y="407988"/>
          <p14:tracePt t="1861" x="598488" y="407988"/>
          <p14:tracePt t="1875" x="617538" y="407988"/>
          <p14:tracePt t="1882" x="630238" y="407988"/>
          <p14:tracePt t="1886" x="642938" y="407988"/>
          <p14:tracePt t="1896" x="668338" y="407988"/>
          <p14:tracePt t="1904" x="695325" y="414338"/>
          <p14:tracePt t="1913" x="727075" y="420688"/>
          <p14:tracePt t="1915" x="752475" y="420688"/>
          <p14:tracePt t="1921" x="784225" y="420688"/>
          <p14:tracePt t="1928" x="809625" y="427038"/>
          <p14:tracePt t="1935" x="835025" y="427038"/>
          <p14:tracePt t="1942" x="854075" y="433388"/>
          <p14:tracePt t="1949" x="879475" y="433388"/>
          <p14:tracePt t="1957" x="898525" y="439738"/>
          <p14:tracePt t="1965" x="911225" y="439738"/>
          <p14:tracePt t="1980" x="930275" y="439738"/>
          <p14:tracePt t="1985" x="936625" y="439738"/>
          <p14:tracePt t="1991" x="942975" y="439738"/>
          <p14:tracePt t="1997" x="955675" y="439738"/>
          <p14:tracePt t="2017" x="968375" y="439738"/>
          <p14:tracePt t="2025" x="974725" y="446088"/>
          <p14:tracePt t="2032" x="987425" y="446088"/>
          <p14:tracePt t="2041" x="993775" y="446088"/>
          <p14:tracePt t="2049" x="1000125" y="446088"/>
          <p14:tracePt t="2053" x="1006475" y="446088"/>
          <p14:tracePt t="2060" x="1012825" y="452438"/>
          <p14:tracePt t="2067" x="1019175" y="452438"/>
          <p14:tracePt t="2075" x="1025525" y="452438"/>
          <p14:tracePt t="2080" x="1031875" y="452438"/>
          <p14:tracePt t="2090" x="1044575" y="452438"/>
          <p14:tracePt t="2094" x="1050925" y="452438"/>
          <p14:tracePt t="2101" x="1057275" y="452438"/>
          <p14:tracePt t="2108" x="1069975" y="452438"/>
          <p14:tracePt t="2117" x="1069975" y="458788"/>
          <p14:tracePt t="2129" x="1082675" y="458788"/>
          <p14:tracePt t="2133" x="1095375" y="465138"/>
          <p14:tracePt t="2139" x="1108075" y="465138"/>
          <p14:tracePt t="2145" x="1127125" y="471488"/>
          <p14:tracePt t="2150" x="1139825" y="471488"/>
          <p14:tracePt t="2157" x="1154113" y="471488"/>
          <p14:tracePt t="2164" x="1166813" y="471488"/>
          <p14:tracePt t="2174" x="1185863" y="471488"/>
          <p14:tracePt t="2177" x="1192213" y="471488"/>
          <p14:tracePt t="2192" x="1211263" y="471488"/>
          <p14:tracePt t="2199" x="1223963" y="471488"/>
          <p14:tracePt t="2205" x="1236663" y="471488"/>
          <p14:tracePt t="2212" x="1243013" y="471488"/>
          <p14:tracePt t="2220" x="1255713" y="471488"/>
          <p14:tracePt t="2226" x="1255713" y="477838"/>
          <p14:tracePt t="2235" x="1268413" y="477838"/>
          <p14:tracePt t="2242" x="1281113" y="477838"/>
          <p14:tracePt t="2249" x="1287463" y="477838"/>
          <p14:tracePt t="2262" x="1300163" y="477838"/>
          <p14:tracePt t="2267" x="1312863" y="477838"/>
          <p14:tracePt t="2275" x="1325563" y="477838"/>
          <p14:tracePt t="2289" x="1338263" y="477838"/>
          <p14:tracePt t="2305" x="1350963" y="477838"/>
          <p14:tracePt t="2312" x="1357313" y="477838"/>
          <p14:tracePt t="2325" x="1363663" y="477838"/>
          <p14:tracePt t="2332" x="1376363" y="477838"/>
          <p14:tracePt t="2344" x="1382713" y="484188"/>
          <p14:tracePt t="2354" x="1389063" y="484188"/>
          <p14:tracePt t="2368" x="1395413" y="484188"/>
          <p14:tracePt t="2371" x="1401763" y="484188"/>
          <p14:tracePt t="2379" x="1408113" y="484188"/>
          <p14:tracePt t="2400" x="1414463" y="484188"/>
          <p14:tracePt t="2407" x="1420813" y="484188"/>
          <p14:tracePt t="2420" x="1427163" y="484188"/>
          <p14:tracePt t="2429" x="1433513" y="484188"/>
          <p14:tracePt t="2436" x="1439863" y="484188"/>
          <p14:tracePt t="2462" x="1452563" y="490538"/>
          <p14:tracePt t="2465" x="1458913" y="490538"/>
          <p14:tracePt t="2476" x="1471613" y="490538"/>
          <p14:tracePt t="2483" x="1477963" y="490538"/>
          <p14:tracePt t="2499" x="1490663" y="496888"/>
          <p14:tracePt t="2509" x="1497013" y="496888"/>
          <p14:tracePt t="2514" x="1509713" y="496888"/>
          <p14:tracePt t="2518" x="1516063" y="496888"/>
          <p14:tracePt t="2524" x="1522413" y="496888"/>
          <p14:tracePt t="2533" x="1535113" y="496888"/>
          <p14:tracePt t="2542" x="1541463" y="496888"/>
          <p14:tracePt t="2547" x="1547813" y="496888"/>
          <p14:tracePt t="2552" x="1560513" y="496888"/>
          <p14:tracePt t="2561" x="1566863" y="496888"/>
          <p14:tracePt t="2569" x="1579563" y="496888"/>
          <p14:tracePt t="2576" x="1592263" y="503238"/>
          <p14:tracePt t="2579" x="1598613" y="503238"/>
          <p14:tracePt t="2585" x="1619250" y="503238"/>
          <p14:tracePt t="2592" x="1638300" y="509588"/>
          <p14:tracePt t="2602" x="1651000" y="509588"/>
          <p14:tracePt t="2611" x="1670050" y="515938"/>
          <p14:tracePt t="2617" x="1689100" y="522288"/>
          <p14:tracePt t="2620" x="1701800" y="522288"/>
          <p14:tracePt t="2627" x="1720850" y="528638"/>
          <p14:tracePt t="2635" x="1739900" y="534988"/>
          <p14:tracePt t="2641" x="1758950" y="541338"/>
          <p14:tracePt t="2648" x="1771650" y="547688"/>
          <p14:tracePt t="2656" x="1797050" y="554038"/>
          <p14:tracePt t="2662" x="1809750" y="554038"/>
          <p14:tracePt t="2669" x="1828800" y="566738"/>
          <p14:tracePt t="2676" x="1847850" y="579438"/>
          <p14:tracePt t="2683" x="1860550" y="598488"/>
          <p14:tracePt t="2691" x="1873250" y="617538"/>
          <p14:tracePt t="2697" x="1892300" y="636588"/>
          <p14:tracePt t="2709" x="1905000" y="669925"/>
          <p14:tracePt t="2719" x="1955800" y="758825"/>
          <p14:tracePt t="2725" x="1974850" y="803275"/>
          <p14:tracePt t="2731" x="1993900" y="847725"/>
          <p14:tracePt t="2739" x="2019300" y="904875"/>
          <p14:tracePt t="2745" x="2044700" y="974725"/>
          <p14:tracePt t="2752" x="2071688" y="1057275"/>
          <p14:tracePt t="2759" x="2103438" y="1160463"/>
          <p14:tracePt t="2766" x="2128838" y="1268413"/>
          <p14:tracePt t="2774" x="2147888" y="1338263"/>
          <p14:tracePt t="2779" x="2173288" y="1395413"/>
          <p14:tracePt t="2787" x="2179638" y="1465263"/>
          <p14:tracePt t="2794" x="2192338" y="1549400"/>
          <p14:tracePt t="2801" x="2205038" y="1638300"/>
          <p14:tracePt t="2808" x="2217738" y="1733550"/>
          <p14:tracePt t="2815" x="2224088" y="1797050"/>
          <p14:tracePt t="2822" x="2224088" y="1841500"/>
          <p14:tracePt t="2828" x="2224088" y="1873250"/>
          <p14:tracePt t="2835" x="2230438" y="1898650"/>
          <p14:tracePt t="2842" x="2230438" y="1931988"/>
          <p14:tracePt t="2851" x="2236788" y="1963738"/>
          <p14:tracePt t="2861" x="2236788" y="1995488"/>
          <p14:tracePt t="2868" x="2236788" y="2033588"/>
          <p14:tracePt t="2874" x="2236788" y="2071688"/>
          <p14:tracePt t="2880" x="2243138" y="2116138"/>
          <p14:tracePt t="2885" x="2243138" y="2160588"/>
          <p14:tracePt t="2891" x="2243138" y="2205038"/>
          <p14:tracePt t="2898" x="2249488" y="2236788"/>
          <p14:tracePt t="2907" x="2249488" y="2262188"/>
          <p14:tracePt t="2911" x="2255838" y="2281238"/>
          <p14:tracePt t="2919" x="2255838" y="2293938"/>
          <p14:tracePt t="2925" x="2255838" y="2287588"/>
          <p14:tracePt t="3252" x="2312988" y="2306638"/>
          <p14:tracePt t="3259" x="2401888" y="2365375"/>
          <p14:tracePt t="3265" x="2471738" y="2390775"/>
          <p14:tracePt t="3271" x="2536825" y="2416175"/>
          <p14:tracePt t="3279" x="2593975" y="2441575"/>
          <p14:tracePt t="3286" x="2644775" y="2454275"/>
          <p14:tracePt t="3292" x="2689225" y="2466975"/>
          <p14:tracePt t="3300" x="2701925" y="2466975"/>
          <p14:tracePt t="3308" x="2720975" y="2473325"/>
          <p14:tracePt t="3313" x="2740025" y="2479675"/>
          <p14:tracePt t="3320" x="2759075" y="2479675"/>
          <p14:tracePt t="3328" x="2765425" y="2486025"/>
          <p14:tracePt t="3335" x="2778125" y="2486025"/>
          <p14:tracePt t="3344" x="2784475" y="2486025"/>
          <p14:tracePt t="3350" x="2790825" y="2486025"/>
          <p14:tracePt t="3360" x="2797175" y="2486025"/>
          <p14:tracePt t="3364" x="2803525" y="2486025"/>
          <p14:tracePt t="3369" x="2809875" y="2486025"/>
          <p14:tracePt t="3379" x="2822575" y="2486025"/>
          <p14:tracePt t="3400" x="2841625" y="2486025"/>
          <p14:tracePt t="3411" x="2854325" y="2486025"/>
          <p14:tracePt t="3418" x="2860675" y="2479675"/>
          <p14:tracePt t="3432" x="2867025" y="2479675"/>
          <p14:tracePt t="3443" x="2867025" y="2473325"/>
          <p14:tracePt t="3448" x="2873375" y="2473325"/>
          <p14:tracePt t="3459" x="2879725" y="2466975"/>
          <p14:tracePt t="3466" x="2886075" y="2454275"/>
          <p14:tracePt t="3475" x="2898775" y="2441575"/>
          <p14:tracePt t="3483" x="2905125" y="2428875"/>
          <p14:tracePt t="3492" x="2917825" y="2409825"/>
          <p14:tracePt t="3497" x="2924175" y="2384425"/>
          <p14:tracePt t="3500" x="2936875" y="2359025"/>
          <p14:tracePt t="3508" x="2949575" y="2338388"/>
          <p14:tracePt t="3515" x="2955925" y="2306638"/>
          <p14:tracePt t="3531" x="2968625" y="2255838"/>
          <p14:tracePt t="3536" x="2976563" y="2230438"/>
          <p14:tracePt t="3545" x="2976563" y="2198688"/>
          <p14:tracePt t="3552" x="2982913" y="2173288"/>
          <p14:tracePt t="3559" x="2982913" y="2154238"/>
          <p14:tracePt t="3564" x="2982913" y="2128838"/>
          <p14:tracePt t="3571" x="2982913" y="2103438"/>
          <p14:tracePt t="3577" x="2982913" y="2071688"/>
          <p14:tracePt t="3586" x="2982913" y="2046288"/>
          <p14:tracePt t="3594" x="2968625" y="2008188"/>
          <p14:tracePt t="3598" x="2962275" y="1963738"/>
          <p14:tracePt t="3610" x="2936875" y="1911350"/>
          <p14:tracePt t="3613" x="2930525" y="1866900"/>
          <p14:tracePt t="3621" x="2917825" y="1835150"/>
          <p14:tracePt t="3628" x="2905125" y="1803400"/>
          <p14:tracePt t="3634" x="2892425" y="1778000"/>
          <p14:tracePt t="3640" x="2886075" y="1752600"/>
          <p14:tracePt t="3646" x="2879725" y="1739900"/>
          <p14:tracePt t="3655" x="2867025" y="1720850"/>
          <p14:tracePt t="3660" x="2854325" y="1701800"/>
          <p14:tracePt t="3667" x="2841625" y="1682750"/>
          <p14:tracePt t="3675" x="2828925" y="1663700"/>
          <p14:tracePt t="3683" x="2816225" y="1651000"/>
          <p14:tracePt t="3693" x="2797175" y="1631950"/>
          <p14:tracePt t="3698" x="2784475" y="1612900"/>
          <p14:tracePt t="3702" x="2765425" y="1593850"/>
          <p14:tracePt t="3711" x="2746375" y="1574800"/>
          <p14:tracePt t="3717" x="2714625" y="1555750"/>
          <p14:tracePt t="3723" x="2670175" y="1524000"/>
          <p14:tracePt t="3729" x="2613025" y="1490663"/>
          <p14:tracePt t="3737" x="2536825" y="1446213"/>
          <p14:tracePt t="3746" x="2446338" y="1420813"/>
          <p14:tracePt t="3753" x="2351088" y="1382713"/>
          <p14:tracePt t="3759" x="2262188" y="1363663"/>
          <p14:tracePt t="3764" x="2179638" y="1357313"/>
          <p14:tracePt t="3772" x="2122488" y="1350963"/>
          <p14:tracePt t="3778" x="2078038" y="1350963"/>
          <p14:tracePt t="3785" x="2044700" y="1350963"/>
          <p14:tracePt t="3793" x="2019300" y="1350963"/>
          <p14:tracePt t="3799" x="2006600" y="1350963"/>
          <p14:tracePt t="3809" x="1981200" y="1350963"/>
          <p14:tracePt t="3814" x="1968500" y="1350963"/>
          <p14:tracePt t="3823" x="1962150" y="1350963"/>
          <p14:tracePt t="3832" x="1949450" y="1350963"/>
          <p14:tracePt t="3835" x="1943100" y="1350963"/>
          <p14:tracePt t="3849" x="1936750" y="1350963"/>
          <p14:tracePt t="4208" x="1936750" y="1363663"/>
          <p14:tracePt t="4214" x="1949450" y="1389063"/>
          <p14:tracePt t="4225" x="1955800" y="1414463"/>
          <p14:tracePt t="4236" x="1974850" y="1465263"/>
          <p14:tracePt t="4242" x="1981200" y="1484313"/>
          <p14:tracePt t="4249" x="1993900" y="1511300"/>
          <p14:tracePt t="4257" x="2000250" y="1536700"/>
          <p14:tracePt t="4265" x="2012950" y="1562100"/>
          <p14:tracePt t="4273" x="2025650" y="1587500"/>
          <p14:tracePt t="4282" x="2038350" y="1619250"/>
          <p14:tracePt t="4284" x="2051050" y="1657350"/>
          <p14:tracePt t="4291" x="2084388" y="1695450"/>
          <p14:tracePt t="4298" x="2097088" y="1733550"/>
          <p14:tracePt t="4309" x="2109788" y="1758950"/>
          <p14:tracePt t="4315" x="2122488" y="1784350"/>
          <p14:tracePt t="4319" x="2128838" y="1803400"/>
          <p14:tracePt t="4326" x="2141538" y="1816100"/>
          <p14:tracePt t="4333" x="2147888" y="1822450"/>
          <p14:tracePt t="4341" x="2154238" y="1828800"/>
          <p14:tracePt t="4346" x="2154238" y="1835150"/>
          <p14:tracePt t="4363" x="2160588" y="1841500"/>
          <p14:tracePt t="4369" x="2160588" y="1847850"/>
          <p14:tracePt t="4377" x="2166938" y="1854200"/>
          <p14:tracePt t="4402" x="2173288" y="1860550"/>
          <p14:tracePt t="4416" x="2173288" y="1866900"/>
          <p14:tracePt t="4423" x="2179638" y="1866900"/>
          <p14:tracePt t="4437" x="2185988" y="1866900"/>
          <p14:tracePt t="4472" x="2192338" y="1866900"/>
          <p14:tracePt t="4485" x="2198688" y="1866900"/>
          <p14:tracePt t="4510" x="2198688" y="1860550"/>
          <p14:tracePt t="4536" x="2198688" y="1854200"/>
          <p14:tracePt t="4544" x="2198688" y="1847850"/>
          <p14:tracePt t="4549" x="2198688" y="1841500"/>
          <p14:tracePt t="4556" x="2198688" y="1828800"/>
          <p14:tracePt t="4561" x="2192338" y="1797050"/>
          <p14:tracePt t="4568" x="2192338" y="1752600"/>
          <p14:tracePt t="4575" x="2173288" y="1708150"/>
          <p14:tracePt t="4582" x="2166938" y="1663700"/>
          <p14:tracePt t="4590" x="2154238" y="1638300"/>
          <p14:tracePt t="4595" x="2147888" y="1612900"/>
          <p14:tracePt t="4603" x="2141538" y="1593850"/>
          <p14:tracePt t="4610" x="2128838" y="1574800"/>
          <p14:tracePt t="4618" x="2128838" y="1568450"/>
          <p14:tracePt t="4624" x="2122488" y="1555750"/>
          <p14:tracePt t="4633" x="2116138" y="1543050"/>
          <p14:tracePt t="4646" x="2109788" y="1536700"/>
          <p14:tracePt t="4652" x="2109788" y="1530350"/>
          <p14:tracePt t="4658" x="2103438" y="1524000"/>
          <p14:tracePt t="4664" x="2097088" y="1524000"/>
          <p14:tracePt t="4673" x="2090738" y="1517650"/>
          <p14:tracePt t="4688" x="2084388" y="1511300"/>
          <p14:tracePt t="4702" x="2078038" y="1511300"/>
          <p14:tracePt t="4729" x="2071688" y="1511300"/>
          <p14:tracePt t="4743" x="2065338" y="1511300"/>
          <p14:tracePt t="4765" x="2065338" y="1517650"/>
          <p14:tracePt t="4797" x="2065338" y="1524000"/>
          <p14:tracePt t="4803" x="2065338" y="1530350"/>
          <p14:tracePt t="4821" x="2065338" y="1543050"/>
          <p14:tracePt t="4829" x="2065338" y="1555750"/>
          <p14:tracePt t="4833" x="2065338" y="1574800"/>
          <p14:tracePt t="4843" x="2071688" y="1612900"/>
          <p14:tracePt t="4848" x="2090738" y="1670050"/>
          <p14:tracePt t="4852" x="2097088" y="1720850"/>
          <p14:tracePt t="4859" x="2109788" y="1778000"/>
          <p14:tracePt t="4865" x="2128838" y="1822450"/>
          <p14:tracePt t="4878" x="2135188" y="1860550"/>
          <p14:tracePt t="4883" x="2141538" y="1892300"/>
          <p14:tracePt t="4887" x="2147888" y="1917700"/>
          <p14:tracePt t="4893" x="2154238" y="1938338"/>
          <p14:tracePt t="4900" x="2160588" y="1951038"/>
          <p14:tracePt t="4907" x="2160588" y="1970088"/>
          <p14:tracePt t="4914" x="2166938" y="1989138"/>
          <p14:tracePt t="4923" x="2173288" y="2008188"/>
          <p14:tracePt t="4928" x="2179638" y="2020888"/>
          <p14:tracePt t="4935" x="2179638" y="2039938"/>
          <p14:tracePt t="4942" x="2192338" y="2058988"/>
          <p14:tracePt t="4949" x="2198688" y="2078038"/>
          <p14:tracePt t="4956" x="2205038" y="2090738"/>
          <p14:tracePt t="4964" x="2211388" y="2097088"/>
          <p14:tracePt t="4972" x="2211388" y="2109788"/>
          <p14:tracePt t="4980" x="2217738" y="2109788"/>
          <p14:tracePt t="4984" x="2217738" y="2122488"/>
          <p14:tracePt t="4991" x="2224088" y="2128838"/>
          <p14:tracePt t="4997" x="2230438" y="2128838"/>
          <p14:tracePt t="5005" x="2230438" y="2135188"/>
          <p14:tracePt t="5011" x="2230438" y="2141538"/>
          <p14:tracePt t="5033" x="2236788" y="2154238"/>
          <p14:tracePt t="5046" x="2243138" y="2160588"/>
          <p14:tracePt t="5060" x="2249488" y="2160588"/>
          <p14:tracePt t="5423" x="2262188" y="2166938"/>
          <p14:tracePt t="5429" x="2281238" y="2173288"/>
          <p14:tracePt t="5433" x="2300288" y="2185988"/>
          <p14:tracePt t="5442" x="2306638" y="2198688"/>
          <p14:tracePt t="5448" x="2325688" y="2211388"/>
          <p14:tracePt t="5455" x="2338388" y="2211388"/>
          <p14:tracePt t="5461" x="2357438" y="2224088"/>
          <p14:tracePt t="5470" x="2376488" y="2236788"/>
          <p14:tracePt t="5477" x="2382838" y="2249488"/>
          <p14:tracePt t="5482" x="2401888" y="2262188"/>
          <p14:tracePt t="5490" x="2420938" y="2274888"/>
          <p14:tracePt t="5496" x="2439988" y="2287588"/>
          <p14:tracePt t="5503" x="2459038" y="2293938"/>
          <p14:tracePt t="5510" x="2471738" y="2312988"/>
          <p14:tracePt t="5519" x="2497138" y="2319338"/>
          <p14:tracePt t="5527" x="2517775" y="2332038"/>
          <p14:tracePt t="5533" x="2536825" y="2344738"/>
          <p14:tracePt t="5538" x="2555875" y="2359025"/>
          <p14:tracePt t="5545" x="2568575" y="2365375"/>
          <p14:tracePt t="5552" x="2587625" y="2378075"/>
          <p14:tracePt t="5558" x="2600325" y="2384425"/>
          <p14:tracePt t="5565" x="2619375" y="2384425"/>
          <p14:tracePt t="5576" x="2632075" y="2390775"/>
          <p14:tracePt t="5588" x="2663825" y="2409825"/>
          <p14:tracePt t="5593" x="2676525" y="2416175"/>
          <p14:tracePt t="5600" x="2682875" y="2416175"/>
          <p14:tracePt t="5607" x="2701925" y="2422525"/>
          <p14:tracePt t="5617" x="2714625" y="2428875"/>
          <p14:tracePt t="5635" x="2740025" y="2435225"/>
          <p14:tracePt t="5642" x="2746375" y="2435225"/>
          <p14:tracePt t="5649" x="2752725" y="2435225"/>
          <p14:tracePt t="5656" x="2765425" y="2441575"/>
          <p14:tracePt t="5672" x="2778125" y="2447925"/>
          <p14:tracePt t="5680" x="2784475" y="2447925"/>
          <p14:tracePt t="5691" x="2790825" y="2454275"/>
          <p14:tracePt t="5698" x="2797175" y="2454275"/>
          <p14:tracePt t="5711" x="2803525" y="2454275"/>
          <p14:tracePt t="5718" x="2809875" y="2454275"/>
          <p14:tracePt t="5739" x="2816225" y="2454275"/>
          <p14:tracePt t="5831" x="2809875" y="2454275"/>
          <p14:tracePt t="5838" x="2803525" y="2454275"/>
          <p14:tracePt t="5842" x="2797175" y="2454275"/>
          <p14:tracePt t="5850" x="2784475" y="2454275"/>
          <p14:tracePt t="5857" x="2759075" y="2454275"/>
          <p14:tracePt t="5864" x="2733675" y="2454275"/>
          <p14:tracePt t="5871" x="2701925" y="2454275"/>
          <p14:tracePt t="5877" x="2670175" y="2454275"/>
          <p14:tracePt t="5884" x="2625725" y="2454275"/>
          <p14:tracePt t="5892" x="2581275" y="2454275"/>
          <p14:tracePt t="5898" x="2562225" y="2454275"/>
          <p14:tracePt t="5911" x="2530475" y="2454275"/>
          <p14:tracePt t="5916" x="2503488" y="2454275"/>
          <p14:tracePt t="5923" x="2484438" y="2454275"/>
          <p14:tracePt t="5929" x="2471738" y="2454275"/>
          <p14:tracePt t="5933" x="2452688" y="2454275"/>
          <p14:tracePt t="5940" x="2439988" y="2454275"/>
          <p14:tracePt t="5947" x="2427288" y="2454275"/>
          <p14:tracePt t="5954" x="2414588" y="2454275"/>
          <p14:tracePt t="5960" x="2401888" y="2454275"/>
          <p14:tracePt t="5967" x="2395538" y="2454275"/>
          <p14:tracePt t="5975" x="2382838" y="2454275"/>
          <p14:tracePt t="5981" x="2376488" y="2454275"/>
          <p14:tracePt t="5989" x="2363788" y="2454275"/>
          <p14:tracePt t="5997" x="2357438" y="2454275"/>
          <p14:tracePt t="6004" x="2351088" y="2454275"/>
          <p14:tracePt t="6009" x="2338388" y="2454275"/>
          <p14:tracePt t="6018" x="2332038" y="2454275"/>
          <p14:tracePt t="6027" x="2325688" y="2454275"/>
          <p14:tracePt t="6034" x="2312988" y="2454275"/>
          <p14:tracePt t="6036" x="2306638" y="2454275"/>
          <p14:tracePt t="6044" x="2300288" y="2454275"/>
          <p14:tracePt t="6051" x="2293938" y="2454275"/>
          <p14:tracePt t="6064" x="2281238" y="2454275"/>
          <p14:tracePt t="6072" x="2274888" y="2454275"/>
          <p14:tracePt t="6092" x="2268538" y="2454275"/>
          <p14:tracePt t="6099" x="2262188" y="2454275"/>
          <p14:tracePt t="6127" x="2255838" y="2454275"/>
          <p14:tracePt t="6205" x="2262188" y="2454275"/>
          <p14:tracePt t="6219" x="2268538" y="2447925"/>
          <p14:tracePt t="6254" x="2274888" y="2447925"/>
          <p14:tracePt t="6268" x="2281238" y="2447925"/>
          <p14:tracePt t="6282" x="2287588" y="2447925"/>
          <p14:tracePt t="6294" x="2293938" y="2447925"/>
          <p14:tracePt t="6302" x="2300288" y="2447925"/>
          <p14:tracePt t="6315" x="2312988" y="2447925"/>
          <p14:tracePt t="6322" x="2319338" y="2447925"/>
          <p14:tracePt t="6327" x="2325688" y="2447925"/>
          <p14:tracePt t="6334" x="2338388" y="2447925"/>
          <p14:tracePt t="6341" x="2344738" y="2447925"/>
          <p14:tracePt t="6348" x="2351088" y="2447925"/>
          <p14:tracePt t="6357" x="2363788" y="2447925"/>
          <p14:tracePt t="6362" x="2370138" y="2447925"/>
          <p14:tracePt t="6374" x="2376488" y="2447925"/>
          <p14:tracePt t="6379" x="2382838" y="2447925"/>
          <p14:tracePt t="6385" x="2389188" y="2447925"/>
          <p14:tracePt t="6390" x="2395538" y="2447925"/>
          <p14:tracePt t="6397" x="2401888" y="2447925"/>
          <p14:tracePt t="6404" x="2408238" y="2447925"/>
          <p14:tracePt t="6411" x="2414588" y="2447925"/>
          <p14:tracePt t="6424" x="2427288" y="2447925"/>
          <p14:tracePt t="6432" x="2433638" y="2447925"/>
          <p14:tracePt t="6448" x="2439988" y="2447925"/>
          <p14:tracePt t="6455" x="2446338" y="2447925"/>
          <p14:tracePt t="6475" x="2452688" y="2447925"/>
          <p14:tracePt t="6483" x="2459038" y="2447925"/>
          <p14:tracePt t="6489" x="2465388" y="2447925"/>
          <p14:tracePt t="6509" x="2471738" y="2447925"/>
          <p14:tracePt t="6522" x="2478088" y="2447925"/>
          <p14:tracePt t="6557" x="2484438" y="2447925"/>
          <p14:tracePt t="6571" x="2490788" y="2447925"/>
          <p14:tracePt t="6584" x="2497138" y="2447925"/>
          <p14:tracePt t="6598" x="2503488" y="2447925"/>
          <p14:tracePt t="6614" x="2509838" y="2447925"/>
          <p14:tracePt t="6628" x="2517775" y="2447925"/>
          <p14:tracePt t="6636" x="2524125" y="2447925"/>
          <p14:tracePt t="6642" x="2530475" y="2447925"/>
          <p14:tracePt t="6660" x="2536825" y="2447925"/>
          <p14:tracePt t="6667" x="2543175" y="2447925"/>
          <p14:tracePt t="6680" x="2549525" y="2447925"/>
          <p14:tracePt t="6695" x="2555875" y="2447925"/>
          <p14:tracePt t="6708" x="2562225" y="2447925"/>
          <p14:tracePt t="6746" x="2568575" y="2447925"/>
          <p14:tracePt t="6758" x="2574925" y="2447925"/>
          <p14:tracePt t="6870" x="2568575" y="2447925"/>
          <p14:tracePt t="6905" x="2562225" y="2447925"/>
          <p14:tracePt t="6919" x="2555875" y="2447925"/>
          <p14:tracePt t="6938" x="2549525" y="2447925"/>
          <p14:tracePt t="6965" x="2543175" y="2447925"/>
          <p14:tracePt t="6979" x="2536825" y="2447925"/>
          <p14:tracePt t="6992" x="2530475" y="2447925"/>
          <p14:tracePt t="7006" x="2524125" y="2447925"/>
          <p14:tracePt t="7013" x="2517775" y="2447925"/>
          <p14:tracePt t="7043" x="2509838" y="2447925"/>
          <p14:tracePt t="7066" x="2503488" y="2447925"/>
          <p14:tracePt t="7093" x="2497138" y="2447925"/>
          <p14:tracePt t="7115" x="2490788" y="2447925"/>
          <p14:tracePt t="7124" x="2484438" y="2447925"/>
          <p14:tracePt t="7161" x="2478088" y="2447925"/>
          <p14:tracePt t="7168" x="2471738" y="2447925"/>
          <p14:tracePt t="7181" x="2465388" y="2447925"/>
          <p14:tracePt t="7193" x="2459038" y="2447925"/>
          <p14:tracePt t="7201" x="2452688" y="2447925"/>
          <p14:tracePt t="7215" x="2446338" y="2447925"/>
          <p14:tracePt t="7222" x="2439988" y="2447925"/>
          <p14:tracePt t="7242" x="2427288" y="2447925"/>
          <p14:tracePt t="7249" x="2420938" y="2447925"/>
          <p14:tracePt t="7270" x="2414588" y="2447925"/>
          <p14:tracePt t="7276" x="2408238" y="2447925"/>
          <p14:tracePt t="7291" x="2401888" y="2447925"/>
          <p14:tracePt t="7297" x="2395538" y="2447925"/>
          <p14:tracePt t="7310" x="2389188" y="2447925"/>
          <p14:tracePt t="7319" x="2376488" y="2447925"/>
          <p14:tracePt t="7332" x="2370138" y="2447925"/>
          <p14:tracePt t="7338" x="2363788" y="2447925"/>
          <p14:tracePt t="7346" x="2357438" y="2447925"/>
          <p14:tracePt t="7367" x="2351088" y="2447925"/>
          <p14:tracePt t="7374" x="2344738" y="2447925"/>
          <p14:tracePt t="7394" x="2338388" y="2447925"/>
          <p14:tracePt t="7402" x="2338388" y="2441575"/>
          <p14:tracePt t="7419" x="2332038" y="2441575"/>
          <p14:tracePt t="7433" x="2325688" y="2441575"/>
          <p14:tracePt t="7438" x="2325688" y="2435225"/>
          <p14:tracePt t="7452" x="2325688" y="2428875"/>
          <p14:tracePt t="7465" x="2319338" y="2428875"/>
          <p14:tracePt t="7521" x="2319338" y="2422525"/>
          <p14:tracePt t="7535" x="2319338" y="2416175"/>
          <p14:tracePt t="7584" x="2319338" y="2409825"/>
          <p14:tracePt t="7623" x="2319338" y="2403475"/>
          <p14:tracePt t="7667" x="2312988" y="2403475"/>
          <p14:tracePt t="7706" x="2306638" y="2403475"/>
          <p14:tracePt t="7707" x="2300288" y="2397125"/>
          <p14:tracePt t="7713" x="2293938" y="2397125"/>
          <p14:tracePt t="7720" x="2287588" y="2397125"/>
          <p14:tracePt t="7727" x="2281238" y="2397125"/>
          <p14:tracePt t="7737" x="2274888" y="2397125"/>
          <p14:tracePt t="7744" x="2262188" y="2390775"/>
          <p14:tracePt t="7751" x="2249488" y="2390775"/>
          <p14:tracePt t="7755" x="2249488" y="2384425"/>
          <p14:tracePt t="7762" x="2243138" y="2384425"/>
          <p14:tracePt t="7769" x="2230438" y="2378075"/>
          <p14:tracePt t="7775" x="2224088" y="2378075"/>
          <p14:tracePt t="7782" x="2217738" y="2378075"/>
          <p14:tracePt t="7790" x="2205038" y="2371725"/>
          <p14:tracePt t="7803" x="2198688" y="2371725"/>
          <p14:tracePt t="7810" x="2185988" y="2371725"/>
          <p14:tracePt t="7825" x="2179638" y="2371725"/>
          <p14:tracePt t="7834" x="2173288" y="2371725"/>
          <p14:tracePt t="7845" x="2166938" y="2371725"/>
          <p14:tracePt t="7858" x="2160588" y="2371725"/>
          <p14:tracePt t="7879" x="2154238" y="2371725"/>
          <p14:tracePt t="7907" x="2147888" y="2371725"/>
          <p14:tracePt t="7928" x="2141538" y="2371725"/>
          <p14:tracePt t="7999" x="2135188" y="2371725"/>
          <p14:tracePt t="8037" x="2128838" y="2371725"/>
          <p14:tracePt t="8056" x="2122488" y="2371725"/>
          <p14:tracePt t="8074" x="2116138" y="2371725"/>
          <p14:tracePt t="8084" x="2109788" y="2371725"/>
          <p14:tracePt t="8094" x="2103438" y="2371725"/>
          <p14:tracePt t="8101" x="2097088" y="2371725"/>
          <p14:tracePt t="8108" x="2090738" y="2371725"/>
          <p14:tracePt t="8123" x="2078038" y="2371725"/>
          <p14:tracePt t="8131" x="2071688" y="2371725"/>
          <p14:tracePt t="8147" x="2058988" y="2371725"/>
          <p14:tracePt t="8160" x="2051050" y="2371725"/>
          <p14:tracePt t="8164" x="2044700" y="2371725"/>
          <p14:tracePt t="8171" x="2038350" y="2371725"/>
          <p14:tracePt t="8177" x="2032000" y="2371725"/>
          <p14:tracePt t="8194" x="2019300" y="2371725"/>
          <p14:tracePt t="8200" x="2012950" y="2371725"/>
          <p14:tracePt t="8207" x="2006600" y="2371725"/>
          <p14:tracePt t="8213" x="2000250" y="2371725"/>
          <p14:tracePt t="8221" x="1993900" y="2371725"/>
          <p14:tracePt t="8229" x="1987550" y="2371725"/>
          <p14:tracePt t="8240" x="1981200" y="2371725"/>
          <p14:tracePt t="8246" x="1974850" y="2371725"/>
          <p14:tracePt t="8254" x="1968500" y="2371725"/>
          <p14:tracePt t="8279" x="1962150" y="2371725"/>
          <p14:tracePt t="8281" x="1955800" y="2371725"/>
          <p14:tracePt t="8316" x="1949450" y="2371725"/>
          <p14:tracePt t="8330" x="1943100" y="2371725"/>
          <p14:tracePt t="8344" x="1936750" y="2371725"/>
          <p14:tracePt t="8358" x="1930400" y="2371725"/>
          <p14:tracePt t="8364" x="1924050" y="2371725"/>
          <p14:tracePt t="8382" x="1917700" y="2371725"/>
          <p14:tracePt t="8389" x="1911350" y="2371725"/>
          <p14:tracePt t="8400" x="1905000" y="2371725"/>
          <p14:tracePt t="8427" x="1898650" y="2371725"/>
          <p14:tracePt t="8448" x="1892300" y="2371725"/>
          <p14:tracePt t="8476" x="1885950" y="2371725"/>
          <p14:tracePt t="8496" x="1879600" y="2371725"/>
          <p14:tracePt t="8526" x="1873250" y="2371725"/>
          <p14:tracePt t="8552" x="1866900" y="2371725"/>
          <p14:tracePt t="8596" x="1860550" y="2371725"/>
          <p14:tracePt t="8746" x="1854200" y="2371725"/>
          <p14:tracePt t="8852" x="1847850" y="2371725"/>
          <p14:tracePt t="8963" x="1841500" y="2371725"/>
          <p14:tracePt t="8974" x="1841500" y="2365375"/>
          <p14:tracePt t="8976" x="1835150" y="2365375"/>
          <p14:tracePt t="8989" x="1828800" y="2365375"/>
          <p14:tracePt t="8996" x="1828800" y="2359025"/>
          <p14:tracePt t="9024" x="1822450" y="2359025"/>
          <p14:tracePt t="9040" x="1816100" y="2351088"/>
          <p14:tracePt t="9067" x="1816100" y="2344738"/>
          <p14:tracePt t="9081" x="1809750" y="2344738"/>
          <p14:tracePt t="9088" x="1803400" y="2344738"/>
          <p14:tracePt t="9100" x="1797050" y="2344738"/>
          <p14:tracePt t="9193" x="1803400" y="2344738"/>
          <p14:tracePt t="9203" x="1809750" y="2344738"/>
          <p14:tracePt t="9889" x="1822450" y="2344738"/>
          <p14:tracePt t="9896" x="1854200" y="2344738"/>
          <p14:tracePt t="9904" x="1898650" y="2344738"/>
          <p14:tracePt t="9910" x="1949450" y="2344738"/>
          <p14:tracePt t="9918" x="1993900" y="2344738"/>
          <p14:tracePt t="9924" x="2038350" y="2344738"/>
          <p14:tracePt t="9931" x="2084388" y="2344738"/>
          <p14:tracePt t="9938" x="2122488" y="2344738"/>
          <p14:tracePt t="9945" x="2160588" y="2344738"/>
          <p14:tracePt t="9951" x="2192338" y="2344738"/>
          <p14:tracePt t="9959" x="2236788" y="2344738"/>
          <p14:tracePt t="9965" x="2255838" y="2344738"/>
          <p14:tracePt t="9976" x="2300288" y="2351088"/>
          <p14:tracePt t="9985" x="2325688" y="2351088"/>
          <p14:tracePt t="9986" x="2357438" y="2365375"/>
          <p14:tracePt t="9993" x="2382838" y="2365375"/>
          <p14:tracePt t="10000" x="2414588" y="2371725"/>
          <p14:tracePt t="10008" x="2433638" y="2371725"/>
          <p14:tracePt t="10014" x="2459038" y="2371725"/>
          <p14:tracePt t="10021" x="2484438" y="2371725"/>
          <p14:tracePt t="10028" x="2509838" y="2371725"/>
          <p14:tracePt t="10035" x="2536825" y="2371725"/>
          <p14:tracePt t="10042" x="2555875" y="2371725"/>
          <p14:tracePt t="10049" x="2574925" y="2371725"/>
          <p14:tracePt t="10057" x="2600325" y="2371725"/>
          <p14:tracePt t="10062" x="2613025" y="2371725"/>
          <p14:tracePt t="10069" x="2632075" y="2371725"/>
          <p14:tracePt t="10076" x="2651125" y="2371725"/>
          <p14:tracePt t="10085" x="2663825" y="2371725"/>
          <p14:tracePt t="10094" x="2676525" y="2371725"/>
          <p14:tracePt t="10101" x="2689225" y="2371725"/>
          <p14:tracePt t="10106" x="2695575" y="2371725"/>
          <p14:tracePt t="10110" x="2714625" y="2371725"/>
          <p14:tracePt t="10121" x="2720975" y="2371725"/>
          <p14:tracePt t="10129" x="2733675" y="2371725"/>
          <p14:tracePt t="10132" x="2746375" y="2371725"/>
          <p14:tracePt t="10139" x="2752725" y="2371725"/>
          <p14:tracePt t="10148" x="2765425" y="2371725"/>
          <p14:tracePt t="10156" x="2771775" y="2371725"/>
          <p14:tracePt t="10162" x="2778125" y="2371725"/>
          <p14:tracePt t="10167" x="2784475" y="2371725"/>
          <p14:tracePt t="10173" x="2790825" y="2371725"/>
          <p14:tracePt t="10180" x="2797175" y="2371725"/>
          <p14:tracePt t="10192" x="2803525" y="2371725"/>
          <p14:tracePt t="10204" x="2809875" y="2371725"/>
          <p14:tracePt t="10212" x="2816225" y="2371725"/>
          <p14:tracePt t="10217" x="2822575" y="2371725"/>
          <p14:tracePt t="10237" x="2828925" y="2371725"/>
          <p14:tracePt t="10249" x="2835275" y="2371725"/>
          <p14:tracePt t="10395" x="2828925" y="2371725"/>
          <p14:tracePt t="10434" x="2822575" y="2371725"/>
          <p14:tracePt t="10443" x="2816225" y="2371725"/>
          <p14:tracePt t="10458" x="2809875" y="2371725"/>
          <p14:tracePt t="10493" x="2803525" y="2371725"/>
          <p14:tracePt t="10507" x="2797175" y="2371725"/>
          <p14:tracePt t="10531" x="2790825" y="2371725"/>
          <p14:tracePt t="10541" x="2784475" y="2371725"/>
          <p14:tracePt t="10555" x="2778125" y="2371725"/>
          <p14:tracePt t="10589" x="2771775" y="2371725"/>
          <p14:tracePt t="10723" x="2778125" y="2371725"/>
          <p14:tracePt t="10740" x="2784475" y="2371725"/>
          <p14:tracePt t="10750" x="2790825" y="2371725"/>
          <p14:tracePt t="10777" x="2797175" y="2371725"/>
          <p14:tracePt t="10783" x="2803525" y="2371725"/>
          <p14:tracePt t="10807" x="2809875" y="2371725"/>
          <p14:tracePt t="10814" x="2816225" y="2371725"/>
          <p14:tracePt t="10820" x="2822575" y="2371725"/>
          <p14:tracePt t="10833" x="2828925" y="2371725"/>
          <p14:tracePt t="10840" x="2835275" y="2371725"/>
          <p14:tracePt t="10846" x="2841625" y="2371725"/>
          <p14:tracePt t="10853" x="2847975" y="2371725"/>
          <p14:tracePt t="10859" x="2854325" y="2371725"/>
          <p14:tracePt t="10866" x="2867025" y="2371725"/>
          <p14:tracePt t="10879" x="2879725" y="2371725"/>
          <p14:tracePt t="10885" x="2892425" y="2371725"/>
          <p14:tracePt t="10888" x="2911475" y="2371725"/>
          <p14:tracePt t="10894" x="2930525" y="2371725"/>
          <p14:tracePt t="10903" x="2943225" y="2371725"/>
          <p14:tracePt t="10916" x="2989263" y="2365375"/>
          <p14:tracePt t="10921" x="3001963" y="2365375"/>
          <p14:tracePt t="10928" x="3021013" y="2365375"/>
          <p14:tracePt t="10936" x="3040063" y="2365375"/>
          <p14:tracePt t="10943" x="3052763" y="2365375"/>
          <p14:tracePt t="10949" x="3071813" y="2365375"/>
          <p14:tracePt t="10957" x="3090863" y="2365375"/>
          <p14:tracePt t="10963" x="3103563" y="2365375"/>
          <p14:tracePt t="10970" x="3116263" y="2365375"/>
          <p14:tracePt t="10977" x="3135313" y="2365375"/>
          <p14:tracePt t="10984" x="3148013" y="2365375"/>
          <p14:tracePt t="10991" x="3160713" y="2365375"/>
          <p14:tracePt t="10998" x="3179763" y="2365375"/>
          <p14:tracePt t="11009" x="3186113" y="2365375"/>
          <p14:tracePt t="11016" x="3205163" y="2365375"/>
          <p14:tracePt t="11020" x="3217863" y="2359025"/>
          <p14:tracePt t="11028" x="3230563" y="2359025"/>
          <p14:tracePt t="11033" x="3243263" y="2359025"/>
          <p14:tracePt t="11047" x="3268663" y="2359025"/>
          <p14:tracePt t="11053" x="3281363" y="2359025"/>
          <p14:tracePt t="11060" x="3294063" y="2359025"/>
          <p14:tracePt t="11067" x="3306763" y="2359025"/>
          <p14:tracePt t="11074" x="3325813" y="2359025"/>
          <p14:tracePt t="11081" x="3338513" y="2359025"/>
          <p14:tracePt t="11089" x="3351213" y="2359025"/>
          <p14:tracePt t="11095" x="3370263" y="2359025"/>
          <p14:tracePt t="11102" x="3376613" y="2359025"/>
          <p14:tracePt t="11108" x="3395663" y="2359025"/>
          <p14:tracePt t="11116" x="3414713" y="2359025"/>
          <p14:tracePt t="11122" x="3421063" y="2359025"/>
          <p14:tracePt t="11130" x="3441700" y="2359025"/>
          <p14:tracePt t="11136" x="3448050" y="2359025"/>
          <p14:tracePt t="11142" x="3467100" y="2359025"/>
          <p14:tracePt t="11149" x="3479800" y="2359025"/>
          <p14:tracePt t="11157" x="3492500" y="2359025"/>
          <p14:tracePt t="11163" x="3505200" y="2359025"/>
          <p14:tracePt t="11176" x="3517900" y="2359025"/>
          <p14:tracePt t="11178" x="3524250" y="2359025"/>
          <p14:tracePt t="11190" x="3536950" y="2359025"/>
          <p14:tracePt t="11191" x="3543300" y="2351088"/>
          <p14:tracePt t="11200" x="3549650" y="2351088"/>
          <p14:tracePt t="11211" x="3562350" y="2351088"/>
          <p14:tracePt t="11223" x="3568700" y="2351088"/>
          <p14:tracePt t="11229" x="3575050" y="2351088"/>
          <p14:tracePt t="11233" x="3581400" y="2351088"/>
          <p14:tracePt t="11248" x="3587750" y="2351088"/>
          <p14:tracePt t="11254" x="3594100" y="2351088"/>
          <p14:tracePt t="11282" x="3600450" y="2351088"/>
          <p14:tracePt t="11302" x="3606800" y="2351088"/>
          <p14:tracePt t="11316" x="3613150" y="2351088"/>
          <p14:tracePt t="11630" x="3606800" y="2351088"/>
          <p14:tracePt t="11644" x="3600450" y="2351088"/>
          <p14:tracePt t="11679" x="3594100" y="2351088"/>
          <p14:tracePt t="11691" x="3587750" y="2351088"/>
          <p14:tracePt t="11726" x="3581400" y="2351088"/>
          <p14:tracePt t="11748" x="3575050" y="2351088"/>
          <p14:tracePt t="11801" x="3568700" y="2351088"/>
          <p14:tracePt t="12184" x="3562350" y="2378075"/>
          <p14:tracePt t="12190" x="3549650" y="2409825"/>
          <p14:tracePt t="12207" x="3524250" y="2486025"/>
          <p14:tracePt t="12211" x="3505200" y="2517775"/>
          <p14:tracePt t="12218" x="3492500" y="2543175"/>
          <p14:tracePt t="12225" x="3486150" y="2581275"/>
          <p14:tracePt t="12231" x="3473450" y="2606675"/>
          <p14:tracePt t="12239" x="3460750" y="2632075"/>
          <p14:tracePt t="12245" x="3454400" y="2663825"/>
          <p14:tracePt t="12252" x="3441700" y="2695575"/>
          <p14:tracePt t="12259" x="3427413" y="2727325"/>
          <p14:tracePt t="12266" x="3408363" y="2765425"/>
          <p14:tracePt t="12273" x="3395663" y="2792413"/>
          <p14:tracePt t="12279" x="3382963" y="2830513"/>
          <p14:tracePt t="12289" x="3370263" y="2855913"/>
          <p14:tracePt t="12298" x="3363913" y="2881313"/>
          <p14:tracePt t="12303" x="3351213" y="2894013"/>
          <p14:tracePt t="12307" x="3338513" y="2913063"/>
          <p14:tracePt t="12314" x="3332163" y="2925763"/>
          <p14:tracePt t="12323" x="3325813" y="2938463"/>
          <p14:tracePt t="12328" x="3313113" y="2944813"/>
          <p14:tracePt t="12337" x="3306763" y="2957513"/>
          <p14:tracePt t="12347" x="3287713" y="2970213"/>
          <p14:tracePt t="12352" x="3281363" y="2976563"/>
          <p14:tracePt t="12357" x="3255963" y="2989263"/>
          <p14:tracePt t="12362" x="3236913" y="3001963"/>
          <p14:tracePt t="12369" x="3198813" y="3014663"/>
          <p14:tracePt t="12376" x="3154363" y="3021013"/>
          <p14:tracePt t="12383" x="3109913" y="3033713"/>
          <p14:tracePt t="12391" x="3046413" y="3052763"/>
          <p14:tracePt t="12397" x="2982913" y="3071813"/>
          <p14:tracePt t="12404" x="2911475" y="3078163"/>
          <p14:tracePt t="12411" x="2847975" y="3084513"/>
          <p14:tracePt t="12418" x="2803525" y="3084513"/>
          <p14:tracePt t="12427" x="2771775" y="3090863"/>
          <p14:tracePt t="12435" x="2727325" y="3090863"/>
          <p14:tracePt t="12438" x="2695575" y="3097213"/>
          <p14:tracePt t="12446" x="2670175" y="3097213"/>
          <p14:tracePt t="12457" x="2644775" y="3097213"/>
          <p14:tracePt t="12464" x="2619375" y="3097213"/>
          <p14:tracePt t="12466" x="2613025" y="3097213"/>
          <p14:tracePt t="12474" x="2593975" y="3097213"/>
          <p14:tracePt t="12480" x="2587625" y="3097213"/>
          <p14:tracePt t="12488" x="2574925" y="3097213"/>
          <p14:tracePt t="12494" x="2562225" y="3097213"/>
          <p14:tracePt t="12508" x="2549525" y="3097213"/>
          <p14:tracePt t="12515" x="2543175" y="3097213"/>
          <p14:tracePt t="12521" x="2536825" y="3103563"/>
          <p14:tracePt t="12531" x="2530475" y="3103563"/>
          <p14:tracePt t="12541" x="2524125" y="3109913"/>
          <p14:tracePt t="12545" x="2509838" y="3109913"/>
          <p14:tracePt t="12550" x="2503488" y="3116263"/>
          <p14:tracePt t="12557" x="2497138" y="3116263"/>
          <p14:tracePt t="12565" x="2484438" y="3116263"/>
          <p14:tracePt t="12580" x="2471738" y="3116263"/>
          <p14:tracePt t="12586" x="2459038" y="3122613"/>
          <p14:tracePt t="12592" x="2452688" y="3122613"/>
          <p14:tracePt t="12600" x="2446338" y="3128963"/>
          <p14:tracePt t="12606" x="2433638" y="3128963"/>
          <p14:tracePt t="12614" x="2427288" y="3135313"/>
          <p14:tracePt t="12623" x="2420938" y="3135313"/>
          <p14:tracePt t="12626" x="2414588" y="3135313"/>
          <p14:tracePt t="12635" x="2408238" y="3135313"/>
          <p14:tracePt t="12643" x="2401888" y="3135313"/>
          <p14:tracePt t="12648" x="2395538" y="3141663"/>
          <p14:tracePt t="12661" x="2389188" y="3141663"/>
          <p14:tracePt t="12667" x="2382838" y="3141663"/>
          <p14:tracePt t="12679" x="2376488" y="3141663"/>
          <p14:tracePt t="12704" x="2370138" y="3141663"/>
          <p14:tracePt t="12774" x="2376488" y="3141663"/>
          <p14:tracePt t="12783" x="2382838" y="3141663"/>
          <p14:tracePt t="12789" x="2389188" y="3141663"/>
          <p14:tracePt t="12801" x="2389188" y="3135313"/>
          <p14:tracePt t="12808" x="2395538" y="3135313"/>
          <p14:tracePt t="12814" x="2401888" y="3128963"/>
          <p14:tracePt t="12840" x="2408238" y="3128963"/>
          <p14:tracePt t="12844" x="2408238" y="3122613"/>
          <p14:tracePt t="12850" x="2414588" y="3122613"/>
          <p14:tracePt t="12869" x="2420938" y="3122613"/>
          <p14:tracePt t="12875" x="2420938" y="3116263"/>
          <p14:tracePt t="12889" x="2427288" y="3116263"/>
          <p14:tracePt t="12910" x="2433638" y="3116263"/>
          <p14:tracePt t="12924" x="2439988" y="3116263"/>
          <p14:tracePt t="12930" x="2446338" y="3116263"/>
          <p14:tracePt t="12942" x="2452688" y="3109913"/>
          <p14:tracePt t="12961" x="2459038" y="3109913"/>
          <p14:tracePt t="12967" x="2465388" y="3109913"/>
          <p14:tracePt t="12984" x="2471738" y="3109913"/>
          <p14:tracePt t="12986" x="2484438" y="3109913"/>
          <p14:tracePt t="13003" x="2490788" y="3109913"/>
          <p14:tracePt t="13013" x="2503488" y="3109913"/>
          <p14:tracePt t="13021" x="2509838" y="3109913"/>
          <p14:tracePt t="13031" x="2517775" y="3109913"/>
          <p14:tracePt t="13037" x="2524125" y="3109913"/>
          <p14:tracePt t="13044" x="2536825" y="3109913"/>
          <p14:tracePt t="13050" x="2543175" y="3109913"/>
          <p14:tracePt t="13055" x="2549525" y="3109913"/>
          <p14:tracePt t="13062" x="2555875" y="3109913"/>
          <p14:tracePt t="13079" x="2568575" y="3109913"/>
          <p14:tracePt t="13089" x="2574925" y="3109913"/>
          <p14:tracePt t="13098" x="2587625" y="3109913"/>
          <p14:tracePt t="13105" x="2593975" y="3109913"/>
          <p14:tracePt t="13118" x="2600325" y="3116263"/>
          <p14:tracePt t="13125" x="2606675" y="3116263"/>
          <p14:tracePt t="13132" x="2613025" y="3116263"/>
          <p14:tracePt t="13141" x="2619375" y="3116263"/>
          <p14:tracePt t="13145" x="2625725" y="3116263"/>
          <p14:tracePt t="13153" x="2632075" y="3122613"/>
          <p14:tracePt t="13166" x="2644775" y="3128963"/>
          <p14:tracePt t="13174" x="2651125" y="3128963"/>
          <p14:tracePt t="13194" x="2657475" y="3128963"/>
          <p14:tracePt t="13211" x="2663825" y="3128963"/>
          <p14:tracePt t="13218" x="2670175" y="3128963"/>
          <p14:tracePt t="13227" x="2676525" y="3128963"/>
          <p14:tracePt t="13232" x="2676525" y="3135313"/>
          <p14:tracePt t="13236" x="2682875" y="3135313"/>
          <p14:tracePt t="13250" x="2689225" y="3135313"/>
          <p14:tracePt t="13258" x="2695575" y="3135313"/>
          <p14:tracePt t="13271" x="2701925" y="3135313"/>
          <p14:tracePt t="13277" x="2708275" y="3135313"/>
          <p14:tracePt t="13294" x="2714625" y="3141663"/>
          <p14:tracePt t="13305" x="2720975" y="3141663"/>
          <p14:tracePt t="13314" x="2727325" y="3141663"/>
          <p14:tracePt t="13335" x="2733675" y="3141663"/>
          <p14:tracePt t="13354" x="2740025" y="3141663"/>
          <p14:tracePt t="13370" x="2746375" y="3141663"/>
          <p14:tracePt t="13403" x="2752725" y="3141663"/>
          <p14:tracePt t="13431" x="2759075" y="3141663"/>
          <p14:tracePt t="13468" x="2765425" y="3141663"/>
          <p14:tracePt t="13488" x="2771775" y="3141663"/>
          <p14:tracePt t="13502" x="2778125" y="3141663"/>
          <p14:tracePt t="13529" x="2784475" y="3141663"/>
          <p14:tracePt t="13538" x="2790825" y="3141663"/>
          <p14:tracePt t="13554" x="2797175" y="3141663"/>
          <p14:tracePt t="13560" x="2803525" y="3141663"/>
          <p14:tracePt t="13568" x="2809875" y="3141663"/>
          <p14:tracePt t="13581" x="2816225" y="3141663"/>
          <p14:tracePt t="13589" x="2822575" y="3141663"/>
          <p14:tracePt t="13612" x="2828925" y="3141663"/>
          <p14:tracePt t="13618" x="2835275" y="3141663"/>
          <p14:tracePt t="13633" x="2841625" y="3141663"/>
          <p14:tracePt t="13636" x="2847975" y="3141663"/>
          <p14:tracePt t="13644" x="2854325" y="3141663"/>
          <p14:tracePt t="13658" x="2860675" y="3141663"/>
          <p14:tracePt t="13664" x="2867025" y="3141663"/>
          <p14:tracePt t="13678" x="2873375" y="3141663"/>
          <p14:tracePt t="13692" x="2879725" y="3141663"/>
          <p14:tracePt t="13702" x="2886075" y="3141663"/>
          <p14:tracePt t="13717" x="2892425" y="3141663"/>
          <p14:tracePt t="13723" x="2898775" y="3141663"/>
          <p14:tracePt t="13749" x="2905125" y="3141663"/>
          <p14:tracePt t="13754" x="2911475" y="3141663"/>
          <p14:tracePt t="13762" x="2917825" y="3141663"/>
          <p14:tracePt t="13783" x="2924175" y="3141663"/>
          <p14:tracePt t="13790" x="2930525" y="3141663"/>
          <p14:tracePt t="13796" x="2930525" y="3148013"/>
          <p14:tracePt t="13803" x="2936875" y="3148013"/>
          <p14:tracePt t="13810" x="2943225" y="3148013"/>
          <p14:tracePt t="13819" x="2949575" y="3148013"/>
          <p14:tracePt t="13833" x="2962275" y="3148013"/>
          <p14:tracePt t="13848" x="2968625" y="3148013"/>
          <p14:tracePt t="13855" x="2982913" y="3148013"/>
          <p14:tracePt t="13866" x="2989263" y="3148013"/>
          <p14:tracePt t="13873" x="2995613" y="3148013"/>
          <p14:tracePt t="13879" x="3001963" y="3148013"/>
          <p14:tracePt t="13889" x="3008313" y="3148013"/>
          <p14:tracePt t="13896" x="3014663" y="3148013"/>
          <p14:tracePt t="13902" x="3021013" y="3154363"/>
          <p14:tracePt t="13907" x="3027363" y="3154363"/>
          <p14:tracePt t="13914" x="3033713" y="3154363"/>
          <p14:tracePt t="13923" x="3040063" y="3154363"/>
          <p14:tracePt t="13927" x="3046413" y="3154363"/>
          <p14:tracePt t="13935" x="3052763" y="3154363"/>
          <p14:tracePt t="13942" x="3065463" y="3154363"/>
          <p14:tracePt t="13949" x="3071813" y="3154363"/>
          <p14:tracePt t="13956" x="3078163" y="3154363"/>
          <p14:tracePt t="13963" x="3090863" y="3154363"/>
          <p14:tracePt t="13972" x="3103563" y="3154363"/>
          <p14:tracePt t="13978" x="3116263" y="3154363"/>
          <p14:tracePt t="13987" x="3128963" y="3160713"/>
          <p14:tracePt t="13990" x="3135313" y="3160713"/>
          <p14:tracePt t="13997" x="3148013" y="3160713"/>
          <p14:tracePt t="14013" x="3167063" y="3160713"/>
          <p14:tracePt t="14020" x="3173413" y="3160713"/>
          <p14:tracePt t="14027" x="3186113" y="3160713"/>
          <p14:tracePt t="14032" x="3192463" y="3160713"/>
          <p14:tracePt t="14042" x="3198813" y="3160713"/>
          <p14:tracePt t="14047" x="3205163" y="3160713"/>
          <p14:tracePt t="14053" x="3217863" y="3160713"/>
          <p14:tracePt t="14063" x="3230563" y="3160713"/>
          <p14:tracePt t="14076" x="3236913" y="3160713"/>
          <p14:tracePt t="14082" x="3243263" y="3160713"/>
          <p14:tracePt t="14095" x="3249613" y="3160713"/>
          <p14:tracePt t="14101" x="3255963" y="3160713"/>
          <p14:tracePt t="14108" x="3262313" y="3160713"/>
          <p14:tracePt t="14115" x="3268663" y="3160713"/>
          <p14:tracePt t="14127" x="3275013" y="3160713"/>
          <p14:tracePt t="14131" x="3281363" y="3160713"/>
          <p14:tracePt t="14138" x="3287713" y="3160713"/>
          <p14:tracePt t="14150" x="3294063" y="3160713"/>
          <p14:tracePt t="14164" x="3300413" y="3160713"/>
          <p14:tracePt t="14171" x="3306763" y="3160713"/>
          <p14:tracePt t="14189" x="3313113" y="3160713"/>
          <p14:tracePt t="14192" x="3319463" y="3160713"/>
          <p14:tracePt t="14198" x="3325813" y="3160713"/>
          <p14:tracePt t="14212" x="3338513" y="3160713"/>
          <p14:tracePt t="14222" x="3344863" y="3160713"/>
          <p14:tracePt t="14231" x="3363913" y="3160713"/>
          <p14:tracePt t="14236" x="3376613" y="3160713"/>
          <p14:tracePt t="14239" x="3389313" y="3160713"/>
          <p14:tracePt t="14247" x="3408363" y="3160713"/>
          <p14:tracePt t="14262" x="3448050" y="3154363"/>
          <p14:tracePt t="14269" x="3460750" y="3154363"/>
          <p14:tracePt t="14277" x="3479800" y="3148013"/>
          <p14:tracePt t="14282" x="3492500" y="3148013"/>
          <p14:tracePt t="14292" x="3498850" y="3141663"/>
          <p14:tracePt t="14297" x="3505200" y="3141663"/>
          <p14:tracePt t="14304" x="3517900" y="3135313"/>
          <p14:tracePt t="14316" x="3524250" y="3135313"/>
          <p14:tracePt t="14324" x="3530600" y="3135313"/>
          <p14:tracePt t="14383" x="3524250" y="3135313"/>
          <p14:tracePt t="14388" x="3517900" y="3135313"/>
          <p14:tracePt t="14397" x="3498850" y="3135313"/>
          <p14:tracePt t="14402" x="3467100" y="3135313"/>
          <p14:tracePt t="14411" x="3408363" y="3128963"/>
          <p14:tracePt t="14412" x="3338513" y="3122613"/>
          <p14:tracePt t="14420" x="3249613" y="3116263"/>
          <p14:tracePt t="14428" x="3186113" y="3116263"/>
          <p14:tracePt t="14436" x="3141663" y="3116263"/>
          <p14:tracePt t="14442" x="3122613" y="3116263"/>
          <p14:tracePt t="14449" x="3097213" y="3116263"/>
          <p14:tracePt t="14455" x="3071813" y="3116263"/>
          <p14:tracePt t="14461" x="3046413" y="3116263"/>
          <p14:tracePt t="14468" x="3033713" y="3116263"/>
          <p14:tracePt t="14475" x="3014663" y="3116263"/>
          <p14:tracePt t="14485" x="3008313" y="3116263"/>
          <p14:tracePt t="14495" x="3001963" y="3116263"/>
          <p14:tracePt t="14499" x="2995613" y="3116263"/>
          <p14:tracePt t="14511" x="2989263" y="3116263"/>
          <p14:tracePt t="14573" x="2995613" y="3116263"/>
          <p14:tracePt t="14588" x="3001963" y="3116263"/>
          <p14:tracePt t="14594" x="3008313" y="3116263"/>
          <p14:tracePt t="14600" x="3014663" y="3116263"/>
          <p14:tracePt t="14607" x="3021013" y="3116263"/>
          <p14:tracePt t="14614" x="3033713" y="3116263"/>
          <p14:tracePt t="14623" x="3040063" y="3116263"/>
          <p14:tracePt t="14627" x="3059113" y="3116263"/>
          <p14:tracePt t="14635" x="3078163" y="3122613"/>
          <p14:tracePt t="14642" x="3097213" y="3122613"/>
          <p14:tracePt t="14651" x="3103563" y="3128963"/>
          <p14:tracePt t="14663" x="3135313" y="3141663"/>
          <p14:tracePt t="14671" x="3141663" y="3141663"/>
          <p14:tracePt t="14679" x="3148013" y="3141663"/>
          <p14:tracePt t="14684" x="3160713" y="3148013"/>
          <p14:tracePt t="14698" x="3167063" y="3148013"/>
          <p14:tracePt t="14710" x="3167063" y="3154363"/>
          <p14:tracePt t="14715" x="3173413" y="3160713"/>
          <p14:tracePt t="14718" x="3173413" y="3167063"/>
          <p14:tracePt t="14732" x="3173413" y="3173413"/>
          <p14:tracePt t="14750" x="3173413" y="3186113"/>
          <p14:tracePt t="14754" x="3167063" y="3205163"/>
          <p14:tracePt t="14759" x="3154363" y="3232150"/>
          <p14:tracePt t="14767" x="3103563" y="3282950"/>
          <p14:tracePt t="14774" x="3027363" y="3371850"/>
          <p14:tracePt t="14780" x="2911475" y="3479800"/>
          <p14:tracePt t="14790" x="2822575" y="3581400"/>
          <p14:tracePt t="14796" x="2714625" y="3703638"/>
          <p14:tracePt t="14802" x="2625725" y="3798888"/>
          <p14:tracePt t="14810" x="2574925" y="3856038"/>
          <p14:tracePt t="14815" x="2543175" y="3894138"/>
          <p14:tracePt t="14824" x="2509838" y="3932238"/>
          <p14:tracePt t="14829" x="2490788" y="3963988"/>
          <p14:tracePt t="14838" x="2471738" y="3983038"/>
          <p14:tracePt t="14846" x="2459038" y="3989388"/>
          <p14:tracePt t="14849" x="2452688" y="4002088"/>
          <p14:tracePt t="14858" x="2446338" y="4008438"/>
          <p14:tracePt t="14864" x="2439988" y="4021138"/>
          <p14:tracePt t="14875" x="2433638" y="4021138"/>
          <p14:tracePt t="14881" x="2427288" y="4027488"/>
          <p14:tracePt t="14886" x="2427288" y="4033838"/>
          <p14:tracePt t="14891" x="2420938" y="4033838"/>
          <p14:tracePt t="14900" x="2414588" y="4040188"/>
          <p14:tracePt t="14912" x="2414588" y="4046538"/>
          <p14:tracePt t="14919" x="2408238" y="4046538"/>
          <p14:tracePt t="14928" x="2401888" y="4046538"/>
          <p14:tracePt t="14937" x="2401888" y="4052888"/>
          <p14:tracePt t="14948" x="2395538" y="4052888"/>
          <p14:tracePt t="14974" x="2389188" y="4052888"/>
          <p14:tracePt t="15074" x="2389188" y="4046538"/>
          <p14:tracePt t="15087" x="2389188" y="4040188"/>
          <p14:tracePt t="15101" x="2389188" y="4033838"/>
          <p14:tracePt t="15109" x="2389188" y="4027488"/>
          <p14:tracePt t="15128" x="2389188" y="4021138"/>
          <p14:tracePt t="15134" x="2389188" y="4014788"/>
          <p14:tracePt t="15141" x="2389188" y="4008438"/>
          <p14:tracePt t="15155" x="2389188" y="4002088"/>
          <p14:tracePt t="15161" x="2395538" y="3995738"/>
          <p14:tracePt t="15184" x="2401888" y="3989388"/>
          <p14:tracePt t="15194" x="2401888" y="3983038"/>
          <p14:tracePt t="15212" x="2408238" y="3970338"/>
          <p14:tracePt t="15224" x="2408238" y="3963988"/>
          <p14:tracePt t="15231" x="2414588" y="3963988"/>
          <p14:tracePt t="15245" x="2420938" y="3963988"/>
          <p14:tracePt t="15259" x="2420938" y="3957638"/>
          <p14:tracePt t="15265" x="2427288" y="3951288"/>
          <p14:tracePt t="15273" x="2439988" y="3944938"/>
          <p14:tracePt t="15286" x="2452688" y="3944938"/>
          <p14:tracePt t="15293" x="2459038" y="3938588"/>
          <p14:tracePt t="15300" x="2465388" y="3932238"/>
          <p14:tracePt t="15308" x="2478088" y="3925888"/>
          <p14:tracePt t="15313" x="2484438" y="3925888"/>
          <p14:tracePt t="15325" x="2484438" y="3919538"/>
          <p14:tracePt t="15332" x="2497138" y="3913188"/>
          <p14:tracePt t="15335" x="2503488" y="3913188"/>
          <p14:tracePt t="15351" x="2509838" y="3906838"/>
          <p14:tracePt t="15361" x="2517775" y="3906838"/>
          <p14:tracePt t="15370" x="2524125" y="3906838"/>
          <p14:tracePt t="15376" x="2524125" y="3900488"/>
          <p14:tracePt t="15390" x="2530475" y="3900488"/>
          <p14:tracePt t="15410" x="2536825" y="3900488"/>
          <p14:tracePt t="15557" x="2530475" y="3900488"/>
          <p14:tracePt t="15594" x="2524125" y="3900488"/>
          <p14:tracePt t="15702" x="2530475" y="3900488"/>
          <p14:tracePt t="15718" x="2530475" y="3906838"/>
          <p14:tracePt t="15727" x="2536825" y="3906838"/>
          <p14:tracePt t="15739" x="2543175" y="3906838"/>
          <p14:tracePt t="15752" x="2568575" y="3906838"/>
          <p14:tracePt t="15758" x="2587625" y="3906838"/>
          <p14:tracePt t="15764" x="2606675" y="3906838"/>
          <p14:tracePt t="15777" x="2619375" y="3906838"/>
          <p14:tracePt t="15784" x="2670175" y="3906838"/>
          <p14:tracePt t="15792" x="2695575" y="3906838"/>
          <p14:tracePt t="15799" x="2708275" y="3900488"/>
          <p14:tracePt t="15814" x="2759075" y="3894138"/>
          <p14:tracePt t="15820" x="2784475" y="3894138"/>
          <p14:tracePt t="15826" x="2803525" y="3894138"/>
          <p14:tracePt t="15833" x="2816225" y="3887788"/>
          <p14:tracePt t="15849" x="2867025" y="3881438"/>
          <p14:tracePt t="15859" x="2892425" y="3881438"/>
          <p14:tracePt t="15862" x="2911475" y="3881438"/>
          <p14:tracePt t="15869" x="2936875" y="3881438"/>
          <p14:tracePt t="15874" x="2962275" y="3875088"/>
          <p14:tracePt t="15884" x="2989263" y="3868738"/>
          <p14:tracePt t="15895" x="3008313" y="3868738"/>
          <p14:tracePt t="15899" x="3027363" y="3862388"/>
          <p14:tracePt t="15904" x="3040063" y="3862388"/>
          <p14:tracePt t="15910" x="3046413" y="3856038"/>
          <p14:tracePt t="15919" x="3059113" y="3856038"/>
          <p14:tracePt t="15927" x="3071813" y="3856038"/>
          <p14:tracePt t="15939" x="3078163" y="3856038"/>
          <p14:tracePt t="15944" x="3090863" y="3856038"/>
          <p14:tracePt t="15965" x="3097213" y="3856038"/>
          <p14:tracePt t="15983" x="3103563" y="3856038"/>
          <p14:tracePt t="16009" x="3103563" y="3849688"/>
          <p14:tracePt t="16024" x="3103563" y="3843338"/>
          <p14:tracePt t="16034" x="3097213" y="3843338"/>
          <p14:tracePt t="16048" x="3097213" y="3836988"/>
          <p14:tracePt t="16062" x="3090863" y="3836988"/>
          <p14:tracePt t="16069" x="3084513" y="3830638"/>
          <p14:tracePt t="16076" x="3078163" y="3830638"/>
          <p14:tracePt t="16185" x="3090863" y="3830638"/>
          <p14:tracePt t="16195" x="3103563" y="3836988"/>
          <p14:tracePt t="16207" x="3135313" y="3843338"/>
          <p14:tracePt t="16215" x="3148013" y="3843338"/>
          <p14:tracePt t="16227" x="3167063" y="3849688"/>
          <p14:tracePt t="16233" x="3179763" y="3849688"/>
          <p14:tracePt t="16240" x="3192463" y="3849688"/>
          <p14:tracePt t="16242" x="3217863" y="3849688"/>
          <p14:tracePt t="16251" x="3224213" y="3849688"/>
          <p14:tracePt t="16259" x="3243263" y="3856038"/>
          <p14:tracePt t="16263" x="3255963" y="3856038"/>
          <p14:tracePt t="16270" x="3262313" y="3862388"/>
          <p14:tracePt t="16277" x="3281363" y="3862388"/>
          <p14:tracePt t="16284" x="3287713" y="3862388"/>
          <p14:tracePt t="16293" x="3294063" y="3862388"/>
          <p14:tracePt t="16300" x="3306763" y="3868738"/>
          <p14:tracePt t="16305" x="3313113" y="3868738"/>
          <p14:tracePt t="16312" x="3319463" y="3868738"/>
          <p14:tracePt t="16321" x="3325813" y="3868738"/>
          <p14:tracePt t="16328" x="3332163" y="3875088"/>
          <p14:tracePt t="16335" x="3338513" y="3875088"/>
          <p14:tracePt t="16339" x="3344863" y="3875088"/>
          <p14:tracePt t="16346" x="3351213" y="3875088"/>
          <p14:tracePt t="16353" x="3357563" y="3875088"/>
          <p14:tracePt t="16362" x="3370263" y="3875088"/>
          <p14:tracePt t="16369" x="3370263" y="3881438"/>
          <p14:tracePt t="16376" x="3382963" y="3881438"/>
          <p14:tracePt t="16381" x="3389313" y="3881438"/>
          <p14:tracePt t="16398" x="3402013" y="3881438"/>
          <p14:tracePt t="16402" x="3408363" y="3881438"/>
          <p14:tracePt t="16418" x="3414713" y="3881438"/>
          <p14:tracePt t="16429" x="3427413" y="3881438"/>
          <p14:tracePt t="16439" x="3435350" y="3881438"/>
          <p14:tracePt t="16451" x="3441700" y="3881438"/>
          <p14:tracePt t="16466" x="3448050" y="3881438"/>
          <p14:tracePt t="16492" x="3454400" y="3881438"/>
          <p14:tracePt t="16499" x="3460750" y="3881438"/>
          <p14:tracePt t="16533" x="3460750" y="3887788"/>
          <p14:tracePt t="16647" x="3454400" y="3887788"/>
          <p14:tracePt t="16668" x="3448050" y="3887788"/>
          <p14:tracePt t="16696" x="3441700" y="3887788"/>
          <p14:tracePt t="16703" x="3435350" y="3887788"/>
          <p14:tracePt t="16716" x="3427413" y="3887788"/>
          <p14:tracePt t="16721" x="3414713" y="3887788"/>
          <p14:tracePt t="16727" x="3408363" y="3894138"/>
          <p14:tracePt t="16734" x="3389313" y="3894138"/>
          <p14:tracePt t="16741" x="3370263" y="3900488"/>
          <p14:tracePt t="16748" x="3351213" y="3900488"/>
          <p14:tracePt t="16755" x="3325813" y="3906838"/>
          <p14:tracePt t="16764" x="3294063" y="3906838"/>
          <p14:tracePt t="16776" x="3249613" y="3906838"/>
          <p14:tracePt t="16777" x="3205163" y="3913188"/>
          <p14:tracePt t="16783" x="3160713" y="3913188"/>
          <p14:tracePt t="16790" x="3128963" y="3919538"/>
          <p14:tracePt t="16797" x="3084513" y="3919538"/>
          <p14:tracePt t="16804" x="3046413" y="3925888"/>
          <p14:tracePt t="16811" x="3001963" y="3932238"/>
          <p14:tracePt t="16817" x="2968625" y="3932238"/>
          <p14:tracePt t="16825" x="2936875" y="3938588"/>
          <p14:tracePt t="16831" x="2892425" y="3944938"/>
          <p14:tracePt t="16839" x="2867025" y="3951288"/>
          <p14:tracePt t="16845" x="2841625" y="3951288"/>
          <p14:tracePt t="16852" x="2816225" y="3957638"/>
          <p14:tracePt t="16859" x="2803525" y="3963988"/>
          <p14:tracePt t="16866" x="2784475" y="3963988"/>
          <p14:tracePt t="16873" x="2765425" y="3970338"/>
          <p14:tracePt t="16880" x="2746375" y="3970338"/>
          <p14:tracePt t="16887" x="2733675" y="3970338"/>
          <p14:tracePt t="16896" x="2714625" y="3976688"/>
          <p14:tracePt t="16903" x="2701925" y="3976688"/>
          <p14:tracePt t="16914" x="2695575" y="3983038"/>
          <p14:tracePt t="16917" x="2682875" y="3983038"/>
          <p14:tracePt t="16923" x="2670175" y="3989388"/>
          <p14:tracePt t="16928" x="2663825" y="3989388"/>
          <p14:tracePt t="16935" x="2657475" y="3989388"/>
          <p14:tracePt t="16943" x="2651125" y="3989388"/>
          <p14:tracePt t="16951" x="2644775" y="3995738"/>
          <p14:tracePt t="16960" x="2638425" y="4002088"/>
          <p14:tracePt t="16966" x="2632075" y="4008438"/>
          <p14:tracePt t="16969" x="2619375" y="4008438"/>
          <p14:tracePt t="16977" x="2613025" y="4014788"/>
          <p14:tracePt t="16984" x="2600325" y="4021138"/>
          <p14:tracePt t="16990" x="2593975" y="4033838"/>
          <p14:tracePt t="16998" x="2581275" y="4046538"/>
          <p14:tracePt t="17005" x="2574925" y="4059238"/>
          <p14:tracePt t="17011" x="2555875" y="4065588"/>
          <p14:tracePt t="17018" x="2549525" y="4086225"/>
          <p14:tracePt t="17025" x="2536825" y="4105275"/>
          <p14:tracePt t="17033" x="2530475" y="4124325"/>
          <p14:tracePt t="17042" x="2517775" y="4149725"/>
          <p14:tracePt t="17051" x="2503488" y="4175125"/>
          <p14:tracePt t="17052" x="2497138" y="4200525"/>
          <p14:tracePt t="17060" x="2478088" y="4225925"/>
          <p14:tracePt t="17067" x="2478088" y="4251325"/>
          <p14:tracePt t="17074" x="2471738" y="4276725"/>
          <p14:tracePt t="17081" x="2465388" y="4289425"/>
          <p14:tracePt t="17088" x="2459038" y="4314825"/>
          <p14:tracePt t="17094" x="2452688" y="4340225"/>
          <p14:tracePt t="17102" x="2452688" y="4359275"/>
          <p14:tracePt t="17108" x="2446338" y="4371975"/>
          <p14:tracePt t="17115" x="2446338" y="4391025"/>
          <p14:tracePt t="17123" x="2439988" y="4410075"/>
          <p14:tracePt t="17132" x="2439988" y="4429125"/>
          <p14:tracePt t="17140" x="2439988" y="4441825"/>
          <p14:tracePt t="17146" x="2433638" y="4460875"/>
          <p14:tracePt t="17152" x="2433638" y="4479925"/>
          <p14:tracePt t="17157" x="2433638" y="4492625"/>
          <p14:tracePt t="17164" x="2433638" y="4513263"/>
          <p14:tracePt t="17173" x="2433638" y="4532313"/>
          <p14:tracePt t="17178" x="2433638" y="4545013"/>
          <p14:tracePt t="17189" x="2433638" y="4570413"/>
          <p14:tracePt t="17191" x="2433638" y="4583113"/>
          <p14:tracePt t="17199" x="2433638" y="4589463"/>
          <p14:tracePt t="17210" x="2433638" y="4602163"/>
          <p14:tracePt t="17215" x="2433638" y="4608513"/>
          <p14:tracePt t="17220" x="2433638" y="4621213"/>
          <p14:tracePt t="17226" x="2433638" y="4627563"/>
          <p14:tracePt t="17241" x="2433638" y="4640263"/>
          <p14:tracePt t="17255" x="2433638" y="4646613"/>
          <p14:tracePt t="17275" x="2433638" y="4652963"/>
          <p14:tracePt t="17721" x="2439988" y="4652963"/>
          <p14:tracePt t="17728" x="2446338" y="4652963"/>
          <p14:tracePt t="17736" x="2452688" y="4652963"/>
          <p14:tracePt t="17762" x="2459038" y="4652963"/>
          <p14:tracePt t="17785" x="2465388" y="4652963"/>
          <p14:tracePt t="17949" x="2459038" y="4652963"/>
          <p14:tracePt t="17977" x="2452688" y="4652963"/>
          <p14:tracePt t="18003" x="2446338" y="4652963"/>
          <p14:tracePt t="18013" x="2439988" y="4652963"/>
          <p14:tracePt t="18065" x="2433638" y="4652963"/>
          <p14:tracePt t="18236" x="2439988" y="4652963"/>
          <p14:tracePt t="18248" x="2446338" y="4652963"/>
          <p14:tracePt t="18268" x="2452688" y="4652963"/>
          <p14:tracePt t="18294" x="2459038" y="4652963"/>
          <p14:tracePt t="18314" x="2465388" y="4652963"/>
          <p14:tracePt t="18328" x="2471738" y="4652963"/>
          <p14:tracePt t="18334" x="2478088" y="4652963"/>
          <p14:tracePt t="18342" x="2484438" y="4652963"/>
          <p14:tracePt t="18349" x="2490788" y="4652963"/>
          <p14:tracePt t="18357" x="2497138" y="4652963"/>
          <p14:tracePt t="18365" x="2503488" y="4652963"/>
          <p14:tracePt t="18373" x="2517775" y="4652963"/>
          <p14:tracePt t="18381" x="2524125" y="4652963"/>
          <p14:tracePt t="18383" x="2530475" y="4652963"/>
          <p14:tracePt t="18391" x="2543175" y="4652963"/>
          <p14:tracePt t="18397" x="2549525" y="4652963"/>
          <p14:tracePt t="18404" x="2555875" y="4652963"/>
          <p14:tracePt t="18411" x="2562225" y="4652963"/>
          <p14:tracePt t="18418" x="2574925" y="4652963"/>
          <p14:tracePt t="18425" x="2581275" y="4652963"/>
          <p14:tracePt t="18432" x="2587625" y="4652963"/>
          <p14:tracePt t="18439" x="2593975" y="4652963"/>
          <p14:tracePt t="18446" x="2600325" y="4652963"/>
          <p14:tracePt t="18460" x="2613025" y="4652963"/>
          <p14:tracePt t="18467" x="2619375" y="4652963"/>
          <p14:tracePt t="18480" x="2625725" y="4652963"/>
          <p14:tracePt t="18495" x="2632075" y="4652963"/>
          <p14:tracePt t="18502" x="2638425" y="4652963"/>
          <p14:tracePt t="18516" x="2644775" y="4652963"/>
          <p14:tracePt t="18522" x="2651125" y="4652963"/>
          <p14:tracePt t="18543" x="2657475" y="4652963"/>
          <p14:tracePt t="18550" x="2663825" y="4652963"/>
          <p14:tracePt t="18564" x="2670175" y="4652963"/>
          <p14:tracePt t="18571" x="2676525" y="4652963"/>
          <p14:tracePt t="18578" x="2682875" y="4652963"/>
          <p14:tracePt t="18585" x="2689225" y="4652963"/>
          <p14:tracePt t="18594" x="2695575" y="4652963"/>
          <p14:tracePt t="18600" x="2701925" y="4652963"/>
          <p14:tracePt t="18610" x="2708275" y="4652963"/>
          <p14:tracePt t="18614" x="2714625" y="4652963"/>
          <p14:tracePt t="18629" x="2727325" y="4652963"/>
          <p14:tracePt t="18632" x="2733675" y="4652963"/>
          <p14:tracePt t="18649" x="2740025" y="4652963"/>
          <p14:tracePt t="18654" x="2752725" y="4652963"/>
          <p14:tracePt t="18668" x="2759075" y="4652963"/>
          <p14:tracePt t="18674" x="2771775" y="4652963"/>
          <p14:tracePt t="18694" x="2778125" y="4652963"/>
          <p14:tracePt t="18699" x="2790825" y="4652963"/>
          <p14:tracePt t="18719" x="2797175" y="4652963"/>
          <p14:tracePt t="18728" x="2803525" y="4652963"/>
          <p14:tracePt t="18737" x="2809875" y="4652963"/>
          <p14:tracePt t="18744" x="2816225" y="4652963"/>
          <p14:tracePt t="18767" x="2822575" y="4652963"/>
          <p14:tracePt t="18776" x="2828925" y="4652963"/>
          <p14:tracePt t="18795" x="2835275" y="4652963"/>
          <p14:tracePt t="18823" x="2841625" y="4652963"/>
          <p14:tracePt t="19191" x="2847975" y="4652963"/>
          <p14:tracePt t="19203" x="2854325" y="4652963"/>
          <p14:tracePt t="19208" x="2860675" y="4652963"/>
          <p14:tracePt t="19217" x="2867025" y="4652963"/>
          <p14:tracePt t="19229" x="2873375" y="4652963"/>
          <p14:tracePt t="19242" x="2879725" y="4652963"/>
          <p14:tracePt t="19266" x="2886075" y="4652963"/>
          <p14:tracePt t="19289" x="2892425" y="4652963"/>
          <p14:tracePt t="19300" x="2898775" y="4652963"/>
          <p14:tracePt t="19887" x="2892425" y="4652963"/>
          <p14:tracePt t="20145" x="2898775" y="4652963"/>
          <p14:tracePt t="20158" x="2917825" y="4652963"/>
          <p14:tracePt t="20167" x="2930525" y="4659313"/>
          <p14:tracePt t="20171" x="2949575" y="4659313"/>
          <p14:tracePt t="20178" x="2976563" y="4659313"/>
          <p14:tracePt t="20185" x="2995613" y="4659313"/>
          <p14:tracePt t="20191" x="3021013" y="4659313"/>
          <p14:tracePt t="20198" x="3046413" y="4659313"/>
          <p14:tracePt t="20206" x="3071813" y="4659313"/>
          <p14:tracePt t="20213" x="3103563" y="4659313"/>
          <p14:tracePt t="20219" x="3128963" y="4659313"/>
          <p14:tracePt t="20226" x="3148013" y="4659313"/>
          <p14:tracePt t="20232" x="3167063" y="4659313"/>
          <p14:tracePt t="20242" x="3186113" y="4659313"/>
          <p14:tracePt t="20248" x="3198813" y="4659313"/>
          <p14:tracePt t="20262" x="3230563" y="4659313"/>
          <p14:tracePt t="20267" x="3243263" y="4659313"/>
          <p14:tracePt t="20275" x="3255963" y="4659313"/>
          <p14:tracePt t="20281" x="3275013" y="4659313"/>
          <p14:tracePt t="20292" x="3287713" y="4659313"/>
          <p14:tracePt t="20298" x="3300413" y="4659313"/>
          <p14:tracePt t="20303" x="3313113" y="4652963"/>
          <p14:tracePt t="20309" x="3319463" y="4652963"/>
          <p14:tracePt t="20316" x="3332163" y="4646613"/>
          <p14:tracePt t="20323" x="3344863" y="4646613"/>
          <p14:tracePt t="20330" x="3351213" y="4646613"/>
          <p14:tracePt t="20337" x="3363913" y="4646613"/>
          <p14:tracePt t="20344" x="3376613" y="4640263"/>
          <p14:tracePt t="20351" x="3389313" y="4640263"/>
          <p14:tracePt t="20357" x="3402013" y="4640263"/>
          <p14:tracePt t="20367" x="3414713" y="4633913"/>
          <p14:tracePt t="20377" x="3421063" y="4633913"/>
          <p14:tracePt t="20383" x="3435350" y="4627563"/>
          <p14:tracePt t="20385" x="3448050" y="4627563"/>
          <p14:tracePt t="20395" x="3454400" y="4627563"/>
          <p14:tracePt t="20403" x="3473450" y="4621213"/>
          <p14:tracePt t="20411" x="3479800" y="4621213"/>
          <p14:tracePt t="20413" x="3486150" y="4614863"/>
          <p14:tracePt t="20422" x="3498850" y="4614863"/>
          <p14:tracePt t="20429" x="3505200" y="4608513"/>
          <p14:tracePt t="20433" x="3517900" y="4608513"/>
          <p14:tracePt t="20444" x="3524250" y="4608513"/>
          <p14:tracePt t="20449" x="3530600" y="4608513"/>
          <p14:tracePt t="20455" x="3543300" y="4608513"/>
          <p14:tracePt t="20462" x="3556000" y="4602163"/>
          <p14:tracePt t="20476" x="3568700" y="4595813"/>
          <p14:tracePt t="20482" x="3575050" y="4595813"/>
          <p14:tracePt t="20494" x="3587750" y="4589463"/>
          <p14:tracePt t="20500" x="3594100" y="4589463"/>
          <p14:tracePt t="20505" x="3600450" y="4589463"/>
          <p14:tracePt t="20513" x="3613150" y="4589463"/>
          <p14:tracePt t="20517" x="3619500" y="4589463"/>
          <p14:tracePt t="20525" x="3625850" y="4589463"/>
          <p14:tracePt t="20531" x="3638550" y="4589463"/>
          <p14:tracePt t="20545" x="3644900" y="4589463"/>
          <p14:tracePt t="20552" x="3657600" y="4589463"/>
          <p14:tracePt t="20566" x="3663950" y="4589463"/>
          <p14:tracePt t="20573" x="3670300" y="4589463"/>
          <p14:tracePt t="20579" x="3676650" y="4589463"/>
          <p14:tracePt t="20607" x="3683000" y="4589463"/>
          <p14:tracePt t="20692" x="3676650" y="4589463"/>
          <p14:tracePt t="20707" x="3670300" y="4589463"/>
          <p14:tracePt t="20711" x="3663950" y="4589463"/>
          <p14:tracePt t="20725" x="3657600" y="4589463"/>
          <p14:tracePt t="20732" x="3651250" y="4589463"/>
          <p14:tracePt t="20746" x="3651250" y="4595813"/>
          <p14:tracePt t="20753" x="3644900" y="4595813"/>
          <p14:tracePt t="20760" x="3638550" y="4595813"/>
          <p14:tracePt t="20767" x="3632200" y="4595813"/>
          <p14:tracePt t="20774" x="3625850" y="4595813"/>
          <p14:tracePt t="20780" x="3606800" y="4602163"/>
          <p14:tracePt t="20787" x="3600450" y="4602163"/>
          <p14:tracePt t="20794" x="3581400" y="4608513"/>
          <p14:tracePt t="20801" x="3562350" y="4614863"/>
          <p14:tracePt t="20808" x="3543300" y="4621213"/>
          <p14:tracePt t="20815" x="3517900" y="4627563"/>
          <p14:tracePt t="20823" x="3479800" y="4633913"/>
          <p14:tracePt t="20829" x="3454400" y="4640263"/>
          <p14:tracePt t="20836" x="3421063" y="4652963"/>
          <p14:tracePt t="20845" x="3382963" y="4659313"/>
          <p14:tracePt t="20852" x="3351213" y="4659313"/>
          <p14:tracePt t="20867" x="3281363" y="4678363"/>
          <p14:tracePt t="20870" x="3236913" y="4684713"/>
          <p14:tracePt t="20877" x="3192463" y="4697413"/>
          <p14:tracePt t="20885" x="3160713" y="4703763"/>
          <p14:tracePt t="20891" x="3116263" y="4703763"/>
          <p14:tracePt t="20898" x="3071813" y="4710113"/>
          <p14:tracePt t="20905" x="3033713" y="4716463"/>
          <p14:tracePt t="20912" x="2989263" y="4729163"/>
          <p14:tracePt t="20921" x="2955925" y="4735513"/>
          <p14:tracePt t="20932" x="2911475" y="4735513"/>
          <p14:tracePt t="20936" x="2867025" y="4741863"/>
          <p14:tracePt t="20940" x="2835275" y="4741863"/>
          <p14:tracePt t="20949" x="2790825" y="4748213"/>
          <p14:tracePt t="20959" x="2759075" y="4748213"/>
          <p14:tracePt t="20962" x="2701925" y="4754563"/>
          <p14:tracePt t="20967" x="2663825" y="4754563"/>
          <p14:tracePt t="20975" x="2606675" y="4754563"/>
          <p14:tracePt t="20982" x="2562225" y="4760913"/>
          <p14:tracePt t="20989" x="2517775" y="4760913"/>
          <p14:tracePt t="20998" x="2465388" y="4760913"/>
          <p14:tracePt t="21002" x="2401888" y="4760913"/>
          <p14:tracePt t="21009" x="2344738" y="4760913"/>
          <p14:tracePt t="21016" x="2293938" y="4760913"/>
          <p14:tracePt t="21024" x="2249488" y="4760913"/>
          <p14:tracePt t="21030" x="2198688" y="4760913"/>
          <p14:tracePt t="21037" x="2154238" y="4754563"/>
          <p14:tracePt t="21044" x="2122488" y="4754563"/>
          <p14:tracePt t="21051" x="2097088" y="4748213"/>
          <p14:tracePt t="21058" x="2071688" y="4748213"/>
          <p14:tracePt t="21064" x="2044700" y="4741863"/>
          <p14:tracePt t="21073" x="2019300" y="4735513"/>
          <p14:tracePt t="21078" x="2000250" y="4729163"/>
          <p14:tracePt t="21085" x="1987550" y="4729163"/>
          <p14:tracePt t="21092" x="1968500" y="4722813"/>
          <p14:tracePt t="21099" x="1955800" y="4722813"/>
          <p14:tracePt t="21107" x="1949450" y="4716463"/>
          <p14:tracePt t="21120" x="1943100" y="4716463"/>
          <p14:tracePt t="21127" x="1936750" y="4716463"/>
          <p14:tracePt t="21133" x="1930400" y="4716463"/>
          <p14:tracePt t="21141" x="1924050" y="4716463"/>
          <p14:tracePt t="21147" x="1917700" y="4716463"/>
          <p14:tracePt t="21171" x="1911350" y="4716463"/>
          <p14:tracePt t="21194" x="1905000" y="4716463"/>
          <p14:tracePt t="21252" x="1911350" y="4716463"/>
          <p14:tracePt t="21273" x="1917700" y="4716463"/>
          <p14:tracePt t="21279" x="1924050" y="4716463"/>
          <p14:tracePt t="21287" x="1930400" y="4716463"/>
          <p14:tracePt t="21293" x="1936750" y="4716463"/>
          <p14:tracePt t="21300" x="1943100" y="4716463"/>
          <p14:tracePt t="21329" x="1949450" y="4716463"/>
          <p14:tracePt t="21335" x="1955800" y="4716463"/>
          <p14:tracePt t="21344" x="1962150" y="4716463"/>
          <p14:tracePt t="21359" x="1968500" y="4716463"/>
          <p14:tracePt t="21370" x="1981200" y="4716463"/>
          <p14:tracePt t="21384" x="1987550" y="4716463"/>
          <p14:tracePt t="21390" x="1993900" y="4716463"/>
          <p14:tracePt t="21397" x="2006600" y="4716463"/>
          <p14:tracePt t="21405" x="2025650" y="4716463"/>
          <p14:tracePt t="21411" x="2032000" y="4716463"/>
          <p14:tracePt t="21420" x="2051050" y="4716463"/>
          <p14:tracePt t="21433" x="2097088" y="4716463"/>
          <p14:tracePt t="21440" x="2128838" y="4716463"/>
          <p14:tracePt t="21446" x="2154238" y="4716463"/>
          <p14:tracePt t="21452" x="2185988" y="4716463"/>
          <p14:tracePt t="21459" x="2211388" y="4716463"/>
          <p14:tracePt t="21468" x="2243138" y="4716463"/>
          <p14:tracePt t="21484" x="2281238" y="4716463"/>
          <p14:tracePt t="21488" x="2300288" y="4710113"/>
          <p14:tracePt t="21494" x="2319338" y="4710113"/>
          <p14:tracePt t="21501" x="2332038" y="4710113"/>
          <p14:tracePt t="21508" x="2344738" y="4703763"/>
          <p14:tracePt t="21515" x="2351088" y="4703763"/>
          <p14:tracePt t="21521" x="2357438" y="4703763"/>
          <p14:tracePt t="21529" x="2370138" y="4703763"/>
          <p14:tracePt t="21535" x="2376488" y="4697413"/>
          <p14:tracePt t="21550" x="2382838" y="4697413"/>
          <p14:tracePt t="21560" x="2389188" y="4697413"/>
          <p14:tracePt t="21576" x="2395538" y="4697413"/>
          <p14:tracePt t="21580" x="2401888" y="4697413"/>
          <p14:tracePt t="21585" x="2401888" y="4691063"/>
          <p14:tracePt t="21591" x="2408238" y="4691063"/>
          <p14:tracePt t="21681" x="2408238" y="4684713"/>
          <p14:tracePt t="21744" x="2401888" y="4684713"/>
          <p14:tracePt t="21764" x="2395538" y="4678363"/>
          <p14:tracePt t="21792" x="2389188" y="4678363"/>
          <p14:tracePt t="21813" x="2382838" y="4678363"/>
          <p14:tracePt t="21841" x="2376488" y="4678363"/>
          <p14:tracePt t="21861" x="2370138" y="4678363"/>
          <p14:tracePt t="21891" x="2363788" y="4678363"/>
          <p14:tracePt t="21906" x="2357438" y="4678363"/>
          <p14:tracePt t="21927" x="2351088" y="4678363"/>
          <p14:tracePt t="21938" x="2344738" y="4678363"/>
          <p14:tracePt t="21944" x="2338388" y="4678363"/>
          <p14:tracePt t="21958" x="2332038" y="4678363"/>
          <p14:tracePt t="21979" x="2325688" y="4678363"/>
          <p14:tracePt t="21996" x="2319338" y="4678363"/>
          <p14:tracePt t="22030" x="2312988" y="4678363"/>
          <p14:tracePt t="22043" x="2306638" y="4678363"/>
          <p14:tracePt t="22070" x="2306638" y="4684713"/>
          <p14:tracePt t="22076" x="2300288" y="4684713"/>
          <p14:tracePt t="22091" x="2293938" y="4684713"/>
          <p14:tracePt t="22105" x="2287588" y="4684713"/>
          <p14:tracePt t="22160" x="2281238" y="4691063"/>
          <p14:tracePt t="22173" x="2274888" y="4691063"/>
          <p14:tracePt t="22215" x="2268538" y="4691063"/>
          <p14:tracePt t="22231" x="2262188" y="4691063"/>
          <p14:tracePt t="22288" x="2255838" y="4691063"/>
          <p14:tracePt t="22299" x="2255838" y="4697413"/>
          <p14:tracePt t="22353" x="2255838" y="4703763"/>
          <p14:tracePt t="22477" x="2255838" y="4710113"/>
          <p14:tracePt t="22734" x="2262188" y="4710113"/>
          <p14:tracePt t="22742" x="2268538" y="4710113"/>
          <p14:tracePt t="22748" x="2268538" y="4703763"/>
          <p14:tracePt t="22755" x="2274888" y="4697413"/>
          <p14:tracePt t="22769" x="2281238" y="4691063"/>
          <p14:tracePt t="22775" x="2281238" y="4684713"/>
          <p14:tracePt t="22782" x="2287588" y="4678363"/>
          <p14:tracePt t="22790" x="2293938" y="4672013"/>
          <p14:tracePt t="22796" x="2306638" y="4659313"/>
          <p14:tracePt t="22803" x="2312988" y="4652963"/>
          <p14:tracePt t="22810" x="2325688" y="4640263"/>
          <p14:tracePt t="22817" x="2344738" y="4633913"/>
          <p14:tracePt t="22824" x="2363788" y="4621213"/>
          <p14:tracePt t="22831" x="2382838" y="4602163"/>
          <p14:tracePt t="22838" x="2395538" y="4595813"/>
          <p14:tracePt t="22845" x="2414588" y="4583113"/>
          <p14:tracePt t="22852" x="2433638" y="4570413"/>
          <p14:tracePt t="22859" x="2452688" y="4557713"/>
          <p14:tracePt t="22865" x="2471738" y="4545013"/>
          <p14:tracePt t="22873" x="2490788" y="4538663"/>
          <p14:tracePt t="22879" x="2509838" y="4532313"/>
          <p14:tracePt t="22886" x="2530475" y="4519613"/>
          <p14:tracePt t="22893" x="2549525" y="4506913"/>
          <p14:tracePt t="22900" x="2568575" y="4498975"/>
          <p14:tracePt t="22908" x="2574925" y="4486275"/>
          <p14:tracePt t="22914" x="2593975" y="4479925"/>
          <p14:tracePt t="22921" x="2606675" y="4473575"/>
          <p14:tracePt t="22928" x="2619375" y="4473575"/>
          <p14:tracePt t="22935" x="2625725" y="4467225"/>
          <p14:tracePt t="22942" x="2638425" y="4460875"/>
          <p14:tracePt t="22949" x="2651125" y="4454525"/>
          <p14:tracePt t="22957" x="2651125" y="4448175"/>
          <p14:tracePt t="22962" x="2663825" y="4448175"/>
          <p14:tracePt t="22970" x="2676525" y="4441825"/>
          <p14:tracePt t="22983" x="2682875" y="4435475"/>
          <p14:tracePt t="22991" x="2695575" y="4429125"/>
          <p14:tracePt t="22997" x="2695575" y="4422775"/>
          <p14:tracePt t="23004" x="2701925" y="4422775"/>
          <p14:tracePt t="23011" x="2708275" y="4422775"/>
          <p14:tracePt t="23018" x="2708275" y="4416425"/>
          <p14:tracePt t="23032" x="2714625" y="4410075"/>
          <p14:tracePt t="23067" x="2714625" y="4403725"/>
          <p14:tracePt t="23081" x="2714625" y="4397375"/>
          <p14:tracePt t="23087" x="2708275" y="4397375"/>
          <p14:tracePt t="23094" x="2689225" y="4391025"/>
          <p14:tracePt t="23102" x="2657475" y="4384675"/>
          <p14:tracePt t="23108" x="2593975" y="4371975"/>
          <p14:tracePt t="23115" x="2471738" y="4352925"/>
          <p14:tracePt t="23124" x="2312988" y="4340225"/>
          <p14:tracePt t="23129" x="2128838" y="4314825"/>
          <p14:tracePt t="23137" x="2000250" y="4314825"/>
          <p14:tracePt t="23145" x="1873250" y="4327525"/>
          <p14:tracePt t="23152" x="1790700" y="4340225"/>
          <p14:tracePt t="23160" x="1701800" y="4352925"/>
          <p14:tracePt t="23166" x="1619250" y="4384675"/>
          <p14:tracePt t="23170" x="1547813" y="4416425"/>
          <p14:tracePt t="23178" x="1490663" y="4454525"/>
          <p14:tracePt t="23185" x="1452563" y="4486275"/>
          <p14:tracePt t="23206" x="1389063" y="4538663"/>
          <p14:tracePt t="23212" x="1389063" y="4551363"/>
          <p14:tracePt t="23219" x="1382713" y="4557713"/>
          <p14:tracePt t="23226" x="1382713" y="4564063"/>
          <p14:tracePt t="23233" x="1382713" y="4576763"/>
          <p14:tracePt t="23241" x="1382713" y="4589463"/>
          <p14:tracePt t="23247" x="1382713" y="4595813"/>
          <p14:tracePt t="23255" x="1389063" y="4614863"/>
          <p14:tracePt t="23261" x="1395413" y="4633913"/>
          <p14:tracePt t="23268" x="1395413" y="4652963"/>
          <p14:tracePt t="23274" x="1401763" y="4665663"/>
          <p14:tracePt t="23284" x="1414463" y="4684713"/>
          <p14:tracePt t="23293" x="1427163" y="4703763"/>
          <p14:tracePt t="23301" x="1458913" y="4741863"/>
          <p14:tracePt t="23309" x="1484313" y="4754563"/>
          <p14:tracePt t="23316" x="1522413" y="4773613"/>
          <p14:tracePt t="23326" x="1598613" y="4799013"/>
          <p14:tracePt t="23334" x="1708150" y="4824413"/>
          <p14:tracePt t="23339" x="1854200" y="4837113"/>
          <p14:tracePt t="23345" x="2038350" y="4818063"/>
          <p14:tracePt t="23353" x="2211388" y="4773613"/>
          <p14:tracePt t="23360" x="2389188" y="4703763"/>
          <p14:tracePt t="23366" x="2562225" y="4589463"/>
          <p14:tracePt t="23376" x="2644775" y="4519613"/>
          <p14:tracePt t="23381" x="2720975" y="4448175"/>
          <p14:tracePt t="23385" x="2790825" y="4378325"/>
          <p14:tracePt t="23394" x="2860675" y="4257675"/>
          <p14:tracePt t="23401" x="2968625" y="4052888"/>
          <p14:tracePt t="23408" x="3014663" y="3881438"/>
          <p14:tracePt t="23413" x="3059113" y="3779838"/>
          <p14:tracePt t="23425" x="3071813" y="3697288"/>
          <p14:tracePt t="23428" x="3084513" y="3606800"/>
          <p14:tracePt t="23434" x="3084513" y="3511550"/>
          <p14:tracePt t="23441" x="3071813" y="3397250"/>
          <p14:tracePt t="23447" x="3052763" y="3308350"/>
          <p14:tracePt t="23458" x="3027363" y="3232150"/>
          <p14:tracePt t="23466" x="3001963" y="3135313"/>
          <p14:tracePt t="23470" x="2976563" y="3027363"/>
          <p14:tracePt t="23475" x="2930525" y="2868613"/>
          <p14:tracePt t="23482" x="2886075" y="2714625"/>
          <p14:tracePt t="23490" x="2841625" y="2543175"/>
          <p14:tracePt t="23497" x="2784475" y="2371725"/>
          <p14:tracePt t="23503" x="2740025" y="2198688"/>
          <p14:tracePt t="23510" x="2682875" y="2020888"/>
          <p14:tracePt t="23517" x="2625725" y="1931988"/>
          <p14:tracePt t="23524" x="2581275" y="1828800"/>
          <p14:tracePt t="23531" x="2549525" y="1752600"/>
          <p14:tracePt t="23542" x="2517775" y="1695450"/>
          <p14:tracePt t="23552" x="2446338" y="1600200"/>
          <p14:tracePt t="23558" x="2427288" y="1574800"/>
          <p14:tracePt t="23565" x="2389188" y="1543050"/>
          <p14:tracePt t="23573" x="2363788" y="1530350"/>
          <p14:tracePt t="23580" x="2325688" y="1517650"/>
          <p14:tracePt t="23586" x="2293938" y="1497013"/>
          <p14:tracePt t="23593" x="2274888" y="1497013"/>
          <p14:tracePt t="23602" x="2249488" y="1490663"/>
          <p14:tracePt t="23610" x="2236788" y="1490663"/>
          <p14:tracePt t="23618" x="2224088" y="1490663"/>
          <p14:tracePt t="23623" x="2211388" y="1490663"/>
          <p14:tracePt t="23629" x="2205038" y="1490663"/>
          <p14:tracePt t="23636" x="2198688" y="1490663"/>
          <p14:tracePt t="23642" x="2192338" y="1497013"/>
          <p14:tracePt t="23655" x="2185988" y="1504950"/>
          <p14:tracePt t="23663" x="2179638" y="1504950"/>
          <p14:tracePt t="23669" x="2173288" y="1504950"/>
          <p14:tracePt t="23690" x="2173288" y="1511300"/>
          <p14:tracePt t="23697" x="2166938" y="1517650"/>
          <p14:tracePt t="23706" x="2166938" y="1524000"/>
          <p14:tracePt t="23711" x="2160588" y="1524000"/>
          <p14:tracePt t="23739" x="2160588" y="1530350"/>
          <p14:tracePt t="23745" x="2154238" y="1530350"/>
          <p14:tracePt t="23753" x="2154238" y="1536700"/>
          <p14:tracePt t="23759" x="2147888" y="1536700"/>
          <p14:tracePt t="23783" x="2141538" y="1536700"/>
          <p14:tracePt t="23787" x="2141538" y="1543050"/>
          <p14:tracePt t="23805" x="2141538" y="1549400"/>
          <p14:tracePt t="23813" x="2135188" y="1549400"/>
          <p14:tracePt t="23833" x="2128838" y="1562100"/>
          <p14:tracePt t="23835" x="2122488" y="1574800"/>
          <p14:tracePt t="23843" x="2109788" y="1593850"/>
          <p14:tracePt t="23849" x="2097088" y="1625600"/>
          <p14:tracePt t="23857" x="2071688" y="1689100"/>
          <p14:tracePt t="23863" x="2019300" y="1816100"/>
          <p14:tracePt t="23871" x="1962150" y="1976438"/>
          <p14:tracePt t="23877" x="1898650" y="2192338"/>
          <p14:tracePt t="23884" x="1854200" y="2384425"/>
          <p14:tracePt t="23891" x="1841500" y="2505075"/>
          <p14:tracePt t="23898" x="1828800" y="2568575"/>
          <p14:tracePt t="23919" x="1809750" y="2708275"/>
          <p14:tracePt t="23925" x="1809750" y="2746375"/>
          <p14:tracePt t="23933" x="1809750" y="2765425"/>
          <p14:tracePt t="23940" x="1809750" y="2792413"/>
          <p14:tracePt t="23947" x="1809750" y="2817813"/>
          <p14:tracePt t="23956" x="1816100" y="2836863"/>
          <p14:tracePt t="23966" x="1822450" y="2855913"/>
          <p14:tracePt t="23974" x="1841500" y="2894013"/>
          <p14:tracePt t="23981" x="1854200" y="2919413"/>
          <p14:tracePt t="23988" x="1873250" y="2944813"/>
          <p14:tracePt t="23995" x="1892300" y="2976563"/>
          <p14:tracePt t="24002" x="1917700" y="3001963"/>
          <p14:tracePt t="24009" x="1943100" y="3040063"/>
          <p14:tracePt t="24016" x="1987550" y="3090863"/>
          <p14:tracePt t="24023" x="2025650" y="3128963"/>
          <p14:tracePt t="24030" x="2058988" y="3167063"/>
          <p14:tracePt t="24036" x="2084388" y="3192463"/>
          <p14:tracePt t="24043" x="2109788" y="3225800"/>
          <p14:tracePt t="24050" x="2122488" y="3238500"/>
          <p14:tracePt t="24058" x="2135188" y="3244850"/>
          <p14:tracePt t="24064" x="2147888" y="3257550"/>
          <p14:tracePt t="24075" x="2154238" y="3263900"/>
          <p14:tracePt t="24087" x="2160588" y="3270250"/>
          <p14:tracePt t="24094" x="2166938" y="3270250"/>
          <p14:tracePt t="24112" x="2166938" y="3276600"/>
          <p14:tracePt t="24129" x="2173288" y="3282950"/>
          <p14:tracePt t="24233" x="2173288" y="3276600"/>
          <p14:tracePt t="24249" x="2166938" y="3276600"/>
          <p14:tracePt t="24251" x="2160588" y="3270250"/>
          <p14:tracePt t="24258" x="2154238" y="3263900"/>
          <p14:tracePt t="24265" x="2141538" y="3251200"/>
          <p14:tracePt t="24271" x="2128838" y="3244850"/>
          <p14:tracePt t="24279" x="2103438" y="3232150"/>
          <p14:tracePt t="24286" x="2078038" y="3211513"/>
          <p14:tracePt t="24295" x="2051050" y="3192463"/>
          <p14:tracePt t="24302" x="2019300" y="3173413"/>
          <p14:tracePt t="24307" x="1981200" y="3148013"/>
          <p14:tracePt t="24316" x="1955800" y="3128963"/>
          <p14:tracePt t="24320" x="1917700" y="3116263"/>
          <p14:tracePt t="24332" x="1885950" y="3090863"/>
          <p14:tracePt t="24338" x="1847850" y="3078163"/>
          <p14:tracePt t="24342" x="1822450" y="3065463"/>
          <p14:tracePt t="24348" x="1784350" y="3059113"/>
          <p14:tracePt t="24356" x="1758950" y="3046413"/>
          <p14:tracePt t="24364" x="1727200" y="3040063"/>
          <p14:tracePt t="24371" x="1701800" y="3033713"/>
          <p14:tracePt t="24381" x="1676400" y="3033713"/>
          <p14:tracePt t="24383" x="1657350" y="3027363"/>
          <p14:tracePt t="24390" x="1651000" y="3027363"/>
          <p14:tracePt t="24399" x="1631950" y="3027363"/>
          <p14:tracePt t="24409" x="1625600" y="3027363"/>
          <p14:tracePt t="24412" x="1619250" y="3027363"/>
          <p14:tracePt t="24418" x="1612900" y="3027363"/>
          <p14:tracePt t="24425" x="1606550" y="3027363"/>
          <p14:tracePt t="24438" x="1598613" y="3027363"/>
          <p14:tracePt t="24445" x="1592263" y="3033713"/>
          <p14:tracePt t="24452" x="1592263" y="3040063"/>
          <p14:tracePt t="24459" x="1585913" y="3046413"/>
          <p14:tracePt t="24466" x="1585913" y="3065463"/>
          <p14:tracePt t="24473" x="1579563" y="3097213"/>
          <p14:tracePt t="24480" x="1579563" y="3173413"/>
          <p14:tracePt t="24487" x="1585913" y="3302000"/>
          <p14:tracePt t="24494" x="1619250" y="3473450"/>
          <p14:tracePt t="24500" x="1651000" y="3619500"/>
          <p14:tracePt t="24508" x="1701800" y="3754438"/>
          <p14:tracePt t="24515" x="1739900" y="3836988"/>
          <p14:tracePt t="24522" x="1771650" y="3881438"/>
          <p14:tracePt t="24528" x="1797050" y="3900488"/>
          <p14:tracePt t="24538" x="1822450" y="3913188"/>
          <p14:tracePt t="24545" x="1841500" y="3919538"/>
          <p14:tracePt t="24550" x="1860550" y="3925888"/>
          <p14:tracePt t="24557" x="1885950" y="3932238"/>
          <p14:tracePt t="24563" x="1917700" y="3932238"/>
          <p14:tracePt t="24570" x="1962150" y="3932238"/>
          <p14:tracePt t="24577" x="2025650" y="3913188"/>
          <p14:tracePt t="24584" x="2141538" y="3881438"/>
          <p14:tracePt t="24591" x="2262188" y="3817938"/>
          <p14:tracePt t="24597" x="2370138" y="3748088"/>
          <p14:tracePt t="24607" x="2446338" y="3678238"/>
          <p14:tracePt t="24611" x="2509838" y="3619500"/>
          <p14:tracePt t="24618" x="2581275" y="3536950"/>
          <p14:tracePt t="24626" x="2651125" y="3448050"/>
          <p14:tracePt t="24633" x="2746375" y="3295650"/>
          <p14:tracePt t="24640" x="2854325" y="3071813"/>
          <p14:tracePt t="24648" x="2911475" y="2944813"/>
          <p14:tracePt t="24659" x="2949575" y="2868613"/>
          <p14:tracePt t="24661" x="2962275" y="2811463"/>
          <p14:tracePt t="24667" x="2968625" y="2765425"/>
          <p14:tracePt t="24674" x="2968625" y="2727325"/>
          <p14:tracePt t="24681" x="2968625" y="2682875"/>
          <p14:tracePt t="24692" x="2968625" y="2625725"/>
          <p14:tracePt t="24699" x="2968625" y="2574925"/>
          <p14:tracePt t="24701" x="2949575" y="2505075"/>
          <p14:tracePt t="24709" x="2936875" y="2460625"/>
          <p14:tracePt t="24715" x="2924175" y="2428875"/>
          <p14:tracePt t="24725" x="2898775" y="2390775"/>
          <p14:tracePt t="24733" x="2886075" y="2365375"/>
          <p14:tracePt t="24738" x="2867025" y="2325688"/>
          <p14:tracePt t="24745" x="2835275" y="2293938"/>
          <p14:tracePt t="24750" x="2803525" y="2255838"/>
          <p14:tracePt t="24758" x="2778125" y="2217738"/>
          <p14:tracePt t="24764" x="2740025" y="2185988"/>
          <p14:tracePt t="24771" x="2701925" y="2160588"/>
          <p14:tracePt t="24778" x="2663825" y="2135188"/>
          <p14:tracePt t="24787" x="2613025" y="2109788"/>
          <p14:tracePt t="24793" x="2581275" y="2097088"/>
          <p14:tracePt t="24801" x="2555875" y="2090738"/>
          <p14:tracePt t="24805" x="2536825" y="2084388"/>
          <p14:tracePt t="24812" x="2509838" y="2078038"/>
          <p14:tracePt t="24819" x="2497138" y="2078038"/>
          <p14:tracePt t="24826" x="2478088" y="2071688"/>
          <p14:tracePt t="24833" x="2465388" y="2071688"/>
          <p14:tracePt t="24840" x="2459038" y="2071688"/>
          <p14:tracePt t="24849" x="2446338" y="2071688"/>
          <p14:tracePt t="24859" x="2439988" y="2071688"/>
          <p14:tracePt t="24870" x="2433638" y="2078038"/>
          <p14:tracePt t="24884" x="2427288" y="2084388"/>
          <p14:tracePt t="24907" x="2427288" y="2090738"/>
          <p14:tracePt t="24913" x="2427288" y="2097088"/>
          <p14:tracePt t="24931" x="2427288" y="2103438"/>
          <p14:tracePt t="24937" x="2427288" y="2109788"/>
          <p14:tracePt t="24954" x="2427288" y="2116138"/>
          <p14:tracePt t="24993" x="2433638" y="2116138"/>
          <p14:tracePt t="25029" x="2439988" y="2116138"/>
          <p14:tracePt t="25041" x="2446338" y="2116138"/>
          <p14:tracePt t="25063" x="2452688" y="2116138"/>
          <p14:tracePt t="25069" x="2459038" y="2116138"/>
          <p14:tracePt t="25076" x="2465388" y="2122488"/>
          <p14:tracePt t="25089" x="2471738" y="2128838"/>
          <p14:tracePt t="25099" x="2484438" y="2128838"/>
          <p14:tracePt t="25114" x="2497138" y="2128838"/>
          <p14:tracePt t="25119" x="2517775" y="2135188"/>
          <p14:tracePt t="25128" x="2524125" y="2141538"/>
          <p14:tracePt t="25131" x="2543175" y="2147888"/>
          <p14:tracePt t="25139" x="2555875" y="2154238"/>
          <p14:tracePt t="25147" x="2568575" y="2160588"/>
          <p14:tracePt t="25155" x="2581275" y="2166938"/>
          <p14:tracePt t="25166" x="2606675" y="2166938"/>
          <p14:tracePt t="25173" x="2613025" y="2166938"/>
          <p14:tracePt t="25191" x="2625725" y="2173288"/>
          <p14:tracePt t="25193" x="2632075" y="2173288"/>
          <p14:tracePt t="25208" x="2638425" y="2173288"/>
          <p14:tracePt t="25224" x="2644775" y="2173288"/>
          <p14:tracePt t="25235" x="2644775" y="2179638"/>
          <p14:tracePt t="25242" x="2651125" y="2179638"/>
          <p14:tracePt t="25263" x="2651125" y="2185988"/>
          <p14:tracePt t="25291" x="2651125" y="2192338"/>
          <p14:tracePt t="25305" x="2651125" y="2198688"/>
          <p14:tracePt t="25321" x="2644775" y="2198688"/>
          <p14:tracePt t="25335" x="2638425" y="2198688"/>
          <p14:tracePt t="25347" x="2632075" y="2198688"/>
          <p14:tracePt t="25352" x="2619375" y="2198688"/>
          <p14:tracePt t="25360" x="2606675" y="2205038"/>
          <p14:tracePt t="25370" x="2593975" y="2205038"/>
          <p14:tracePt t="25373" x="2574925" y="2211388"/>
          <p14:tracePt t="25383" x="2555875" y="2211388"/>
          <p14:tracePt t="25397" x="2524125" y="2217738"/>
          <p14:tracePt t="25404" x="2503488" y="2217738"/>
          <p14:tracePt t="25408" x="2478088" y="2224088"/>
          <p14:tracePt t="25415" x="2465388" y="2224088"/>
          <p14:tracePt t="25421" x="2439988" y="2230438"/>
          <p14:tracePt t="25429" x="2420938" y="2230438"/>
          <p14:tracePt t="25438" x="2401888" y="2236788"/>
          <p14:tracePt t="25442" x="2389188" y="2236788"/>
          <p14:tracePt t="25450" x="2370138" y="2236788"/>
          <p14:tracePt t="25461" x="2363788" y="2236788"/>
          <p14:tracePt t="25466" x="2344738" y="2236788"/>
          <p14:tracePt t="25470" x="2332038" y="2236788"/>
          <p14:tracePt t="25477" x="2319338" y="2236788"/>
          <p14:tracePt t="25484" x="2300288" y="2236788"/>
          <p14:tracePt t="25491" x="2287588" y="2236788"/>
          <p14:tracePt t="25498" x="2274888" y="2236788"/>
          <p14:tracePt t="25509" x="2255838" y="2236788"/>
          <p14:tracePt t="25514" x="2236788" y="2236788"/>
          <p14:tracePt t="25521" x="2230438" y="2236788"/>
          <p14:tracePt t="25538" x="2192338" y="2230438"/>
          <p14:tracePt t="25540" x="2185988" y="2230438"/>
          <p14:tracePt t="25547" x="2179638" y="2230438"/>
          <p14:tracePt t="25553" x="2166938" y="2230438"/>
          <p14:tracePt t="25560" x="2160588" y="2224088"/>
          <p14:tracePt t="25567" x="2147888" y="2224088"/>
          <p14:tracePt t="25575" x="2135188" y="2224088"/>
          <p14:tracePt t="25589" x="2122488" y="2224088"/>
          <p14:tracePt t="25597" x="2116138" y="2224088"/>
          <p14:tracePt t="25604" x="2103438" y="2224088"/>
          <p14:tracePt t="25612" x="2097088" y="2224088"/>
          <p14:tracePt t="25627" x="2090738" y="2224088"/>
          <p14:tracePt t="25631" x="2078038" y="2224088"/>
          <p14:tracePt t="25644" x="2071688" y="2224088"/>
          <p14:tracePt t="25652" x="2065338" y="2224088"/>
          <p14:tracePt t="25664" x="2058988" y="2224088"/>
          <p14:tracePt t="25680" x="2051050" y="2224088"/>
          <p14:tracePt t="25687" x="2044700" y="2224088"/>
          <p14:tracePt t="25709" x="2038350" y="2224088"/>
          <p14:tracePt t="25723" x="2032000" y="2224088"/>
          <p14:tracePt t="25749" x="2025650" y="2224088"/>
          <p14:tracePt t="25775" x="2025650" y="2217738"/>
          <p14:tracePt t="25817" x="2032000" y="2217738"/>
          <p14:tracePt t="25831" x="2038350" y="2217738"/>
          <p14:tracePt t="25851" x="2038350" y="2211388"/>
          <p14:tracePt t="25858" x="2044700" y="2211388"/>
          <p14:tracePt t="25866" x="2051050" y="2211388"/>
          <p14:tracePt t="25872" x="2058988" y="2211388"/>
          <p14:tracePt t="25886" x="2065338" y="2211388"/>
          <p14:tracePt t="25900" x="2071688" y="2211388"/>
          <p14:tracePt t="25916" x="2078038" y="2211388"/>
          <p14:tracePt t="25926" x="2084388" y="2211388"/>
          <p14:tracePt t="25931" x="2090738" y="2211388"/>
          <p14:tracePt t="25944" x="2097088" y="2211388"/>
          <p14:tracePt t="25949" x="2103438" y="2211388"/>
          <p14:tracePt t="25955" x="2109788" y="2211388"/>
          <p14:tracePt t="25962" x="2116138" y="2211388"/>
          <p14:tracePt t="25969" x="2122488" y="2211388"/>
          <p14:tracePt t="25976" x="2135188" y="2211388"/>
          <p14:tracePt t="25983" x="2147888" y="2211388"/>
          <p14:tracePt t="25990" x="2154238" y="2211388"/>
          <p14:tracePt t="26000" x="2173288" y="2211388"/>
          <p14:tracePt t="26009" x="2192338" y="2211388"/>
          <p14:tracePt t="26016" x="2205038" y="2211388"/>
          <p14:tracePt t="26020" x="2230438" y="2211388"/>
          <p14:tracePt t="26026" x="2249488" y="2211388"/>
          <p14:tracePt t="26031" x="2274888" y="2211388"/>
          <p14:tracePt t="26040" x="2287588" y="2217738"/>
          <p14:tracePt t="26048" x="2312988" y="2217738"/>
          <p14:tracePt t="26056" x="2332038" y="2217738"/>
          <p14:tracePt t="26060" x="2338388" y="2224088"/>
          <p14:tracePt t="26066" x="2357438" y="2224088"/>
          <p14:tracePt t="26073" x="2370138" y="2224088"/>
          <p14:tracePt t="26087" x="2382838" y="2224088"/>
          <p14:tracePt t="26093" x="2389188" y="2224088"/>
          <p14:tracePt t="26101" x="2401888" y="2224088"/>
          <p14:tracePt t="26108" x="2408238" y="2224088"/>
          <p14:tracePt t="26114" x="2414588" y="2224088"/>
          <p14:tracePt t="26130" x="2433638" y="2224088"/>
          <p14:tracePt t="26145" x="2446338" y="2224088"/>
          <p14:tracePt t="26152" x="2452688" y="2224088"/>
          <p14:tracePt t="26166" x="2465388" y="2230438"/>
          <p14:tracePt t="26171" x="2471738" y="2230438"/>
          <p14:tracePt t="26191" x="2484438" y="2236788"/>
          <p14:tracePt t="26200" x="2490788" y="2236788"/>
          <p14:tracePt t="26210" x="2497138" y="2236788"/>
          <p14:tracePt t="26217" x="2503488" y="2236788"/>
          <p14:tracePt t="26220" x="2509838" y="2236788"/>
          <p14:tracePt t="26225" x="2517775" y="2236788"/>
          <p14:tracePt t="26233" x="2524125" y="2236788"/>
          <p14:tracePt t="26240" x="2530475" y="2236788"/>
          <p14:tracePt t="26246" x="2536825" y="2243138"/>
          <p14:tracePt t="26253" x="2543175" y="2243138"/>
          <p14:tracePt t="26260" x="2549525" y="2243138"/>
          <p14:tracePt t="26267" x="2562225" y="2243138"/>
          <p14:tracePt t="26274" x="2568575" y="2243138"/>
          <p14:tracePt t="26281" x="2581275" y="2243138"/>
          <p14:tracePt t="26295" x="2593975" y="2243138"/>
          <p14:tracePt t="26302" x="2606675" y="2243138"/>
          <p14:tracePt t="26309" x="2613025" y="2243138"/>
          <p14:tracePt t="26315" x="2619375" y="2243138"/>
          <p14:tracePt t="26322" x="2625725" y="2249488"/>
          <p14:tracePt t="26329" x="2638425" y="2249488"/>
          <p14:tracePt t="26336" x="2644775" y="2249488"/>
          <p14:tracePt t="26350" x="2657475" y="2249488"/>
          <p14:tracePt t="26357" x="2663825" y="2249488"/>
          <p14:tracePt t="26372" x="2676525" y="2249488"/>
          <p14:tracePt t="26387" x="2682875" y="2249488"/>
          <p14:tracePt t="26401" x="2689225" y="2249488"/>
          <p14:tracePt t="26410" x="2695575" y="2249488"/>
          <p14:tracePt t="26429" x="2701925" y="2249488"/>
          <p14:tracePt t="26451" x="2708275" y="2249488"/>
          <p14:tracePt t="26464" x="2714625" y="2249488"/>
          <p14:tracePt t="26498" x="2720975" y="2249488"/>
          <p14:tracePt t="26512" x="2727325" y="2249488"/>
          <p14:tracePt t="26537" x="2733675" y="2249488"/>
          <p14:tracePt t="26550" x="2740025" y="2249488"/>
          <p14:tracePt t="26562" x="2746375" y="2249488"/>
          <p14:tracePt t="26564" x="2752725" y="2249488"/>
          <p14:tracePt t="26575" x="2759075" y="2249488"/>
          <p14:tracePt t="26581" x="2765425" y="2249488"/>
          <p14:tracePt t="26586" x="2778125" y="2249488"/>
          <p14:tracePt t="26593" x="2784475" y="2249488"/>
          <p14:tracePt t="26600" x="2790825" y="2243138"/>
          <p14:tracePt t="26607" x="2809875" y="2243138"/>
          <p14:tracePt t="26613" x="2822575" y="2236788"/>
          <p14:tracePt t="26621" x="2828925" y="2236788"/>
          <p14:tracePt t="26627" x="2841625" y="2230438"/>
          <p14:tracePt t="26634" x="2847975" y="2230438"/>
          <p14:tracePt t="26641" x="2860675" y="2230438"/>
          <p14:tracePt t="26648" x="2873375" y="2230438"/>
          <p14:tracePt t="26657" x="2879725" y="2224088"/>
          <p14:tracePt t="26662" x="2892425" y="2224088"/>
          <p14:tracePt t="26669" x="2898775" y="2217738"/>
          <p14:tracePt t="26683" x="2905125" y="2217738"/>
          <p14:tracePt t="26690" x="2917825" y="2217738"/>
          <p14:tracePt t="26709" x="2924175" y="2217738"/>
          <p14:tracePt t="26713" x="2930525" y="2217738"/>
          <p14:tracePt t="26727" x="2936875" y="2217738"/>
          <p14:tracePt t="26736" x="2943225" y="2217738"/>
          <p14:tracePt t="26741" x="2949575" y="2217738"/>
          <p14:tracePt t="26766" x="2955925" y="2217738"/>
          <p14:tracePt t="26780" x="2962275" y="2217738"/>
          <p14:tracePt t="26859" x="2955925" y="2217738"/>
          <p14:tracePt t="26881" x="2943225" y="2217738"/>
          <p14:tracePt t="26887" x="2936875" y="2217738"/>
          <p14:tracePt t="26899" x="2924175" y="2217738"/>
          <p14:tracePt t="26904" x="2911475" y="2217738"/>
          <p14:tracePt t="26912" x="2898775" y="2217738"/>
          <p14:tracePt t="26919" x="2879725" y="2217738"/>
          <p14:tracePt t="26925" x="2860675" y="2217738"/>
          <p14:tracePt t="26932" x="2847975" y="2217738"/>
          <p14:tracePt t="26940" x="2828925" y="2217738"/>
          <p14:tracePt t="26946" x="2803525" y="2217738"/>
          <p14:tracePt t="26953" x="2790825" y="2217738"/>
          <p14:tracePt t="26960" x="2771775" y="2217738"/>
          <p14:tracePt t="26967" x="2759075" y="2217738"/>
          <p14:tracePt t="26974" x="2746375" y="2217738"/>
          <p14:tracePt t="26982" x="2733675" y="2217738"/>
          <p14:tracePt t="26992" x="2727325" y="2217738"/>
          <p14:tracePt t="26997" x="2714625" y="2217738"/>
          <p14:tracePt t="27003" x="2701925" y="2217738"/>
          <p14:tracePt t="27011" x="2695575" y="2217738"/>
          <p14:tracePt t="27017" x="2682875" y="2217738"/>
          <p14:tracePt t="27026" x="2676525" y="2217738"/>
          <p14:tracePt t="27030" x="2670175" y="2217738"/>
          <p14:tracePt t="27036" x="2663825" y="2217738"/>
          <p14:tracePt t="27043" x="2657475" y="2217738"/>
          <p14:tracePt t="27050" x="2651125" y="2217738"/>
          <p14:tracePt t="27057" x="2644775" y="2217738"/>
          <p14:tracePt t="27064" x="2638425" y="2217738"/>
          <p14:tracePt t="27077" x="2632075" y="2217738"/>
          <p14:tracePt t="27085" x="2625725" y="2217738"/>
          <p14:tracePt t="27101" x="2619375" y="2217738"/>
          <p14:tracePt t="27115" x="2613025" y="2217738"/>
          <p14:tracePt t="27127" x="2606675" y="2217738"/>
          <p14:tracePt t="27684" x="2619375" y="2217738"/>
          <p14:tracePt t="27691" x="2638425" y="2217738"/>
          <p14:tracePt t="27698" x="2657475" y="2211388"/>
          <p14:tracePt t="27704" x="2682875" y="2211388"/>
          <p14:tracePt t="27709" x="2708275" y="2211388"/>
          <p14:tracePt t="27716" x="2733675" y="2205038"/>
          <p14:tracePt t="27723" x="2752725" y="2205038"/>
          <p14:tracePt t="27729" x="2778125" y="2205038"/>
          <p14:tracePt t="27739" x="2803525" y="2198688"/>
          <p14:tracePt t="27747" x="2828925" y="2198688"/>
          <p14:tracePt t="27751" x="2841625" y="2198688"/>
          <p14:tracePt t="27757" x="2867025" y="2198688"/>
          <p14:tracePt t="27766" x="2892425" y="2198688"/>
          <p14:tracePt t="27779" x="2936875" y="2198688"/>
          <p14:tracePt t="27784" x="2962275" y="2198688"/>
          <p14:tracePt t="27792" x="2989263" y="2198688"/>
          <p14:tracePt t="27798" x="3014663" y="2198688"/>
          <p14:tracePt t="27805" x="3027363" y="2198688"/>
          <p14:tracePt t="27815" x="3059113" y="2198688"/>
          <p14:tracePt t="27822" x="3084513" y="2198688"/>
          <p14:tracePt t="27830" x="3109913" y="2198688"/>
          <p14:tracePt t="27834" x="3128963" y="2198688"/>
          <p14:tracePt t="27840" x="3154363" y="2198688"/>
          <p14:tracePt t="27849" x="3179763" y="2198688"/>
          <p14:tracePt t="27860" x="3205163" y="2198688"/>
          <p14:tracePt t="27865" x="3217863" y="2198688"/>
          <p14:tracePt t="27867" x="3236913" y="2198688"/>
          <p14:tracePt t="27875" x="3255963" y="2192338"/>
          <p14:tracePt t="27882" x="3262313" y="2192338"/>
          <p14:tracePt t="27893" x="3281363" y="2192338"/>
          <p14:tracePt t="27898" x="3300413" y="2192338"/>
          <p14:tracePt t="27904" x="3306763" y="2192338"/>
          <p14:tracePt t="27909" x="3325813" y="2192338"/>
          <p14:tracePt t="27916" x="3338513" y="2192338"/>
          <p14:tracePt t="27924" x="3344863" y="2192338"/>
          <p14:tracePt t="27930" x="3363913" y="2192338"/>
          <p14:tracePt t="27938" x="3376613" y="2192338"/>
          <p14:tracePt t="27944" x="3389313" y="2192338"/>
          <p14:tracePt t="27951" x="3408363" y="2192338"/>
          <p14:tracePt t="27958" x="3421063" y="2185988"/>
          <p14:tracePt t="27965" x="3435350" y="2185988"/>
          <p14:tracePt t="27971" x="3448050" y="2185988"/>
          <p14:tracePt t="27981" x="3454400" y="2185988"/>
          <p14:tracePt t="27988" x="3460750" y="2185988"/>
          <p14:tracePt t="27996" x="3467100" y="2185988"/>
          <p14:tracePt t="28008" x="3479800" y="2185988"/>
          <p14:tracePt t="28022" x="3486150" y="2185988"/>
          <p14:tracePt t="28041" x="3492500" y="2185988"/>
          <p14:tracePt t="28056" x="3498850" y="2185988"/>
          <p14:tracePt t="28069" x="3505200" y="2185988"/>
          <p14:tracePt t="28369" x="3498850" y="2185988"/>
          <p14:tracePt t="28381" x="3492500" y="2185988"/>
          <p14:tracePt t="28432" x="3486150" y="2185988"/>
          <p14:tracePt t="28453" x="3479800" y="2185988"/>
          <p14:tracePt t="28478" x="3473450" y="2185988"/>
          <p14:tracePt t="28484" x="3467100" y="2185988"/>
          <p14:tracePt t="28491" x="3460750" y="2185988"/>
          <p14:tracePt t="28505" x="3454400" y="2185988"/>
          <p14:tracePt t="28512" x="3441700" y="2185988"/>
          <p14:tracePt t="28519" x="3435350" y="2185988"/>
          <p14:tracePt t="28526" x="3414713" y="2179638"/>
          <p14:tracePt t="28533" x="3395663" y="2179638"/>
          <p14:tracePt t="28540" x="3363913" y="2179638"/>
          <p14:tracePt t="28546" x="3344863" y="2173288"/>
          <p14:tracePt t="28554" x="3287713" y="2166938"/>
          <p14:tracePt t="28563" x="3236913" y="2166938"/>
          <p14:tracePt t="28571" x="3179763" y="2160588"/>
          <p14:tracePt t="28582" x="3084513" y="2154238"/>
          <p14:tracePt t="28588" x="3027363" y="2154238"/>
          <p14:tracePt t="28598" x="2982913" y="2147888"/>
          <p14:tracePt t="28605" x="2949575" y="2147888"/>
          <p14:tracePt t="28614" x="2917825" y="2141538"/>
          <p14:tracePt t="28615" x="2879725" y="2141538"/>
          <p14:tracePt t="28624" x="2860675" y="2135188"/>
          <p14:tracePt t="28630" x="2822575" y="2135188"/>
          <p14:tracePt t="28641" x="2790825" y="2122488"/>
          <p14:tracePt t="28647" x="2765425" y="2122488"/>
          <p14:tracePt t="28654" x="2746375" y="2122488"/>
          <p14:tracePt t="28661" x="2727325" y="2116138"/>
          <p14:tracePt t="28665" x="2708275" y="2116138"/>
          <p14:tracePt t="28679" x="2682875" y="2109788"/>
          <p14:tracePt t="28685" x="2663825" y="2103438"/>
          <p14:tracePt t="28693" x="2651125" y="2097088"/>
          <p14:tracePt t="28699" x="2632075" y="2097088"/>
          <p14:tracePt t="28708" x="2625725" y="2090738"/>
          <p14:tracePt t="28715" x="2606675" y="2090738"/>
          <p14:tracePt t="28721" x="2593975" y="2084388"/>
          <p14:tracePt t="28727" x="2587625" y="2084388"/>
          <p14:tracePt t="28734" x="2574925" y="2078038"/>
          <p14:tracePt t="28741" x="2562225" y="2078038"/>
          <p14:tracePt t="28757" x="2549525" y="2078038"/>
          <p14:tracePt t="28761" x="2549525" y="2071688"/>
          <p14:tracePt t="28769" x="2543175" y="2071688"/>
          <p14:tracePt t="28775" x="2530475" y="2071688"/>
          <p14:tracePt t="28783" x="2530475" y="2065338"/>
          <p14:tracePt t="28790" x="2524125" y="2065338"/>
          <p14:tracePt t="28796" x="2517775" y="2065338"/>
          <p14:tracePt t="28813" x="2509838" y="2058988"/>
          <p14:tracePt t="28829" x="2503488" y="2058988"/>
          <p14:tracePt t="28834" x="2497138" y="2052638"/>
          <p14:tracePt t="28855" x="2490788" y="2046288"/>
          <p14:tracePt t="28874" x="2484438" y="2046288"/>
          <p14:tracePt t="28888" x="2478088" y="2046288"/>
          <p14:tracePt t="29034" x="2484438" y="2046288"/>
          <p14:tracePt t="29057" x="2490788" y="2046288"/>
          <p14:tracePt t="29084" x="2497138" y="2046288"/>
          <p14:tracePt t="29103" x="2503488" y="2046288"/>
          <p14:tracePt t="29130" x="2509838" y="2046288"/>
          <p14:tracePt t="29153" x="2517775" y="2046288"/>
          <p14:tracePt t="29161" x="2524125" y="2046288"/>
          <p14:tracePt t="29173" x="2530475" y="2046288"/>
          <p14:tracePt t="29189" x="2536825" y="2046288"/>
          <p14:tracePt t="29205" x="2536825" y="2039938"/>
          <p14:tracePt t="29221" x="2543175" y="2039938"/>
          <p14:tracePt t="29235" x="2549525" y="2039938"/>
          <p14:tracePt t="29248" x="2555875" y="2039938"/>
          <p14:tracePt t="29260" x="2555875" y="2033588"/>
          <p14:tracePt t="29270" x="2562225" y="2033588"/>
          <p14:tracePt t="29274" x="2568575" y="2033588"/>
          <p14:tracePt t="29297" x="2581275" y="2033588"/>
          <p14:tracePt t="29303" x="2587625" y="2033588"/>
          <p14:tracePt t="29309" x="2593975" y="2033588"/>
          <p14:tracePt t="29316" x="2600325" y="2033588"/>
          <p14:tracePt t="29328" x="2613025" y="2033588"/>
          <p14:tracePt t="29331" x="2625725" y="2033588"/>
          <p14:tracePt t="29337" x="2632075" y="2033588"/>
          <p14:tracePt t="29343" x="2644775" y="2027238"/>
          <p14:tracePt t="29350" x="2663825" y="2027238"/>
          <p14:tracePt t="29358" x="2670175" y="2027238"/>
          <p14:tracePt t="29364" x="2689225" y="2020888"/>
          <p14:tracePt t="29372" x="2701925" y="2020888"/>
          <p14:tracePt t="29377" x="2714625" y="2020888"/>
          <p14:tracePt t="29385" x="2727325" y="2020888"/>
          <p14:tracePt t="29394" x="2733675" y="2020888"/>
          <p14:tracePt t="29401" x="2740025" y="2020888"/>
          <p14:tracePt t="29410" x="2752725" y="2020888"/>
          <p14:tracePt t="29415" x="2765425" y="2014538"/>
          <p14:tracePt t="29428" x="2778125" y="2014538"/>
          <p14:tracePt t="29434" x="2784475" y="2014538"/>
          <p14:tracePt t="29441" x="2790825" y="2014538"/>
          <p14:tracePt t="29448" x="2797175" y="2014538"/>
          <p14:tracePt t="29461" x="2809875" y="2014538"/>
          <p14:tracePt t="29468" x="2816225" y="2014538"/>
          <p14:tracePt t="29482" x="2822575" y="2014538"/>
          <p14:tracePt t="29488" x="2835275" y="2014538"/>
          <p14:tracePt t="29496" x="2835275" y="2008188"/>
          <p14:tracePt t="29505" x="2841625" y="2008188"/>
          <p14:tracePt t="29515" x="2854325" y="2008188"/>
          <p14:tracePt t="29525" x="2860675" y="2008188"/>
          <p14:tracePt t="29532" x="2867025" y="2008188"/>
          <p14:tracePt t="29537" x="2873375" y="2008188"/>
          <p14:tracePt t="29545" x="2879725" y="2008188"/>
          <p14:tracePt t="29555" x="2886075" y="2008188"/>
          <p14:tracePt t="29561" x="2892425" y="2008188"/>
          <p14:tracePt t="29567" x="2898775" y="2008188"/>
          <p14:tracePt t="29574" x="2905125" y="2008188"/>
          <p14:tracePt t="29578" x="2911475" y="2008188"/>
          <p14:tracePt t="29586" x="2917825" y="2008188"/>
          <p14:tracePt t="29600" x="2924175" y="2008188"/>
          <p14:tracePt t="29607" x="2936875" y="2008188"/>
          <p14:tracePt t="29621" x="2943225" y="2008188"/>
          <p14:tracePt t="29627" x="2955925" y="2008188"/>
          <p14:tracePt t="29643" x="2962275" y="2008188"/>
          <p14:tracePt t="29649" x="2968625" y="2008188"/>
          <p14:tracePt t="29655" x="2976563" y="2008188"/>
          <p14:tracePt t="29662" x="2982913" y="2008188"/>
          <p14:tracePt t="29669" x="2989263" y="2008188"/>
          <p14:tracePt t="29678" x="2995613" y="2008188"/>
          <p14:tracePt t="29685" x="3001963" y="2008188"/>
          <p14:tracePt t="29694" x="3008313" y="2008188"/>
          <p14:tracePt t="29698" x="3014663" y="2008188"/>
          <p14:tracePt t="29705" x="3021013" y="2008188"/>
          <p14:tracePt t="29711" x="3027363" y="2008188"/>
          <p14:tracePt t="29725" x="3040063" y="2008188"/>
          <p14:tracePt t="29739" x="3046413" y="2008188"/>
          <p14:tracePt t="29745" x="3059113" y="2008188"/>
          <p14:tracePt t="29759" x="3065463" y="2001838"/>
          <p14:tracePt t="29766" x="3071813" y="2001838"/>
          <p14:tracePt t="29777" x="3078163" y="2001838"/>
          <p14:tracePt t="29784" x="3084513" y="1995488"/>
          <p14:tracePt t="29786" x="3090863" y="1995488"/>
          <p14:tracePt t="29793" x="3097213" y="1995488"/>
          <p14:tracePt t="29801" x="3103563" y="1995488"/>
          <p14:tracePt t="29808" x="3109913" y="1995488"/>
          <p14:tracePt t="29817" x="3116263" y="1989138"/>
          <p14:tracePt t="29831" x="3135313" y="1989138"/>
          <p14:tracePt t="29835" x="3141663" y="1989138"/>
          <p14:tracePt t="29844" x="3148013" y="1989138"/>
          <p14:tracePt t="29851" x="3154363" y="1989138"/>
          <p14:tracePt t="29861" x="3160713" y="1989138"/>
          <p14:tracePt t="29864" x="3167063" y="1989138"/>
          <p14:tracePt t="29870" x="3173413" y="1989138"/>
          <p14:tracePt t="29877" x="3179763" y="1989138"/>
          <p14:tracePt t="29884" x="3186113" y="1982788"/>
          <p14:tracePt t="29891" x="3192463" y="1982788"/>
          <p14:tracePt t="29898" x="3198813" y="1982788"/>
          <p14:tracePt t="29906" x="3205163" y="1976438"/>
          <p14:tracePt t="29918" x="3217863" y="1976438"/>
          <p14:tracePt t="29925" x="3224213" y="1976438"/>
          <p14:tracePt t="29939" x="3236913" y="1976438"/>
          <p14:tracePt t="29953" x="3243263" y="1976438"/>
          <p14:tracePt t="29960" x="3249613" y="1976438"/>
          <p14:tracePt t="29967" x="3255963" y="1976438"/>
          <p14:tracePt t="29981" x="3262313" y="1976438"/>
          <p14:tracePt t="29987" x="3268663" y="1976438"/>
          <p14:tracePt t="30008" x="3275013" y="1976438"/>
          <p14:tracePt t="30016" x="3281363" y="1976438"/>
          <p14:tracePt t="30022" x="3287713" y="1976438"/>
          <p14:tracePt t="30039" x="3294063" y="1976438"/>
          <p14:tracePt t="30053" x="3300413" y="1976438"/>
          <p14:tracePt t="30066" x="3306763" y="1976438"/>
          <p14:tracePt t="30077" x="3313113" y="1976438"/>
          <p14:tracePt t="30086" x="3319463" y="1976438"/>
          <p14:tracePt t="30119" x="3325813" y="1976438"/>
          <p14:tracePt t="30126" x="3332163" y="1976438"/>
          <p14:tracePt t="30150" x="3338513" y="1976438"/>
          <p14:tracePt t="30164" x="3344863" y="1976438"/>
          <p14:tracePt t="30174" x="3351213" y="1976438"/>
          <p14:tracePt t="30197" x="3357563" y="1976438"/>
          <p14:tracePt t="30202" x="3363913" y="1976438"/>
          <p14:tracePt t="30231" x="3370263" y="1976438"/>
          <p14:tracePt t="30237" x="3376613" y="1976438"/>
          <p14:tracePt t="30244" x="3382963" y="1976438"/>
          <p14:tracePt t="30258" x="3389313" y="1976438"/>
          <p14:tracePt t="30265" x="3395663" y="1976438"/>
          <p14:tracePt t="30279" x="3395663" y="1982788"/>
          <p14:tracePt t="30288" x="3402013" y="1982788"/>
          <p14:tracePt t="30301" x="3414713" y="1982788"/>
          <p14:tracePt t="30314" x="3421063" y="1982788"/>
          <p14:tracePt t="30328" x="3427413" y="1982788"/>
          <p14:tracePt t="30357" x="3435350" y="1982788"/>
          <p14:tracePt t="30370" x="3441700" y="1982788"/>
          <p14:tracePt t="30405" x="3448050" y="1989138"/>
          <p14:tracePt t="30418" x="3454400" y="1989138"/>
          <p14:tracePt t="30441" x="3460750" y="1989138"/>
          <p14:tracePt t="30468" x="3467100" y="1989138"/>
          <p14:tracePt t="30497" x="3473450" y="1989138"/>
          <p14:tracePt t="30601" x="3467100" y="1989138"/>
          <p14:tracePt t="30613" x="3460750" y="1989138"/>
          <p14:tracePt t="30618" x="3454400" y="1989138"/>
          <p14:tracePt t="30625" x="3448050" y="1989138"/>
          <p14:tracePt t="30641" x="3435350" y="1989138"/>
          <p14:tracePt t="30646" x="3421063" y="1989138"/>
          <p14:tracePt t="30653" x="3402013" y="1982788"/>
          <p14:tracePt t="30660" x="3370263" y="1976438"/>
          <p14:tracePt t="30667" x="3344863" y="1970088"/>
          <p14:tracePt t="30674" x="3300413" y="1957388"/>
          <p14:tracePt t="30681" x="3243263" y="1938338"/>
          <p14:tracePt t="30688" x="3167063" y="1931988"/>
          <p14:tracePt t="30697" x="3103563" y="1924050"/>
          <p14:tracePt t="30703" x="3033713" y="1905000"/>
          <p14:tracePt t="30713" x="2982913" y="1898650"/>
          <p14:tracePt t="30718" x="2924175" y="1892300"/>
          <p14:tracePt t="30723" x="2873375" y="1892300"/>
          <p14:tracePt t="30734" x="2828925" y="1885950"/>
          <p14:tracePt t="30735" x="2771775" y="1873250"/>
          <p14:tracePt t="30743" x="2727325" y="1866900"/>
          <p14:tracePt t="30750" x="2676525" y="1860550"/>
          <p14:tracePt t="30758" x="2632075" y="1854200"/>
          <p14:tracePt t="30766" x="2574925" y="1847850"/>
          <p14:tracePt t="30775" x="2543175" y="1835150"/>
          <p14:tracePt t="30781" x="2503488" y="1835150"/>
          <p14:tracePt t="30784" x="2471738" y="1828800"/>
          <p14:tracePt t="30797" x="2446338" y="1822450"/>
          <p14:tracePt t="30798" x="2420938" y="1822450"/>
          <p14:tracePt t="30809" x="2408238" y="1822450"/>
          <p14:tracePt t="30815" x="2389188" y="1822450"/>
          <p14:tracePt t="30819" x="2370138" y="1822450"/>
          <p14:tracePt t="30826" x="2363788" y="1816100"/>
          <p14:tracePt t="30833" x="2351088" y="1816100"/>
          <p14:tracePt t="30842" x="2338388" y="1816100"/>
          <p14:tracePt t="30857" x="2332038" y="1816100"/>
          <p14:tracePt t="30864" x="2319338" y="1816100"/>
          <p14:tracePt t="30876" x="2312988" y="1816100"/>
          <p14:tracePt t="30882" x="2306638" y="1816100"/>
          <p14:tracePt t="30897" x="2300288" y="1816100"/>
          <p14:tracePt t="30902" x="2293938" y="1816100"/>
          <p14:tracePt t="30921" x="2287588" y="1816100"/>
          <p14:tracePt t="30995" x="2293938" y="1816100"/>
          <p14:tracePt t="31022" x="2300288" y="1816100"/>
          <p14:tracePt t="31049" x="2312988" y="1816100"/>
          <p14:tracePt t="31062" x="2319338" y="1816100"/>
          <p14:tracePt t="31069" x="2325688" y="1816100"/>
          <p14:tracePt t="31076" x="2332038" y="1816100"/>
          <p14:tracePt t="31083" x="2344738" y="1816100"/>
          <p14:tracePt t="31090" x="2363788" y="1822450"/>
          <p14:tracePt t="31097" x="2389188" y="1828800"/>
          <p14:tracePt t="31103" x="2401888" y="1835150"/>
          <p14:tracePt t="31110" x="2427288" y="1841500"/>
          <p14:tracePt t="31117" x="2446338" y="1847850"/>
          <p14:tracePt t="31125" x="2471738" y="1854200"/>
          <p14:tracePt t="31131" x="2497138" y="1860550"/>
          <p14:tracePt t="31138" x="2524125" y="1866900"/>
          <p14:tracePt t="31145" x="2543175" y="1873250"/>
          <p14:tracePt t="31152" x="2581275" y="1873250"/>
          <p14:tracePt t="31159" x="2613025" y="1885950"/>
          <p14:tracePt t="31166" x="2657475" y="1892300"/>
          <p14:tracePt t="31173" x="2701925" y="1898650"/>
          <p14:tracePt t="31201" x="2790825" y="1898650"/>
          <p14:tracePt t="31202" x="2809875" y="1898650"/>
          <p14:tracePt t="31207" x="2828925" y="1898650"/>
          <p14:tracePt t="31214" x="2835275" y="1898650"/>
          <p14:tracePt t="31222" x="2854325" y="1898650"/>
          <p14:tracePt t="31228" x="2867025" y="1898650"/>
          <p14:tracePt t="31235" x="2873375" y="1898650"/>
          <p14:tracePt t="31243" x="2886075" y="1898650"/>
          <p14:tracePt t="31249" x="2905125" y="1898650"/>
          <p14:tracePt t="31256" x="2911475" y="1892300"/>
          <p14:tracePt t="31265" x="2930525" y="1892300"/>
          <p14:tracePt t="31270" x="2949575" y="1885950"/>
          <p14:tracePt t="31279" x="2955925" y="1885950"/>
          <p14:tracePt t="31286" x="2968625" y="1885950"/>
          <p14:tracePt t="31291" x="2982913" y="1879600"/>
          <p14:tracePt t="31299" x="2995613" y="1873250"/>
          <p14:tracePt t="31313" x="3027363" y="1866900"/>
          <p14:tracePt t="31320" x="3040063" y="1866900"/>
          <p14:tracePt t="31326" x="3052763" y="1860550"/>
          <p14:tracePt t="31332" x="3065463" y="1860550"/>
          <p14:tracePt t="31339" x="3078163" y="1860550"/>
          <p14:tracePt t="31348" x="3090863" y="1860550"/>
          <p14:tracePt t="31354" x="3103563" y="1860550"/>
          <p14:tracePt t="31360" x="3109913" y="1854200"/>
          <p14:tracePt t="31367" x="3122613" y="1854200"/>
          <p14:tracePt t="31375" x="3135313" y="1854200"/>
          <p14:tracePt t="31380" x="3141663" y="1854200"/>
          <p14:tracePt t="31389" x="3154363" y="1854200"/>
          <p14:tracePt t="31394" x="3160713" y="1854200"/>
          <p14:tracePt t="31401" x="3167063" y="1854200"/>
          <p14:tracePt t="31408" x="3179763" y="1854200"/>
          <p14:tracePt t="31417" x="3186113" y="1854200"/>
          <p14:tracePt t="31432" x="3205163" y="1854200"/>
          <p14:tracePt t="31436" x="3211513" y="1854200"/>
          <p14:tracePt t="31443" x="3224213" y="1854200"/>
          <p14:tracePt t="31450" x="3230563" y="1854200"/>
          <p14:tracePt t="31457" x="3236913" y="1860550"/>
          <p14:tracePt t="31466" x="3249613" y="1866900"/>
          <p14:tracePt t="31476" x="3255963" y="1873250"/>
          <p14:tracePt t="31481" x="3262313" y="1873250"/>
          <p14:tracePt t="31484" x="3275013" y="1879600"/>
          <p14:tracePt t="31492" x="3281363" y="1892300"/>
          <p14:tracePt t="31500" x="3294063" y="1898650"/>
          <p14:tracePt t="31504" x="3300413" y="1898650"/>
          <p14:tracePt t="31512" x="3306763" y="1905000"/>
          <p14:tracePt t="31519" x="3319463" y="1917700"/>
          <p14:tracePt t="31526" x="3332163" y="1924050"/>
          <p14:tracePt t="31533" x="3344863" y="1931988"/>
          <p14:tracePt t="31540" x="3344863" y="1938338"/>
          <p14:tracePt t="31547" x="3357563" y="1944688"/>
          <p14:tracePt t="31554" x="3370263" y="1951038"/>
          <p14:tracePt t="31561" x="3382963" y="1963738"/>
          <p14:tracePt t="31568" x="3382963" y="1970088"/>
          <p14:tracePt t="31575" x="3389313" y="1970088"/>
          <p14:tracePt t="31581" x="3402013" y="1970088"/>
          <p14:tracePt t="31592" x="3402013" y="1976438"/>
          <p14:tracePt t="31598" x="3408363" y="1982788"/>
          <p14:tracePt t="31605" x="3414713" y="1989138"/>
          <p14:tracePt t="31614" x="3421063" y="1989138"/>
          <p14:tracePt t="31615" x="3427413" y="1995488"/>
          <p14:tracePt t="31623" x="3435350" y="2001838"/>
          <p14:tracePt t="31630" x="3441700" y="2001838"/>
          <p14:tracePt t="31643" x="3448050" y="2001838"/>
          <p14:tracePt t="31649" x="3454400" y="2008188"/>
          <p14:tracePt t="31653" x="3454400" y="2014538"/>
          <p14:tracePt t="31659" x="3460750" y="2014538"/>
          <p14:tracePt t="31665" x="3467100" y="2014538"/>
          <p14:tracePt t="31679" x="3473450" y="2014538"/>
          <p14:tracePt t="31693" x="3473450" y="2008188"/>
          <p14:tracePt t="32004" x="3536950" y="2020888"/>
          <p14:tracePt t="32010" x="3613150" y="2033588"/>
          <p14:tracePt t="32015" x="3689350" y="2039938"/>
          <p14:tracePt t="32023" x="3771900" y="2052638"/>
          <p14:tracePt t="32028" x="3860800" y="2071688"/>
          <p14:tracePt t="32032" x="3932238" y="2078038"/>
          <p14:tracePt t="32043" x="4008438" y="2084388"/>
          <p14:tracePt t="32047" x="4071938" y="2090738"/>
          <p14:tracePt t="32054" x="4116388" y="2103438"/>
          <p14:tracePt t="32061" x="4160838" y="2109788"/>
          <p14:tracePt t="32067" x="4217988" y="2109788"/>
          <p14:tracePt t="32074" x="4262438" y="2116138"/>
          <p14:tracePt t="32081" x="4294188" y="2122488"/>
          <p14:tracePt t="32089" x="4332288" y="2128838"/>
          <p14:tracePt t="32094" x="4359275" y="2135188"/>
          <p14:tracePt t="32102" x="4378325" y="2135188"/>
          <p14:tracePt t="32113" x="4397375" y="2141538"/>
          <p14:tracePt t="32117" x="4422775" y="2147888"/>
          <p14:tracePt t="32128" x="4448175" y="2154238"/>
          <p14:tracePt t="32134" x="4473575" y="2160588"/>
          <p14:tracePt t="32139" x="4486275" y="2166938"/>
          <p14:tracePt t="32144" x="4498975" y="2173288"/>
          <p14:tracePt t="32150" x="4511675" y="2179638"/>
          <p14:tracePt t="32157" x="4530725" y="2179638"/>
          <p14:tracePt t="32164" x="4537075" y="2185988"/>
          <p14:tracePt t="32173" x="4549775" y="2185988"/>
          <p14:tracePt t="32177" x="4556125" y="2185988"/>
          <p14:tracePt t="32190" x="4556125" y="2192338"/>
          <p14:tracePt t="32192" x="4562475" y="2192338"/>
          <p14:tracePt t="32198" x="4568825" y="2192338"/>
          <p14:tracePt t="32215" x="4575175" y="2192338"/>
          <p14:tracePt t="32229" x="4581525" y="2192338"/>
          <p14:tracePt t="32241" x="4587875" y="2192338"/>
          <p14:tracePt t="32247" x="4587875" y="2185988"/>
          <p14:tracePt t="32259" x="4587875" y="2179638"/>
          <p14:tracePt t="32265" x="4587875" y="2173288"/>
          <p14:tracePt t="34488" x="4581525" y="2173288"/>
          <p14:tracePt t="34495" x="4575175" y="2179638"/>
          <p14:tracePt t="34502" x="4556125" y="2185988"/>
          <p14:tracePt t="34510" x="4530725" y="2198688"/>
          <p14:tracePt t="34514" x="4492625" y="2230438"/>
          <p14:tracePt t="34519" x="4403725" y="2281238"/>
          <p14:tracePt t="34526" x="4294188" y="2359025"/>
          <p14:tracePt t="34533" x="4167188" y="2447925"/>
          <p14:tracePt t="34541" x="4065588" y="2536825"/>
          <p14:tracePt t="34547" x="3976688" y="2606675"/>
          <p14:tracePt t="34556" x="3894138" y="2651125"/>
          <p14:tracePt t="34561" x="3816350" y="2695575"/>
          <p14:tracePt t="34568" x="3771900" y="2720975"/>
          <p14:tracePt t="34576" x="3721100" y="2752725"/>
          <p14:tracePt t="34582" x="3695700" y="2771775"/>
          <p14:tracePt t="34592" x="3644900" y="2805113"/>
          <p14:tracePt t="34595" x="3606800" y="2836863"/>
          <p14:tracePt t="34604" x="3581400" y="2855913"/>
          <p14:tracePt t="34610" x="3549650" y="2887663"/>
          <p14:tracePt t="34617" x="3543300" y="2894013"/>
          <p14:tracePt t="34624" x="3524250" y="2913063"/>
          <p14:tracePt t="34631" x="3511550" y="2932113"/>
          <p14:tracePt t="34639" x="3498850" y="2944813"/>
          <p14:tracePt t="34644" x="3486150" y="2963863"/>
          <p14:tracePt t="34652" x="3479800" y="2970213"/>
          <p14:tracePt t="34659" x="3473450" y="2982913"/>
          <p14:tracePt t="34665" x="3467100" y="2989263"/>
          <p14:tracePt t="34676" x="3460750" y="2995613"/>
          <p14:tracePt t="34688" x="3454400" y="3008313"/>
          <p14:tracePt t="34696" x="3454400" y="3014663"/>
          <p14:tracePt t="34699" x="3448050" y="3014663"/>
          <p14:tracePt t="34707" x="3441700" y="3021013"/>
          <p14:tracePt t="34714" x="3435350" y="3033713"/>
          <p14:tracePt t="34728" x="3427413" y="3040063"/>
          <p14:tracePt t="34734" x="3414713" y="3052763"/>
          <p14:tracePt t="34750" x="3402013" y="3071813"/>
          <p14:tracePt t="34755" x="3389313" y="3097213"/>
          <p14:tracePt t="34762" x="3376613" y="3122613"/>
          <p14:tracePt t="34769" x="3351213" y="3154363"/>
          <p14:tracePt t="34777" x="3338513" y="3186113"/>
          <p14:tracePt t="34785" x="3319463" y="3225800"/>
          <p14:tracePt t="34794" x="3294063" y="3270250"/>
          <p14:tracePt t="34801" x="3281363" y="3321050"/>
          <p14:tracePt t="34805" x="3255963" y="3365500"/>
          <p14:tracePt t="34811" x="3230563" y="3403600"/>
          <p14:tracePt t="34818" x="3217863" y="3441700"/>
          <p14:tracePt t="34825" x="3205163" y="3467100"/>
          <p14:tracePt t="34831" x="3192463" y="3492500"/>
          <p14:tracePt t="34839" x="3186113" y="3517900"/>
          <p14:tracePt t="34845" x="3173413" y="3524250"/>
          <p14:tracePt t="34852" x="3167063" y="3536950"/>
          <p14:tracePt t="34859" x="3167063" y="3543300"/>
          <p14:tracePt t="34866" x="3167063" y="3549650"/>
          <p14:tracePt t="34873" x="3160713" y="3549650"/>
          <p14:tracePt t="34879" x="3160713" y="3556000"/>
          <p14:tracePt t="34892" x="3160713" y="3562350"/>
          <p14:tracePt t="34897" x="3154363" y="3562350"/>
          <p14:tracePt t="34903" x="3154363" y="3568700"/>
          <p14:tracePt t="34915" x="3154363" y="3575050"/>
          <p14:tracePt t="34929" x="3154363" y="3581400"/>
          <p14:tracePt t="36423" x="3154363" y="3568700"/>
          <p14:tracePt t="36429" x="3154363" y="3536950"/>
          <p14:tracePt t="36435" x="3154363" y="3492500"/>
          <p14:tracePt t="36442" x="3141663" y="3409950"/>
          <p14:tracePt t="36450" x="3103563" y="3282950"/>
          <p14:tracePt t="36452" x="3065463" y="3148013"/>
          <p14:tracePt t="36459" x="2989263" y="2970213"/>
          <p14:tracePt t="36466" x="2936875" y="2830513"/>
          <p14:tracePt t="36474" x="2905125" y="2765425"/>
          <p14:tracePt t="36481" x="2873375" y="2714625"/>
          <p14:tracePt t="36487" x="2860675" y="2682875"/>
          <p14:tracePt t="36494" x="2835275" y="2651125"/>
          <p14:tracePt t="36501" x="2822575" y="2638425"/>
          <p14:tracePt t="36508" x="2816225" y="2619375"/>
          <p14:tracePt t="36515" x="2803525" y="2606675"/>
          <p14:tracePt t="36523" x="2790825" y="2587625"/>
          <p14:tracePt t="36529" x="2771775" y="2568575"/>
          <p14:tracePt t="36538" x="2752725" y="2549525"/>
          <p14:tracePt t="36548" x="2733675" y="2524125"/>
          <p14:tracePt t="36553" x="2714625" y="2498725"/>
          <p14:tracePt t="36556" x="2689225" y="2460625"/>
          <p14:tracePt t="36563" x="2657475" y="2422525"/>
          <p14:tracePt t="36575" x="2638425" y="2384425"/>
          <p14:tracePt t="36576" x="2606675" y="2344738"/>
          <p14:tracePt t="36584" x="2581275" y="2300288"/>
          <p14:tracePt t="36591" x="2562225" y="2262188"/>
          <p14:tracePt t="36598" x="2536825" y="2224088"/>
          <p14:tracePt t="36616" x="2497138" y="2122488"/>
          <p14:tracePt t="36619" x="2465388" y="2065338"/>
          <p14:tracePt t="36626" x="2439988" y="1989138"/>
          <p14:tracePt t="36633" x="2401888" y="1898650"/>
          <p14:tracePt t="36640" x="2376488" y="1822450"/>
          <p14:tracePt t="36647" x="2357438" y="1765300"/>
          <p14:tracePt t="36654" x="2338388" y="1720850"/>
          <p14:tracePt t="36660" x="2312988" y="1670050"/>
          <p14:tracePt t="36668" x="2300288" y="1625600"/>
          <p14:tracePt t="36677" x="2287588" y="1581150"/>
          <p14:tracePt t="36684" x="2268538" y="1536700"/>
          <p14:tracePt t="36688" x="2255838" y="1484313"/>
          <p14:tracePt t="36697" x="2243138" y="1458913"/>
          <p14:tracePt t="36704" x="2236788" y="1427163"/>
          <p14:tracePt t="36711" x="2230438" y="1401763"/>
          <p14:tracePt t="36718" x="2224088" y="1376363"/>
          <p14:tracePt t="36725" x="2224088" y="1350963"/>
          <p14:tracePt t="36729" x="2217738" y="1338263"/>
          <p14:tracePt t="36739" x="2211388" y="1306513"/>
          <p14:tracePt t="36746" x="2205038" y="1268413"/>
          <p14:tracePt t="36750" x="2198688" y="1236663"/>
          <p14:tracePt t="36758" x="2179638" y="1179513"/>
          <p14:tracePt t="36764" x="2173288" y="1122363"/>
          <p14:tracePt t="36773" x="2166938" y="1090613"/>
          <p14:tracePt t="36778" x="2160588" y="1069975"/>
          <p14:tracePt t="36785" x="2147888" y="1044575"/>
          <p14:tracePt t="36792" x="2141538" y="1031875"/>
          <p14:tracePt t="36802" x="2135188" y="1025525"/>
          <p14:tracePt t="36809" x="2135188" y="1012825"/>
          <p14:tracePt t="36817" x="2128838" y="1006475"/>
          <p14:tracePt t="36821" x="2128838" y="1000125"/>
          <p14:tracePt t="36827" x="2128838" y="993775"/>
          <p14:tracePt t="36833" x="2122488" y="987425"/>
          <p14:tracePt t="36841" x="2116138" y="987425"/>
          <p14:tracePt t="36850" x="2116138" y="974725"/>
          <p14:tracePt t="36864" x="2109788" y="974725"/>
          <p14:tracePt t="36867" x="2109788" y="968375"/>
          <p14:tracePt t="36878" x="2109788" y="962025"/>
          <p14:tracePt t="36883" x="2103438" y="955675"/>
          <p14:tracePt t="36896" x="2097088" y="955675"/>
          <p14:tracePt t="36903" x="2097088" y="949325"/>
          <p14:tracePt t="36930" x="2097088" y="942975"/>
          <p14:tracePt t="36993" x="2097088" y="949325"/>
          <p14:tracePt t="37014" x="2097088" y="955675"/>
          <p14:tracePt t="37024" x="2097088" y="962025"/>
          <p14:tracePt t="37032" x="2097088" y="968375"/>
          <p14:tracePt t="37040" x="2109788" y="993775"/>
          <p14:tracePt t="37046" x="2141538" y="1031875"/>
          <p14:tracePt t="37050" x="2205038" y="1116013"/>
          <p14:tracePt t="37056" x="2287588" y="1211263"/>
          <p14:tracePt t="37062" x="2420938" y="1370013"/>
          <p14:tracePt t="37069" x="2524125" y="1504950"/>
          <p14:tracePt t="37076" x="2593975" y="1581150"/>
          <p14:tracePt t="37086" x="2651125" y="1651000"/>
          <p14:tracePt t="37095" x="2689225" y="1689100"/>
          <p14:tracePt t="37101" x="2701925" y="1708150"/>
          <p14:tracePt t="37103" x="2708275" y="1727200"/>
          <p14:tracePt t="37111" x="2720975" y="1739900"/>
          <p14:tracePt t="37122" x="2727325" y="1752600"/>
          <p14:tracePt t="37133" x="2740025" y="1758950"/>
          <p14:tracePt t="37139" x="2740025" y="1765300"/>
          <p14:tracePt t="37148" x="2746375" y="1765300"/>
          <p14:tracePt t="37154" x="2752725" y="1771650"/>
          <p14:tracePt t="37160" x="2759075" y="1771650"/>
          <p14:tracePt t="37167" x="2759075" y="1778000"/>
          <p14:tracePt t="37174" x="2765425" y="1784350"/>
          <p14:tracePt t="37180" x="2771775" y="1784350"/>
          <p14:tracePt t="37187" x="2771775" y="1790700"/>
          <p14:tracePt t="37205" x="2784475" y="1803400"/>
          <p14:tracePt t="37208" x="2790825" y="1803400"/>
          <p14:tracePt t="37217" x="2797175" y="1803400"/>
          <p14:tracePt t="37227" x="2803525" y="1803400"/>
          <p14:tracePt t="37230" x="2816225" y="1809750"/>
          <p14:tracePt t="37235" x="2822575" y="1809750"/>
          <p14:tracePt t="37242" x="2841625" y="1816100"/>
          <p14:tracePt t="37253" x="2854325" y="1816100"/>
          <p14:tracePt t="37261" x="2867025" y="1822450"/>
          <p14:tracePt t="37263" x="2886075" y="1822450"/>
          <p14:tracePt t="37270" x="2905125" y="1822450"/>
          <p14:tracePt t="37277" x="2917825" y="1822450"/>
          <p14:tracePt t="37287" x="2930525" y="1822450"/>
          <p14:tracePt t="37293" x="2949575" y="1822450"/>
          <p14:tracePt t="37301" x="2955925" y="1822450"/>
          <p14:tracePt t="37306" x="2976563" y="1822450"/>
          <p14:tracePt t="37311" x="2982913" y="1822450"/>
          <p14:tracePt t="37319" x="2989263" y="1822450"/>
          <p14:tracePt t="37326" x="3001963" y="1822450"/>
          <p14:tracePt t="37334" x="3001963" y="18288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286385" y="418465"/>
            <a:ext cx="8759190" cy="4651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`timescale 1ns / 1ps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aseline="-25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module 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AES_testbench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aseline="-25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     reg clock;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  <a:sym typeface="+mn-ea"/>
              </a:rPr>
              <a:t>      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reg [127:0] 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plain_text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, 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c_key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  <a:sym typeface="+mn-ea"/>
              </a:rPr>
              <a:t>      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wire [127:0] 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encryptedKey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aseline="-25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  <a:sym typeface="+mn-ea"/>
              </a:rPr>
              <a:t>      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AES_encryption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u1(.clock(clock), .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plain_text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plain_text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), .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c_key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c_key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), .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dataout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(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encryptedKey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  <a:sym typeface="+mn-ea"/>
              </a:rPr>
              <a:t>      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initial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  <a:sym typeface="+mn-ea"/>
              </a:rPr>
              <a:t>            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begin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	clock = 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  <a:sym typeface="+mn-ea"/>
              </a:rPr>
              <a:t>      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      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plain_text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= 128'h00112233445566778899aabbccddeeff;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            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c_key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= 128'h000102030405060708090a0b0c0d0e0f;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aseline="-25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	#50;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plain_text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= 128'h54776F204F6E65204E696E652054776F;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c_key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= 128'h5468617473206D79204B756E67204675;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aseline="-25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	#50;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plain_text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= 128'h3243f6a8885a308d313198a2e0370734;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	</a:t>
            </a: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c_key</a:t>
            </a: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= 128'h2b7e151628aed2a6abf7158809cf4f3c;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aseline="-25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	end                </a:t>
            </a:r>
            <a:endParaRPr lang="en-US" sz="1600" b="1" u="sng" baseline="-25000" dirty="0">
              <a:latin typeface="Consolas" panose="020B0609020204030204" charset="0"/>
              <a:cs typeface="Consolas" panose="020B060902020403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>
                <a:latin typeface="Consolas" panose="020B0609020204030204" charset="0"/>
                <a:cs typeface="Consolas" panose="020B0609020204030204" charset="0"/>
              </a:rPr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-25000" dirty="0" err="1">
                <a:latin typeface="Consolas" panose="020B0609020204030204" charset="0"/>
                <a:cs typeface="Consolas" panose="020B0609020204030204" charset="0"/>
              </a:rPr>
              <a:t>endmodule</a:t>
            </a:r>
            <a:endParaRPr lang="en-US" sz="1600" baseline="-25000" dirty="0"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5843905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RTL</a:t>
            </a:r>
            <a:r>
              <a:rPr lang="en-US" altLang="en-IN" sz="2300" dirty="0">
                <a:sym typeface="+mn-ea"/>
              </a:rPr>
              <a:t> </a:t>
            </a:r>
            <a:r>
              <a:rPr lang="en-IN" sz="2300" dirty="0">
                <a:sym typeface="+mn-ea"/>
              </a:rPr>
              <a:t>Verilog Code</a:t>
            </a:r>
            <a:endParaRPr lang="en-US" sz="230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5868035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287020" y="124460"/>
            <a:ext cx="17684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</a:rPr>
              <a:t>&gt; AES_TB.V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E1BDD7-FC67-480C-B1C8-C98735DCE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09"/>
    </mc:Choice>
    <mc:Fallback xmlns="">
      <p:transition spd="slow" advTm="59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6" x="3001963" y="1822450"/>
          <p14:tracePt t="753" x="2995613" y="1816100"/>
          <p14:tracePt t="763" x="2982913" y="1803400"/>
          <p14:tracePt t="769" x="2968625" y="1790700"/>
          <p14:tracePt t="770" x="2962275" y="1771650"/>
          <p14:tracePt t="778" x="2943225" y="1752600"/>
          <p14:tracePt t="787" x="2917825" y="1727200"/>
          <p14:tracePt t="798" x="2905125" y="1708150"/>
          <p14:tracePt t="801" x="2879725" y="1682750"/>
          <p14:tracePt t="805" x="2860675" y="1663700"/>
          <p14:tracePt t="812" x="2835275" y="1631950"/>
          <p14:tracePt t="821" x="2816225" y="1619250"/>
          <p14:tracePt t="830" x="2790825" y="1593850"/>
          <p14:tracePt t="836" x="2765425" y="1568450"/>
          <p14:tracePt t="841" x="2740025" y="1549400"/>
          <p14:tracePt t="850" x="2720975" y="1530350"/>
          <p14:tracePt t="859" x="2695575" y="1511300"/>
          <p14:tracePt t="863" x="2676525" y="1477963"/>
          <p14:tracePt t="867" x="2657475" y="1458913"/>
          <p14:tracePt t="874" x="2625725" y="1433513"/>
          <p14:tracePt t="882" x="2600325" y="1414463"/>
          <p14:tracePt t="892" x="2581275" y="1382713"/>
          <p14:tracePt t="897" x="2549525" y="1363663"/>
          <p14:tracePt t="905" x="2530475" y="1338263"/>
          <p14:tracePt t="910" x="2503488" y="1312863"/>
          <p14:tracePt t="916" x="2478088" y="1287463"/>
          <p14:tracePt t="930" x="2459038" y="1268413"/>
          <p14:tracePt t="934" x="2433638" y="1249363"/>
          <p14:tracePt t="938" x="2420938" y="1236663"/>
          <p14:tracePt t="946" x="2414588" y="1230313"/>
          <p14:tracePt t="950" x="2401888" y="1217613"/>
          <p14:tracePt t="961" x="2382838" y="1211263"/>
          <p14:tracePt t="966" x="2370138" y="1198563"/>
          <p14:tracePt t="972" x="2363788" y="1192213"/>
          <p14:tracePt t="979" x="2351088" y="1179513"/>
          <p14:tracePt t="986" x="2338388" y="1173163"/>
          <p14:tracePt t="993" x="2332038" y="1166813"/>
          <p14:tracePt t="1000" x="2325688" y="1160463"/>
          <p14:tracePt t="1007" x="2319338" y="1160463"/>
          <p14:tracePt t="1013" x="2312988" y="1154113"/>
          <p14:tracePt t="1021" x="2306638" y="1147763"/>
          <p14:tracePt t="1028" x="2300288" y="1147763"/>
          <p14:tracePt t="1034" x="2293938" y="1147763"/>
          <p14:tracePt t="1044" x="2287588" y="1147763"/>
          <p14:tracePt t="1047" x="2287588" y="1141413"/>
          <p14:tracePt t="1062" x="2281238" y="1135063"/>
          <p14:tracePt t="1331" x="2274888" y="1262063"/>
          <p14:tracePt t="1332" x="2274888" y="1517650"/>
          <p14:tracePt t="1339" x="2274888" y="1714500"/>
          <p14:tracePt t="1345" x="2274888" y="1822450"/>
          <p14:tracePt t="1353" x="2281238" y="1892300"/>
          <p14:tracePt t="1363" x="2281238" y="1951038"/>
          <p14:tracePt t="1367" x="2281238" y="2033588"/>
          <p14:tracePt t="1374" x="2300288" y="2128838"/>
          <p14:tracePt t="1380" x="2306638" y="2236788"/>
          <p14:tracePt t="1388" x="2325688" y="2312988"/>
          <p14:tracePt t="1394" x="2338388" y="2409825"/>
          <p14:tracePt t="1403" x="2376488" y="2536825"/>
          <p14:tracePt t="1414" x="2427288" y="2727325"/>
          <p14:tracePt t="1422" x="2524125" y="3021013"/>
          <p14:tracePt t="1431" x="2562225" y="3135313"/>
          <p14:tracePt t="1439" x="2587625" y="3232150"/>
          <p14:tracePt t="1447" x="2606675" y="3314700"/>
          <p14:tracePt t="1450" x="2638425" y="3403600"/>
          <p14:tracePt t="1457" x="2657475" y="3448050"/>
          <p14:tracePt t="1464" x="2670175" y="3486150"/>
          <p14:tracePt t="1471" x="2682875" y="3505200"/>
          <p14:tracePt t="1478" x="2682875" y="3511550"/>
          <p14:tracePt t="1484" x="2682875" y="3517900"/>
          <p14:tracePt t="1491" x="2682875" y="3524250"/>
          <p14:tracePt t="1533" x="2682875" y="3530600"/>
          <p14:tracePt t="1591" x="2689225" y="3530600"/>
          <p14:tracePt t="1618" x="2689225" y="3524250"/>
          <p14:tracePt t="1641" x="2689225" y="3517900"/>
          <p14:tracePt t="1667" x="2689225" y="3511550"/>
          <p14:tracePt t="1681" x="2689225" y="3505200"/>
          <p14:tracePt t="1715" x="2689225" y="3498850"/>
          <p14:tracePt t="1738" x="2689225" y="3492500"/>
          <p14:tracePt t="1750" x="2689225" y="3486150"/>
          <p14:tracePt t="1765" x="2689225" y="3479800"/>
          <p14:tracePt t="1768" x="2689225" y="3473450"/>
          <p14:tracePt t="1775" x="2689225" y="3467100"/>
          <p14:tracePt t="1783" x="2695575" y="3448050"/>
          <p14:tracePt t="1789" x="2701925" y="3409950"/>
          <p14:tracePt t="1796" x="2727325" y="3308350"/>
          <p14:tracePt t="1806" x="2809875" y="3084513"/>
          <p14:tracePt t="1810" x="2930525" y="2759075"/>
          <p14:tracePt t="1817" x="3052763" y="2390775"/>
          <p14:tracePt t="1833" x="3294063" y="1963738"/>
          <p14:tracePt t="1837" x="3382963" y="1847850"/>
          <p14:tracePt t="1845" x="3505200" y="1695450"/>
          <p14:tracePt t="1851" x="3625850" y="1536700"/>
          <p14:tracePt t="1861" x="3733800" y="1414463"/>
          <p14:tracePt t="1869" x="3829050" y="1338263"/>
          <p14:tracePt t="1876" x="3932238" y="1236663"/>
          <p14:tracePt t="1882" x="4002088" y="1160463"/>
          <p14:tracePt t="1886" x="4071938" y="1077913"/>
          <p14:tracePt t="1893" x="4148138" y="1000125"/>
          <p14:tracePt t="1900" x="4198938" y="936625"/>
          <p14:tracePt t="1907" x="4256088" y="898525"/>
          <p14:tracePt t="1914" x="4300538" y="860425"/>
          <p14:tracePt t="1921" x="4352925" y="835025"/>
          <p14:tracePt t="1928" x="4378325" y="815975"/>
          <p14:tracePt t="1935" x="4403725" y="803275"/>
          <p14:tracePt t="1942" x="4429125" y="784225"/>
          <p14:tracePt t="1951" x="4448175" y="784225"/>
          <p14:tracePt t="1959" x="4467225" y="771525"/>
          <p14:tracePt t="1967" x="4479925" y="765175"/>
          <p14:tracePt t="1972" x="4486275" y="758825"/>
          <p14:tracePt t="1979" x="4498975" y="752475"/>
          <p14:tracePt t="1983" x="4511675" y="746125"/>
          <p14:tracePt t="1991" x="4524375" y="739775"/>
          <p14:tracePt t="1996" x="4530725" y="739775"/>
          <p14:tracePt t="2004" x="4537075" y="739775"/>
          <p14:tracePt t="2013" x="4543425" y="733425"/>
          <p14:tracePt t="2030" x="4549775" y="733425"/>
          <p14:tracePt t="2035" x="4556125" y="727075"/>
          <p14:tracePt t="2048" x="4562475" y="720725"/>
          <p14:tracePt t="2053" x="4568825" y="720725"/>
          <p14:tracePt t="2073" x="4575175" y="720725"/>
          <p14:tracePt t="2126" x="4575175" y="727075"/>
          <p14:tracePt t="2144" x="4575175" y="733425"/>
          <p14:tracePt t="2159" x="4562475" y="746125"/>
          <p14:tracePt t="2167" x="4562475" y="752475"/>
          <p14:tracePt t="2169" x="4543425" y="758825"/>
          <p14:tracePt t="2179" x="4518025" y="777875"/>
          <p14:tracePt t="2186" x="4467225" y="822325"/>
          <p14:tracePt t="2191" x="4378325" y="904875"/>
          <p14:tracePt t="2198" x="4179888" y="1050925"/>
          <p14:tracePt t="2207" x="3951288" y="1249363"/>
          <p14:tracePt t="2217" x="3829050" y="1357313"/>
          <p14:tracePt t="2221" x="3740150" y="1433513"/>
          <p14:tracePt t="2226" x="3657600" y="1490663"/>
          <p14:tracePt t="2232" x="3587750" y="1536700"/>
          <p14:tracePt t="2239" x="3524250" y="1587500"/>
          <p14:tracePt t="2247" x="3460750" y="1638300"/>
          <p14:tracePt t="2254" x="3402013" y="1670050"/>
          <p14:tracePt t="2260" x="3363913" y="1701800"/>
          <p14:tracePt t="2269" x="3325813" y="1727200"/>
          <p14:tracePt t="2279" x="3313113" y="1733550"/>
          <p14:tracePt t="2286" x="3294063" y="1746250"/>
          <p14:tracePt t="2288" x="3275013" y="1752600"/>
          <p14:tracePt t="2295" x="3262313" y="1758950"/>
          <p14:tracePt t="2302" x="3255963" y="1765300"/>
          <p14:tracePt t="2309" x="3243263" y="1771650"/>
          <p14:tracePt t="2316" x="3230563" y="1778000"/>
          <p14:tracePt t="2323" x="3224213" y="1778000"/>
          <p14:tracePt t="2329" x="3217863" y="1778000"/>
          <p14:tracePt t="2337" x="3205163" y="1784350"/>
          <p14:tracePt t="2351" x="3198813" y="1790700"/>
          <p14:tracePt t="2360" x="3192463" y="1790700"/>
          <p14:tracePt t="2637" x="3167063" y="1784350"/>
          <p14:tracePt t="2646" x="3128963" y="1765300"/>
          <p14:tracePt t="2652" x="3071813" y="1746250"/>
          <p14:tracePt t="2658" x="3027363" y="1727200"/>
          <p14:tracePt t="2664" x="2982913" y="1708150"/>
          <p14:tracePt t="2669" x="2911475" y="1682750"/>
          <p14:tracePt t="2677" x="2847975" y="1670050"/>
          <p14:tracePt t="2683" x="2759075" y="1638300"/>
          <p14:tracePt t="2700" x="2600325" y="1600200"/>
          <p14:tracePt t="2705" x="2509838" y="1574800"/>
          <p14:tracePt t="2711" x="2446338" y="1562100"/>
          <p14:tracePt t="2720" x="2370138" y="1555750"/>
          <p14:tracePt t="2730" x="2306638" y="1536700"/>
          <p14:tracePt t="2736" x="2236788" y="1530350"/>
          <p14:tracePt t="2739" x="2185988" y="1524000"/>
          <p14:tracePt t="2747" x="2128838" y="1504950"/>
          <p14:tracePt t="2755" x="2071688" y="1490663"/>
          <p14:tracePt t="2762" x="2038350" y="1484313"/>
          <p14:tracePt t="2766" x="2000250" y="1471613"/>
          <p14:tracePt t="2777" x="1974850" y="1471613"/>
          <p14:tracePt t="2782" x="1955800" y="1465263"/>
          <p14:tracePt t="2788" x="1936750" y="1458913"/>
          <p14:tracePt t="2794" x="1917700" y="1452563"/>
          <p14:tracePt t="2801" x="1898650" y="1446213"/>
          <p14:tracePt t="2811" x="1873250" y="1439863"/>
          <p14:tracePt t="2817" x="1860550" y="1427163"/>
          <p14:tracePt t="2822" x="1841500" y="1420813"/>
          <p14:tracePt t="2828" x="1822450" y="1414463"/>
          <p14:tracePt t="2835" x="1803400" y="1401763"/>
          <p14:tracePt t="2843" x="1790700" y="1389063"/>
          <p14:tracePt t="2849" x="1771650" y="1389063"/>
          <p14:tracePt t="2856" x="1752600" y="1370013"/>
          <p14:tracePt t="2863" x="1733550" y="1357313"/>
          <p14:tracePt t="2873" x="1714500" y="1344613"/>
          <p14:tracePt t="2878" x="1689100" y="1331913"/>
          <p14:tracePt t="2886" x="1676400" y="1319213"/>
          <p14:tracePt t="2891" x="1651000" y="1306513"/>
          <p14:tracePt t="2898" x="1631950" y="1287463"/>
          <p14:tracePt t="2905" x="1598613" y="1268413"/>
          <p14:tracePt t="2912" x="1579563" y="1249363"/>
          <p14:tracePt t="2919" x="1554163" y="1230313"/>
          <p14:tracePt t="2925" x="1522413" y="1192213"/>
          <p14:tracePt t="2932" x="1484313" y="1154113"/>
          <p14:tracePt t="2945" x="1452563" y="1116013"/>
          <p14:tracePt t="2955" x="1401763" y="1044575"/>
          <p14:tracePt t="2960" x="1382713" y="1019175"/>
          <p14:tracePt t="2969" x="1363663" y="993775"/>
          <p14:tracePt t="2979" x="1350963" y="974725"/>
          <p14:tracePt t="2985" x="1338263" y="962025"/>
          <p14:tracePt t="2989" x="1325563" y="949325"/>
          <p14:tracePt t="2995" x="1319213" y="942975"/>
          <p14:tracePt t="3001" x="1319213" y="936625"/>
          <p14:tracePt t="3014" x="1312863" y="930275"/>
          <p14:tracePt t="3020" x="1306513" y="923925"/>
          <p14:tracePt t="3030" x="1306513" y="917575"/>
          <p14:tracePt t="3044" x="1300163" y="911225"/>
          <p14:tracePt t="3143" x="1300163" y="917575"/>
          <p14:tracePt t="3454" x="1293813" y="917575"/>
          <p14:tracePt t="3465" x="1287463" y="923925"/>
          <p14:tracePt t="3470" x="1281113" y="936625"/>
          <p14:tracePt t="3476" x="1268413" y="949325"/>
          <p14:tracePt t="3484" x="1255713" y="955675"/>
          <p14:tracePt t="3486" x="1249363" y="968375"/>
          <p14:tracePt t="3494" x="1243013" y="974725"/>
          <p14:tracePt t="3500" x="1230313" y="987425"/>
          <p14:tracePt t="3509" x="1223963" y="1000125"/>
          <p14:tracePt t="3515" x="1211263" y="1012825"/>
          <p14:tracePt t="3521" x="1198563" y="1025525"/>
          <p14:tracePt t="3528" x="1192213" y="1044575"/>
          <p14:tracePt t="3535" x="1185863" y="1063625"/>
          <p14:tracePt t="3552" x="1160463" y="1103313"/>
          <p14:tracePt t="3558" x="1154113" y="1122363"/>
          <p14:tracePt t="3565" x="1147763" y="1141413"/>
          <p14:tracePt t="3572" x="1139825" y="1160463"/>
          <p14:tracePt t="3577" x="1133475" y="1173163"/>
          <p14:tracePt t="3588" x="1127125" y="1192213"/>
          <p14:tracePt t="3592" x="1127125" y="1204913"/>
          <p14:tracePt t="3597" x="1127125" y="1217613"/>
          <p14:tracePt t="3604" x="1120775" y="1230313"/>
          <p14:tracePt t="3612" x="1120775" y="1243013"/>
          <p14:tracePt t="3618" x="1114425" y="1249363"/>
          <p14:tracePt t="3626" x="1114425" y="1255713"/>
          <p14:tracePt t="3632" x="1114425" y="1268413"/>
          <p14:tracePt t="3640" x="1114425" y="1274763"/>
          <p14:tracePt t="3650" x="1114425" y="1281113"/>
          <p14:tracePt t="3656" x="1114425" y="1287463"/>
          <p14:tracePt t="3669" x="1114425" y="1293813"/>
          <p14:tracePt t="3679" x="1114425" y="1300163"/>
          <p14:tracePt t="3688" x="1114425" y="1306513"/>
          <p14:tracePt t="3702" x="1114425" y="1312863"/>
          <p14:tracePt t="3715" x="1114425" y="1319213"/>
          <p14:tracePt t="3806" x="1114425" y="1325563"/>
          <p14:tracePt t="3847" x="1114425" y="1331913"/>
          <p14:tracePt t="4136" x="1120775" y="1331913"/>
          <p14:tracePt t="4142" x="1127125" y="1338263"/>
          <p14:tracePt t="4154" x="1133475" y="1344613"/>
          <p14:tracePt t="4163" x="1139825" y="1344613"/>
          <p14:tracePt t="4166" x="1139825" y="1350963"/>
          <p14:tracePt t="4175" x="1147763" y="1350963"/>
          <p14:tracePt t="4184" x="1154113" y="1350963"/>
          <p14:tracePt t="4186" x="1160463" y="1350963"/>
          <p14:tracePt t="4202" x="1166813" y="1357313"/>
          <p14:tracePt t="4209" x="1173163" y="1357313"/>
          <p14:tracePt t="4214" x="1173163" y="1363663"/>
          <p14:tracePt t="4228" x="1179513" y="1363663"/>
          <p14:tracePt t="4235" x="1185863" y="1363663"/>
          <p14:tracePt t="4244" x="1192213" y="1363663"/>
          <p14:tracePt t="4270" x="1198563" y="1363663"/>
          <p14:tracePt t="4291" x="1204913" y="1363663"/>
          <p14:tracePt t="4318" x="1211263" y="1363663"/>
          <p14:tracePt t="4341" x="1217613" y="1363663"/>
          <p14:tracePt t="4411" x="1217613" y="1370013"/>
          <p14:tracePt t="4501" x="1223963" y="1370013"/>
          <p14:tracePt t="4563" x="1230313" y="1370013"/>
          <p14:tracePt t="4585" x="1236663" y="1370013"/>
          <p14:tracePt t="4632" x="1243013" y="1370013"/>
          <p14:tracePt t="4646" x="1249363" y="1370013"/>
          <p14:tracePt t="4661" x="1255713" y="1363663"/>
          <p14:tracePt t="4674" x="1255713" y="1357313"/>
          <p14:tracePt t="4685" x="1268413" y="1357313"/>
          <p14:tracePt t="4699" x="1274763" y="1357313"/>
          <p14:tracePt t="4706" x="1281113" y="1350963"/>
          <p14:tracePt t="4719" x="1281113" y="1344613"/>
          <p14:tracePt t="4730" x="1287463" y="1344613"/>
          <p14:tracePt t="4735" x="1293813" y="1344613"/>
          <p14:tracePt t="4749" x="1300163" y="1344613"/>
          <p14:tracePt t="4762" x="1300163" y="1338263"/>
          <p14:tracePt t="4777" x="1306513" y="1338263"/>
          <p14:tracePt t="4790" x="1312863" y="1338263"/>
          <p14:tracePt t="4823" x="1319213" y="1338263"/>
          <p14:tracePt t="4837" x="1325563" y="1338263"/>
          <p14:tracePt t="4858" x="1331913" y="1331913"/>
          <p14:tracePt t="4879" x="1331913" y="1325563"/>
          <p14:tracePt t="4886" x="1338263" y="1325563"/>
          <p14:tracePt t="4900" x="1344613" y="1325563"/>
          <p14:tracePt t="4921" x="1350963" y="1325563"/>
          <p14:tracePt t="4927" x="1357313" y="1325563"/>
          <p14:tracePt t="4934" x="1363663" y="1325563"/>
          <p14:tracePt t="4956" x="1376363" y="1325563"/>
          <p14:tracePt t="4964" x="1382713" y="1325563"/>
          <p14:tracePt t="4981" x="1395413" y="1325563"/>
          <p14:tracePt t="5000" x="1408113" y="1325563"/>
          <p14:tracePt t="5003" x="1414463" y="1325563"/>
          <p14:tracePt t="5018" x="1420813" y="1325563"/>
          <p14:tracePt t="5025" x="1427163" y="1325563"/>
          <p14:tracePt t="5045" x="1433513" y="1325563"/>
          <p14:tracePt t="5052" x="1439863" y="1325563"/>
          <p14:tracePt t="5074" x="1446213" y="1325563"/>
          <p14:tracePt t="5198" x="1439863" y="1325563"/>
          <p14:tracePt t="5212" x="1433513" y="1325563"/>
          <p14:tracePt t="5249" x="1427163" y="1325563"/>
          <p14:tracePt t="5260" x="1420813" y="1325563"/>
          <p14:tracePt t="5275" x="1414463" y="1325563"/>
          <p14:tracePt t="5281" x="1408113" y="1325563"/>
          <p14:tracePt t="5288" x="1401763" y="1325563"/>
          <p14:tracePt t="5304" x="1389063" y="1325563"/>
          <p14:tracePt t="5312" x="1382713" y="1325563"/>
          <p14:tracePt t="5316" x="1370013" y="1325563"/>
          <p14:tracePt t="5322" x="1350963" y="1325563"/>
          <p14:tracePt t="5329" x="1331913" y="1331913"/>
          <p14:tracePt t="5337" x="1319213" y="1331913"/>
          <p14:tracePt t="5343" x="1300163" y="1338263"/>
          <p14:tracePt t="5350" x="1281113" y="1338263"/>
          <p14:tracePt t="5359" x="1268413" y="1338263"/>
          <p14:tracePt t="5364" x="1249363" y="1338263"/>
          <p14:tracePt t="5371" x="1236663" y="1338263"/>
          <p14:tracePt t="5378" x="1230313" y="1338263"/>
          <p14:tracePt t="5385" x="1211263" y="1338263"/>
          <p14:tracePt t="5392" x="1204913" y="1338263"/>
          <p14:tracePt t="5410" x="1192213" y="1338263"/>
          <p14:tracePt t="5417" x="1185863" y="1338263"/>
          <p14:tracePt t="5422" x="1179513" y="1344613"/>
          <p14:tracePt t="5428" x="1166813" y="1344613"/>
          <p14:tracePt t="5440" x="1160463" y="1344613"/>
          <p14:tracePt t="5447" x="1154113" y="1344613"/>
          <p14:tracePt t="5461" x="1147763" y="1344613"/>
          <p14:tracePt t="5467" x="1139825" y="1344613"/>
          <p14:tracePt t="5474" x="1139825" y="1350963"/>
          <p14:tracePt t="5482" x="1133475" y="1350963"/>
          <p14:tracePt t="5498" x="1127125" y="1350963"/>
          <p14:tracePt t="5503" x="1120775" y="1350963"/>
          <p14:tracePt t="5527" x="1120775" y="1357313"/>
          <p14:tracePt t="5530" x="1114425" y="1357313"/>
          <p14:tracePt t="5544" x="1108075" y="1357313"/>
          <p14:tracePt t="5565" x="1101725" y="1357313"/>
          <p14:tracePt t="5602" x="1095375" y="1357313"/>
          <p14:tracePt t="5616" x="1089025" y="1357313"/>
          <p14:tracePt t="5626" x="1089025" y="1363663"/>
          <p14:tracePt t="5628" x="1082675" y="1363663"/>
          <p14:tracePt t="5634" x="1076325" y="1363663"/>
          <p14:tracePt t="5648" x="1069975" y="1363663"/>
          <p14:tracePt t="5665" x="1063625" y="1363663"/>
          <p14:tracePt t="5674" x="1057275" y="1370013"/>
          <p14:tracePt t="5699" x="1050925" y="1370013"/>
          <p14:tracePt t="5713" x="1044575" y="1376363"/>
          <p14:tracePt t="5796" x="1044575" y="1382713"/>
          <p14:tracePt t="5809" x="1050925" y="1382713"/>
          <p14:tracePt t="5815" x="1050925" y="1389063"/>
          <p14:tracePt t="5829" x="1050925" y="1395413"/>
          <p14:tracePt t="5842" x="1057275" y="1395413"/>
          <p14:tracePt t="5856" x="1063625" y="1395413"/>
          <p14:tracePt t="5863" x="1063625" y="1401763"/>
          <p14:tracePt t="5877" x="1069975" y="1408113"/>
          <p14:tracePt t="5906" x="1076325" y="1414463"/>
          <p14:tracePt t="5929" x="1082675" y="1420813"/>
          <p14:tracePt t="5941" x="1082675" y="1427163"/>
          <p14:tracePt t="5968" x="1082675" y="1433513"/>
          <p14:tracePt t="5990" x="1082675" y="1439863"/>
          <p14:tracePt t="6023" x="1082675" y="1446213"/>
          <p14:tracePt t="6037" x="1082675" y="1452563"/>
          <p14:tracePt t="6050" x="1082675" y="1458913"/>
          <p14:tracePt t="6087" x="1082675" y="1465263"/>
          <p14:tracePt t="6102" x="1082675" y="1471613"/>
          <p14:tracePt t="6125" x="1089025" y="1471613"/>
          <p14:tracePt t="6135" x="1095375" y="1471613"/>
          <p14:tracePt t="6168" x="1101725" y="1471613"/>
          <p14:tracePt t="6189" x="1108075" y="1471613"/>
          <p14:tracePt t="6203" x="1114425" y="1471613"/>
          <p14:tracePt t="6216" x="1120775" y="1465263"/>
          <p14:tracePt t="6227" x="1127125" y="1465263"/>
          <p14:tracePt t="6239" x="1133475" y="1465263"/>
          <p14:tracePt t="6253" x="1147763" y="1458913"/>
          <p14:tracePt t="6266" x="1154113" y="1452563"/>
          <p14:tracePt t="6272" x="1166813" y="1452563"/>
          <p14:tracePt t="6279" x="1173163" y="1446213"/>
          <p14:tracePt t="6292" x="1185863" y="1446213"/>
          <p14:tracePt t="6298" x="1204913" y="1446213"/>
          <p14:tracePt t="6302" x="1211263" y="1446213"/>
          <p14:tracePt t="6306" x="1223963" y="1446213"/>
          <p14:tracePt t="6315" x="1243013" y="1446213"/>
          <p14:tracePt t="6323" x="1255713" y="1446213"/>
          <p14:tracePt t="6330" x="1274763" y="1446213"/>
          <p14:tracePt t="6336" x="1293813" y="1446213"/>
          <p14:tracePt t="6341" x="1306513" y="1446213"/>
          <p14:tracePt t="6348" x="1325563" y="1446213"/>
          <p14:tracePt t="6355" x="1344613" y="1446213"/>
          <p14:tracePt t="6362" x="1357313" y="1446213"/>
          <p14:tracePt t="6370" x="1376363" y="1446213"/>
          <p14:tracePt t="6377" x="1395413" y="1446213"/>
          <p14:tracePt t="6382" x="1408113" y="1446213"/>
          <p14:tracePt t="6392" x="1433513" y="1452563"/>
          <p14:tracePt t="6400" x="1471613" y="1458913"/>
          <p14:tracePt t="6405" x="1503363" y="1465263"/>
          <p14:tracePt t="6413" x="1547813" y="1471613"/>
          <p14:tracePt t="6417" x="1592263" y="1490663"/>
          <p14:tracePt t="6428" x="1651000" y="1497013"/>
          <p14:tracePt t="6436" x="1695450" y="1511300"/>
          <p14:tracePt t="6439" x="1733550" y="1530350"/>
          <p14:tracePt t="6447" x="1765300" y="1536700"/>
          <p14:tracePt t="6453" x="1784350" y="1543050"/>
          <p14:tracePt t="6459" x="1803400" y="1549400"/>
          <p14:tracePt t="6465" x="1816100" y="1549400"/>
          <p14:tracePt t="6473" x="1828800" y="1549400"/>
          <p14:tracePt t="6480" x="1835150" y="1549400"/>
          <p14:tracePt t="6487" x="1841500" y="1549400"/>
          <p14:tracePt t="6503" x="1847850" y="1549400"/>
          <p14:tracePt t="6512" x="1854200" y="1549400"/>
          <p14:tracePt t="6531" x="1854200" y="1555750"/>
          <p14:tracePt t="6570" x="1847850" y="1555750"/>
          <p14:tracePt t="6577" x="1841500" y="1555750"/>
          <p14:tracePt t="6592" x="1835150" y="1555750"/>
          <p14:tracePt t="6597" x="1828800" y="1555750"/>
          <p14:tracePt t="6604" x="1822450" y="1555750"/>
          <p14:tracePt t="6611" x="1809750" y="1555750"/>
          <p14:tracePt t="6618" x="1797050" y="1555750"/>
          <p14:tracePt t="6629" x="1771650" y="1555750"/>
          <p14:tracePt t="6636" x="1746250" y="1555750"/>
          <p14:tracePt t="6642" x="1708150" y="1555750"/>
          <p14:tracePt t="6647" x="1663700" y="1555750"/>
          <p14:tracePt t="6654" x="1612900" y="1555750"/>
          <p14:tracePt t="6660" x="1554163" y="1555750"/>
          <p14:tracePt t="6667" x="1503363" y="1555750"/>
          <p14:tracePt t="6675" x="1458913" y="1555750"/>
          <p14:tracePt t="6681" x="1414463" y="1555750"/>
          <p14:tracePt t="6688" x="1382713" y="1549400"/>
          <p14:tracePt t="6695" x="1357313" y="1549400"/>
          <p14:tracePt t="6701" x="1331913" y="1549400"/>
          <p14:tracePt t="6708" x="1306513" y="1549400"/>
          <p14:tracePt t="6715" x="1287463" y="1549400"/>
          <p14:tracePt t="6722" x="1268413" y="1549400"/>
          <p14:tracePt t="6729" x="1243013" y="1549400"/>
          <p14:tracePt t="6736" x="1230313" y="1549400"/>
          <p14:tracePt t="6744" x="1211263" y="1549400"/>
          <p14:tracePt t="6750" x="1192213" y="1549400"/>
          <p14:tracePt t="6757" x="1179513" y="1549400"/>
          <p14:tracePt t="6766" x="1166813" y="1549400"/>
          <p14:tracePt t="6773" x="1154113" y="1549400"/>
          <p14:tracePt t="6780" x="1147763" y="1549400"/>
          <p14:tracePt t="6785" x="1133475" y="1549400"/>
          <p14:tracePt t="6792" x="1127125" y="1549400"/>
          <p14:tracePt t="6799" x="1120775" y="1549400"/>
          <p14:tracePt t="6807" x="1108075" y="1549400"/>
          <p14:tracePt t="6819" x="1095375" y="1549400"/>
          <p14:tracePt t="6826" x="1082675" y="1549400"/>
          <p14:tracePt t="6840" x="1069975" y="1549400"/>
          <p14:tracePt t="6847" x="1057275" y="1549400"/>
          <p14:tracePt t="6854" x="1050925" y="1555750"/>
          <p14:tracePt t="6861" x="1044575" y="1555750"/>
          <p14:tracePt t="6867" x="1038225" y="1555750"/>
          <p14:tracePt t="6874" x="1025525" y="1562100"/>
          <p14:tracePt t="6884" x="1012825" y="1562100"/>
          <p14:tracePt t="6888" x="1012825" y="1568450"/>
          <p14:tracePt t="6895" x="1000125" y="1568450"/>
          <p14:tracePt t="6906" x="993775" y="1574800"/>
          <p14:tracePt t="6913" x="987425" y="1574800"/>
          <p14:tracePt t="6919" x="981075" y="1574800"/>
          <p14:tracePt t="6926" x="974725" y="1574800"/>
          <p14:tracePt t="6937" x="962025" y="1574800"/>
          <p14:tracePt t="6948" x="955675" y="1574800"/>
          <p14:tracePt t="6969" x="949325" y="1574800"/>
          <p14:tracePt t="6973" x="942975" y="1574800"/>
          <p14:tracePt t="7020" x="942975" y="1568450"/>
          <p14:tracePt t="7041" x="942975" y="1562100"/>
          <p14:tracePt t="7061" x="949325" y="1562100"/>
          <p14:tracePt t="7076" x="955675" y="1555750"/>
          <p14:tracePt t="7083" x="962025" y="1555750"/>
          <p14:tracePt t="7090" x="968375" y="1549400"/>
          <p14:tracePt t="7113" x="974725" y="1549400"/>
          <p14:tracePt t="7121" x="981075" y="1549400"/>
          <p14:tracePt t="7128" x="981075" y="1543050"/>
          <p14:tracePt t="7135" x="993775" y="1543050"/>
          <p14:tracePt t="7139" x="1000125" y="1536700"/>
          <p14:tracePt t="7153" x="1006475" y="1536700"/>
          <p14:tracePt t="7158" x="1019175" y="1536700"/>
          <p14:tracePt t="7165" x="1025525" y="1536700"/>
          <p14:tracePt t="7176" x="1038225" y="1536700"/>
          <p14:tracePt t="7188" x="1044575" y="1536700"/>
          <p14:tracePt t="7194" x="1057275" y="1536700"/>
          <p14:tracePt t="7209" x="1063625" y="1536700"/>
          <p14:tracePt t="7214" x="1076325" y="1536700"/>
          <p14:tracePt t="7229" x="1082675" y="1536700"/>
          <p14:tracePt t="7235" x="1089025" y="1536700"/>
          <p14:tracePt t="7243" x="1089025" y="1543050"/>
          <p14:tracePt t="7248" x="1095375" y="1543050"/>
          <p14:tracePt t="7257" x="1101725" y="1543050"/>
          <p14:tracePt t="7277" x="1108075" y="1549400"/>
          <p14:tracePt t="7300" x="1108075" y="1555750"/>
          <p14:tracePt t="7328" x="1108075" y="1562100"/>
          <p14:tracePt t="7334" x="1108075" y="1568450"/>
          <p14:tracePt t="7342" x="1108075" y="1574800"/>
          <p14:tracePt t="7361" x="1108075" y="1581150"/>
          <p14:tracePt t="7368" x="1108075" y="1587500"/>
          <p14:tracePt t="7381" x="1108075" y="1593850"/>
          <p14:tracePt t="7390" x="1108075" y="1600200"/>
          <p14:tracePt t="7399" x="1108075" y="1606550"/>
          <p14:tracePt t="7418" x="1108075" y="1612900"/>
          <p14:tracePt t="7426" x="1108075" y="1619250"/>
          <p14:tracePt t="7437" x="1108075" y="1625600"/>
          <p14:tracePt t="7444" x="1108075" y="1631950"/>
          <p14:tracePt t="7458" x="1108075" y="1638300"/>
          <p14:tracePt t="7474" x="1108075" y="1644650"/>
          <p14:tracePt t="7482" x="1108075" y="1651000"/>
          <p14:tracePt t="7498" x="1108075" y="1657350"/>
          <p14:tracePt t="7501" x="1108075" y="1663700"/>
          <p14:tracePt t="7513" x="1108075" y="1670050"/>
          <p14:tracePt t="7547" x="1108075" y="1676400"/>
          <p14:tracePt t="7562" x="1114425" y="1676400"/>
          <p14:tracePt t="7585" x="1120775" y="1676400"/>
          <p14:tracePt t="7612" x="1127125" y="1676400"/>
          <p14:tracePt t="7633" x="1133475" y="1676400"/>
          <p14:tracePt t="7645" x="1139825" y="1676400"/>
          <p14:tracePt t="7680" x="1147763" y="1670050"/>
          <p14:tracePt t="7694" x="1154113" y="1670050"/>
          <p14:tracePt t="7729" x="1160463" y="1670050"/>
          <p14:tracePt t="7736" x="1166813" y="1670050"/>
          <p14:tracePt t="7744" x="1173163" y="1670050"/>
          <p14:tracePt t="7779" x="1179513" y="1670050"/>
          <p14:tracePt t="7792" x="1185863" y="1670050"/>
          <p14:tracePt t="7838" x="1192213" y="1670050"/>
          <p14:tracePt t="8332" x="1192213" y="1663700"/>
          <p14:tracePt t="8346" x="1192213" y="1657350"/>
          <p14:tracePt t="8360" x="1192213" y="1651000"/>
          <p14:tracePt t="8371" x="1192213" y="1644650"/>
          <p14:tracePt t="8378" x="1192213" y="1638300"/>
          <p14:tracePt t="8385" x="1192213" y="1625600"/>
          <p14:tracePt t="8404" x="1192213" y="1619250"/>
          <p14:tracePt t="8408" x="1192213" y="1612900"/>
          <p14:tracePt t="8415" x="1192213" y="1606550"/>
          <p14:tracePt t="8420" x="1192213" y="1600200"/>
          <p14:tracePt t="8430" x="1192213" y="1593850"/>
          <p14:tracePt t="8434" x="1192213" y="1587500"/>
          <p14:tracePt t="8444" x="1192213" y="1581150"/>
          <p14:tracePt t="8449" x="1192213" y="1574800"/>
          <p14:tracePt t="8455" x="1192213" y="1568450"/>
          <p14:tracePt t="8463" x="1192213" y="1562100"/>
          <p14:tracePt t="8470" x="1192213" y="1549400"/>
          <p14:tracePt t="8480" x="1192213" y="1536700"/>
          <p14:tracePt t="8484" x="1185863" y="1517650"/>
          <p14:tracePt t="8491" x="1185863" y="1504950"/>
          <p14:tracePt t="8498" x="1179513" y="1484313"/>
          <p14:tracePt t="8504" x="1179513" y="1465263"/>
          <p14:tracePt t="8511" x="1173163" y="1452563"/>
          <p14:tracePt t="8517" x="1173163" y="1433513"/>
          <p14:tracePt t="8526" x="1166813" y="1408113"/>
          <p14:tracePt t="8530" x="1166813" y="1395413"/>
          <p14:tracePt t="8538" x="1166813" y="1389063"/>
          <p14:tracePt t="8545" x="1160463" y="1376363"/>
          <p14:tracePt t="8552" x="1160463" y="1370013"/>
          <p14:tracePt t="8560" x="1160463" y="1363663"/>
          <p14:tracePt t="8566" x="1160463" y="1357313"/>
          <p14:tracePt t="8573" x="1160463" y="1350963"/>
          <p14:tracePt t="8579" x="1160463" y="1344613"/>
          <p14:tracePt t="8588" x="1160463" y="1338263"/>
          <p14:tracePt t="8600" x="1160463" y="1331913"/>
          <p14:tracePt t="8617" x="1160463" y="1325563"/>
          <p14:tracePt t="8631" x="1160463" y="1319213"/>
          <p14:tracePt t="8825" x="1160463" y="1325563"/>
          <p14:tracePt t="8956" x="1160463" y="1331913"/>
          <p14:tracePt t="9005" x="1160463" y="1338263"/>
          <p14:tracePt t="9095" x="1160463" y="1344613"/>
          <p14:tracePt t="9179" x="1160463" y="1350963"/>
          <p14:tracePt t="9217" x="1160463" y="1357313"/>
          <p14:tracePt t="9289" x="1154113" y="1363663"/>
          <p14:tracePt t="9391" x="1154113" y="1370013"/>
          <p14:tracePt t="9724" x="1154113" y="1376363"/>
          <p14:tracePt t="9751" x="1160463" y="1376363"/>
          <p14:tracePt t="9779" x="1166813" y="1376363"/>
          <p14:tracePt t="9803" x="1173163" y="1376363"/>
          <p14:tracePt t="9812" x="1179513" y="1376363"/>
          <p14:tracePt t="9823" x="1185863" y="1376363"/>
          <p14:tracePt t="9829" x="1192213" y="1376363"/>
          <p14:tracePt t="9834" x="1198563" y="1376363"/>
          <p14:tracePt t="9841" x="1204913" y="1376363"/>
          <p14:tracePt t="9847" x="1217613" y="1376363"/>
          <p14:tracePt t="9857" x="1223963" y="1376363"/>
          <p14:tracePt t="9864" x="1236663" y="1376363"/>
          <p14:tracePt t="9872" x="1243013" y="1376363"/>
          <p14:tracePt t="9875" x="1255713" y="1376363"/>
          <p14:tracePt t="9882" x="1268413" y="1376363"/>
          <p14:tracePt t="9889" x="1274763" y="1376363"/>
          <p14:tracePt t="9899" x="1287463" y="1376363"/>
          <p14:tracePt t="9906" x="1293813" y="1376363"/>
          <p14:tracePt t="9913" x="1312863" y="1376363"/>
          <p14:tracePt t="9917" x="1325563" y="1376363"/>
          <p14:tracePt t="9924" x="1338263" y="1370013"/>
          <p14:tracePt t="9931" x="1344613" y="1370013"/>
          <p14:tracePt t="9940" x="1357313" y="1363663"/>
          <p14:tracePt t="9946" x="1363663" y="1363663"/>
          <p14:tracePt t="9954" x="1382713" y="1363663"/>
          <p14:tracePt t="9959" x="1395413" y="1357313"/>
          <p14:tracePt t="9965" x="1401763" y="1357313"/>
          <p14:tracePt t="9973" x="1414463" y="1350963"/>
          <p14:tracePt t="9979" x="1427163" y="1350963"/>
          <p14:tracePt t="9986" x="1433513" y="1344613"/>
          <p14:tracePt t="10005" x="1458913" y="1338263"/>
          <p14:tracePt t="10011" x="1465263" y="1338263"/>
          <p14:tracePt t="10014" x="1477963" y="1338263"/>
          <p14:tracePt t="10021" x="1484313" y="1338263"/>
          <p14:tracePt t="10028" x="1490663" y="1338263"/>
          <p14:tracePt t="10035" x="1503363" y="1331913"/>
          <p14:tracePt t="10047" x="1509713" y="1331913"/>
          <p14:tracePt t="10053" x="1516063" y="1325563"/>
          <p14:tracePt t="10054" x="1528763" y="1325563"/>
          <p14:tracePt t="10062" x="1535113" y="1325563"/>
          <p14:tracePt t="10076" x="1547813" y="1319213"/>
          <p14:tracePt t="10084" x="1554163" y="1319213"/>
          <p14:tracePt t="10089" x="1560513" y="1319213"/>
          <p14:tracePt t="10097" x="1566863" y="1319213"/>
          <p14:tracePt t="10104" x="1573213" y="1319213"/>
          <p14:tracePt t="10111" x="1579563" y="1319213"/>
          <p14:tracePt t="10118" x="1585913" y="1319213"/>
          <p14:tracePt t="10139" x="1592263" y="1319213"/>
          <p14:tracePt t="10146" x="1598613" y="1319213"/>
          <p14:tracePt t="10176" x="1606550" y="1319213"/>
          <p14:tracePt t="10190" x="1612900" y="1319213"/>
          <p14:tracePt t="10203" x="1619250" y="1319213"/>
          <p14:tracePt t="10215" x="1625600" y="1319213"/>
          <p14:tracePt t="10226" x="1631950" y="1319213"/>
          <p14:tracePt t="10247" x="1638300" y="1319213"/>
          <p14:tracePt t="10249" x="1651000" y="1319213"/>
          <p14:tracePt t="10263" x="1663700" y="1325563"/>
          <p14:tracePt t="10270" x="1676400" y="1338263"/>
          <p14:tracePt t="10277" x="1682750" y="1338263"/>
          <p14:tracePt t="10284" x="1695450" y="1344613"/>
          <p14:tracePt t="10293" x="1714500" y="1357313"/>
          <p14:tracePt t="10298" x="1733550" y="1363663"/>
          <p14:tracePt t="10305" x="1739900" y="1370013"/>
          <p14:tracePt t="10311" x="1758950" y="1376363"/>
          <p14:tracePt t="10321" x="1778000" y="1389063"/>
          <p14:tracePt t="10327" x="1797050" y="1401763"/>
          <p14:tracePt t="10335" x="1822450" y="1414463"/>
          <p14:tracePt t="10340" x="1847850" y="1427163"/>
          <p14:tracePt t="10346" x="1866900" y="1439863"/>
          <p14:tracePt t="10353" x="1892300" y="1458913"/>
          <p14:tracePt t="10361" x="1911350" y="1465263"/>
          <p14:tracePt t="10368" x="1924050" y="1484313"/>
          <p14:tracePt t="10376" x="1955800" y="1497013"/>
          <p14:tracePt t="10382" x="1968500" y="1511300"/>
          <p14:tracePt t="10388" x="1981200" y="1524000"/>
          <p14:tracePt t="10395" x="1987550" y="1536700"/>
          <p14:tracePt t="10401" x="2000250" y="1543050"/>
          <p14:tracePt t="10410" x="2012950" y="1549400"/>
          <p14:tracePt t="10415" x="2012950" y="1555750"/>
          <p14:tracePt t="10422" x="2019300" y="1562100"/>
          <p14:tracePt t="10429" x="2032000" y="1568450"/>
          <p14:tracePt t="10444" x="2038350" y="1574800"/>
          <p14:tracePt t="10450" x="2044700" y="1581150"/>
          <p14:tracePt t="10464" x="2051050" y="1581150"/>
          <p14:tracePt t="10481" x="2058988" y="1587500"/>
          <p14:tracePt t="10555" x="2051050" y="1587500"/>
          <p14:tracePt t="10569" x="2044700" y="1587500"/>
          <p14:tracePt t="10575" x="2038350" y="1581150"/>
          <p14:tracePt t="10582" x="2038350" y="1574800"/>
          <p14:tracePt t="10589" x="2032000" y="1574800"/>
          <p14:tracePt t="10595" x="2025650" y="1568450"/>
          <p14:tracePt t="10603" x="2019300" y="1568450"/>
          <p14:tracePt t="10610" x="2012950" y="1562100"/>
          <p14:tracePt t="10616" x="1993900" y="1555750"/>
          <p14:tracePt t="10624" x="1981200" y="1549400"/>
          <p14:tracePt t="10630" x="1955800" y="1549400"/>
          <p14:tracePt t="10637" x="1930400" y="1530350"/>
          <p14:tracePt t="10645" x="1892300" y="1524000"/>
          <p14:tracePt t="10651" x="1841500" y="1517650"/>
          <p14:tracePt t="10658" x="1797050" y="1511300"/>
          <p14:tracePt t="10665" x="1752600" y="1504950"/>
          <p14:tracePt t="10672" x="1714500" y="1497013"/>
          <p14:tracePt t="10679" x="1689100" y="1490663"/>
          <p14:tracePt t="10688" x="1670050" y="1484313"/>
          <p14:tracePt t="10697" x="1651000" y="1484313"/>
          <p14:tracePt t="10701" x="1631950" y="1477963"/>
          <p14:tracePt t="10707" x="1625600" y="1477963"/>
          <p14:tracePt t="10716" x="1612900" y="1477963"/>
          <p14:tracePt t="10724" x="1592263" y="1471613"/>
          <p14:tracePt t="10728" x="1585913" y="1471613"/>
          <p14:tracePt t="10736" x="1579563" y="1471613"/>
          <p14:tracePt t="10752" x="1566863" y="1471613"/>
          <p14:tracePt t="10755" x="1560513" y="1471613"/>
          <p14:tracePt t="10762" x="1547813" y="1471613"/>
          <p14:tracePt t="10783" x="1541463" y="1471613"/>
          <p14:tracePt t="10796" x="1535113" y="1471613"/>
          <p14:tracePt t="10870" x="1535113" y="1477963"/>
          <p14:tracePt t="10880" x="1541463" y="1484313"/>
          <p14:tracePt t="10894" x="1547813" y="1490663"/>
          <p14:tracePt t="10903" x="1554163" y="1490663"/>
          <p14:tracePt t="10911" x="1560513" y="1490663"/>
          <p14:tracePt t="10935" x="1566863" y="1497013"/>
          <p14:tracePt t="10936" x="1573213" y="1497013"/>
          <p14:tracePt t="10944" x="1573213" y="1504950"/>
          <p14:tracePt t="10950" x="1585913" y="1504950"/>
          <p14:tracePt t="10957" x="1592263" y="1504950"/>
          <p14:tracePt t="10970" x="1606550" y="1504950"/>
          <p14:tracePt t="10977" x="1612900" y="1511300"/>
          <p14:tracePt t="10986" x="1619250" y="1511300"/>
          <p14:tracePt t="11001" x="1631950" y="1517650"/>
          <p14:tracePt t="11006" x="1651000" y="1517650"/>
          <p14:tracePt t="11015" x="1670050" y="1524000"/>
          <p14:tracePt t="11018" x="1682750" y="1524000"/>
          <p14:tracePt t="11025" x="1701800" y="1524000"/>
          <p14:tracePt t="11035" x="1720850" y="1524000"/>
          <p14:tracePt t="11042" x="1733550" y="1524000"/>
          <p14:tracePt t="11048" x="1752600" y="1524000"/>
          <p14:tracePt t="11054" x="1771650" y="1524000"/>
          <p14:tracePt t="11075" x="1822450" y="1524000"/>
          <p14:tracePt t="11081" x="1835150" y="1524000"/>
          <p14:tracePt t="11088" x="1854200" y="1524000"/>
          <p14:tracePt t="11095" x="1873250" y="1524000"/>
          <p14:tracePt t="11102" x="1879600" y="1517650"/>
          <p14:tracePt t="11110" x="1892300" y="1517650"/>
          <p14:tracePt t="11116" x="1905000" y="1511300"/>
          <p14:tracePt t="11124" x="1911350" y="1511300"/>
          <p14:tracePt t="11132" x="1917700" y="1504950"/>
          <p14:tracePt t="11139" x="1930400" y="1504950"/>
          <p14:tracePt t="11151" x="1936750" y="1504950"/>
          <p14:tracePt t="11159" x="1943100" y="1504950"/>
          <p14:tracePt t="11166" x="1943100" y="1497013"/>
          <p14:tracePt t="11174" x="1949450" y="1497013"/>
          <p14:tracePt t="11182" x="1955800" y="1490663"/>
          <p14:tracePt t="11192" x="1962150" y="1490663"/>
          <p14:tracePt t="11562" x="1974850" y="1490663"/>
          <p14:tracePt t="11569" x="1987550" y="1490663"/>
          <p14:tracePt t="11577" x="2000250" y="1490663"/>
          <p14:tracePt t="11585" x="2019300" y="1490663"/>
          <p14:tracePt t="11590" x="2038350" y="1490663"/>
          <p14:tracePt t="11595" x="2051050" y="1490663"/>
          <p14:tracePt t="11601" x="2065338" y="1497013"/>
          <p14:tracePt t="11608" x="2084388" y="1497013"/>
          <p14:tracePt t="11615" x="2090738" y="1497013"/>
          <p14:tracePt t="11622" x="2103438" y="1497013"/>
          <p14:tracePt t="11629" x="2109788" y="1497013"/>
          <p14:tracePt t="11635" x="2122488" y="1497013"/>
          <p14:tracePt t="11643" x="2135188" y="1497013"/>
          <p14:tracePt t="11657" x="2147888" y="1497013"/>
          <p14:tracePt t="11663" x="2154238" y="1497013"/>
          <p14:tracePt t="11678" x="2160588" y="1497013"/>
          <p14:tracePt t="11686" x="2166938" y="1497013"/>
          <p14:tracePt t="11708" x="2173288" y="1497013"/>
          <p14:tracePt t="11763" x="2166938" y="1497013"/>
          <p14:tracePt t="11779" x="2154238" y="1497013"/>
          <p14:tracePt t="11790" x="2141538" y="1497013"/>
          <p14:tracePt t="11797" x="2128838" y="1497013"/>
          <p14:tracePt t="11802" x="2116138" y="1497013"/>
          <p14:tracePt t="11809" x="2090738" y="1497013"/>
          <p14:tracePt t="11816" x="2065338" y="1497013"/>
          <p14:tracePt t="11824" x="2044700" y="1497013"/>
          <p14:tracePt t="11829" x="2025650" y="1497013"/>
          <p14:tracePt t="11844" x="1981200" y="1497013"/>
          <p14:tracePt t="11850" x="1955800" y="1497013"/>
          <p14:tracePt t="11859" x="1943100" y="1497013"/>
          <p14:tracePt t="11864" x="1936750" y="1497013"/>
          <p14:tracePt t="11871" x="1924050" y="1497013"/>
          <p14:tracePt t="11878" x="1917700" y="1497013"/>
          <p14:tracePt t="11885" x="1911350" y="1497013"/>
          <p14:tracePt t="11891" x="1905000" y="1497013"/>
          <p14:tracePt t="11899" x="1898650" y="1497013"/>
          <p14:tracePt t="11906" x="1892300" y="1497013"/>
          <p14:tracePt t="11920" x="1885950" y="1497013"/>
          <p14:tracePt t="11927" x="1879600" y="1497013"/>
          <p14:tracePt t="11947" x="1873250" y="1497013"/>
          <p14:tracePt t="11968" x="1866900" y="1497013"/>
          <p14:tracePt t="12024" x="1873250" y="1497013"/>
          <p14:tracePt t="12059" x="1879600" y="1497013"/>
          <p14:tracePt t="12073" x="1885950" y="1497013"/>
          <p14:tracePt t="12095" x="1892300" y="1497013"/>
          <p14:tracePt t="12123" x="1898650" y="1497013"/>
          <p14:tracePt t="12149" x="1905000" y="1497013"/>
          <p14:tracePt t="12173" x="1911350" y="1497013"/>
          <p14:tracePt t="12232" x="1917700" y="1497013"/>
          <p14:tracePt t="12481" x="1924050" y="1504950"/>
          <p14:tracePt t="12488" x="1930400" y="1504950"/>
          <p14:tracePt t="12495" x="1943100" y="1511300"/>
          <p14:tracePt t="12501" x="1949450" y="1511300"/>
          <p14:tracePt t="12515" x="1962150" y="1517650"/>
          <p14:tracePt t="12520" x="1974850" y="1517650"/>
          <p14:tracePt t="12524" x="1981200" y="1524000"/>
          <p14:tracePt t="12529" x="2000250" y="1524000"/>
          <p14:tracePt t="12536" x="2012950" y="1524000"/>
          <p14:tracePt t="12547" x="2025650" y="1524000"/>
          <p14:tracePt t="12551" x="2038350" y="1530350"/>
          <p14:tracePt t="12559" x="2051050" y="1530350"/>
          <p14:tracePt t="12564" x="2058988" y="1536700"/>
          <p14:tracePt t="12571" x="2071688" y="1536700"/>
          <p14:tracePt t="12578" x="2084388" y="1543050"/>
          <p14:tracePt t="12587" x="2090738" y="1543050"/>
          <p14:tracePt t="12597" x="2097088" y="1543050"/>
          <p14:tracePt t="12601" x="2109788" y="1549400"/>
          <p14:tracePt t="12607" x="2116138" y="1549400"/>
          <p14:tracePt t="12614" x="2128838" y="1555750"/>
          <p14:tracePt t="12620" x="2135188" y="1555750"/>
          <p14:tracePt t="12627" x="2141538" y="1555750"/>
          <p14:tracePt t="12632" x="2147888" y="1555750"/>
          <p14:tracePt t="12641" x="2154238" y="1555750"/>
          <p14:tracePt t="12647" x="2160588" y="1555750"/>
          <p14:tracePt t="12657" x="2166938" y="1555750"/>
          <p14:tracePt t="12663" x="2173288" y="1555750"/>
          <p14:tracePt t="12670" x="2179638" y="1555750"/>
          <p14:tracePt t="12676" x="2185988" y="1555750"/>
          <p14:tracePt t="12696" x="2198688" y="1555750"/>
          <p14:tracePt t="12704" x="2205038" y="1555750"/>
          <p14:tracePt t="12726" x="2211388" y="1555750"/>
          <p14:tracePt t="12733" x="2217738" y="1555750"/>
          <p14:tracePt t="12739" x="2224088" y="1555750"/>
          <p14:tracePt t="12747" x="2230438" y="1555750"/>
          <p14:tracePt t="12751" x="2236788" y="1555750"/>
          <p14:tracePt t="12765" x="2249488" y="1555750"/>
          <p14:tracePt t="12772" x="2255838" y="1555750"/>
          <p14:tracePt t="12786" x="2262188" y="1555750"/>
          <p14:tracePt t="12793" x="2274888" y="1555750"/>
          <p14:tracePt t="12807" x="2281238" y="1555750"/>
          <p14:tracePt t="12813" x="2293938" y="1555750"/>
          <p14:tracePt t="12834" x="2300288" y="1555750"/>
          <p14:tracePt t="12850" x="2306638" y="1555750"/>
          <p14:tracePt t="12857" x="2312988" y="1555750"/>
          <p14:tracePt t="12861" x="2319338" y="1555750"/>
          <p14:tracePt t="12868" x="2325688" y="1555750"/>
          <p14:tracePt t="12884" x="2325688" y="1549400"/>
          <p14:tracePt t="12895" x="2332038" y="1549400"/>
          <p14:tracePt t="12905" x="2338388" y="1543050"/>
          <p14:tracePt t="12919" x="2344738" y="1543050"/>
          <p14:tracePt t="12930" x="2351088" y="1543050"/>
          <p14:tracePt t="12933" x="2357438" y="1536700"/>
          <p14:tracePt t="12944" x="2363788" y="1530350"/>
          <p14:tracePt t="12953" x="2370138" y="1530350"/>
          <p14:tracePt t="12962" x="2376488" y="1530350"/>
          <p14:tracePt t="12967" x="2382838" y="1530350"/>
          <p14:tracePt t="12972" x="2389188" y="1530350"/>
          <p14:tracePt t="12979" x="2395538" y="1524000"/>
          <p14:tracePt t="12988" x="2401888" y="1517650"/>
          <p14:tracePt t="12999" x="2414588" y="1511300"/>
          <p14:tracePt t="13007" x="2420938" y="1511300"/>
          <p14:tracePt t="13014" x="2427288" y="1511300"/>
          <p14:tracePt t="13020" x="2433638" y="1511300"/>
          <p14:tracePt t="13028" x="2439988" y="1511300"/>
          <p14:tracePt t="13035" x="2446338" y="1504950"/>
          <p14:tracePt t="13043" x="2452688" y="1504950"/>
          <p14:tracePt t="13048" x="2459038" y="1504950"/>
          <p14:tracePt t="13055" x="2459038" y="1497013"/>
          <p14:tracePt t="13062" x="2465388" y="1497013"/>
          <p14:tracePt t="13085" x="2490788" y="1490663"/>
          <p14:tracePt t="13095" x="2503488" y="1490663"/>
          <p14:tracePt t="13099" x="2509838" y="1484313"/>
          <p14:tracePt t="13103" x="2517775" y="1484313"/>
          <p14:tracePt t="13111" x="2530475" y="1484313"/>
          <p14:tracePt t="13118" x="2536825" y="1484313"/>
          <p14:tracePt t="13125" x="2549525" y="1484313"/>
          <p14:tracePt t="13131" x="2549525" y="1477963"/>
          <p14:tracePt t="13139" x="2562225" y="1477963"/>
          <p14:tracePt t="13145" x="2574925" y="1471613"/>
          <p14:tracePt t="13152" x="2581275" y="1471613"/>
          <p14:tracePt t="13160" x="2593975" y="1465263"/>
          <p14:tracePt t="13166" x="2600325" y="1465263"/>
          <p14:tracePt t="13173" x="2606675" y="1465263"/>
          <p14:tracePt t="13180" x="2619375" y="1465263"/>
          <p14:tracePt t="13187" x="2625725" y="1465263"/>
          <p14:tracePt t="13199" x="2632075" y="1458913"/>
          <p14:tracePt t="13204" x="2644775" y="1458913"/>
          <p14:tracePt t="13212" x="2651125" y="1452563"/>
          <p14:tracePt t="13216" x="2657475" y="1452563"/>
          <p14:tracePt t="13221" x="2670175" y="1452563"/>
          <p14:tracePt t="13228" x="2676525" y="1452563"/>
          <p14:tracePt t="13235" x="2689225" y="1452563"/>
          <p14:tracePt t="13242" x="2695575" y="1446213"/>
          <p14:tracePt t="13249" x="2701925" y="1446213"/>
          <p14:tracePt t="13256" x="2714625" y="1446213"/>
          <p14:tracePt t="13263" x="2720975" y="1446213"/>
          <p14:tracePt t="13270" x="2733675" y="1446213"/>
          <p14:tracePt t="13277" x="2740025" y="1446213"/>
          <p14:tracePt t="13284" x="2746375" y="1446213"/>
          <p14:tracePt t="13299" x="2759075" y="1446213"/>
          <p14:tracePt t="13302" x="2765425" y="1446213"/>
          <p14:tracePt t="13307" x="2771775" y="1446213"/>
          <p14:tracePt t="13311" x="2784475" y="1446213"/>
          <p14:tracePt t="13333" x="2797175" y="1446213"/>
          <p14:tracePt t="13347" x="2803525" y="1446213"/>
          <p14:tracePt t="13354" x="2809875" y="1446213"/>
          <p14:tracePt t="13367" x="2816225" y="1452563"/>
          <p14:tracePt t="13397" x="2822575" y="1458913"/>
          <p14:tracePt t="13419" x="2822575" y="1465263"/>
          <p14:tracePt t="13452" x="2822575" y="1471613"/>
          <p14:tracePt t="13480" x="2822575" y="1477963"/>
          <p14:tracePt t="13487" x="2816225" y="1477963"/>
          <p14:tracePt t="13494" x="2816225" y="1484313"/>
          <p14:tracePt t="13506" x="2809875" y="1484313"/>
          <p14:tracePt t="13519" x="2803525" y="1490663"/>
          <p14:tracePt t="13544" x="2803525" y="1497013"/>
          <p14:tracePt t="13557" x="2797175" y="1497013"/>
          <p14:tracePt t="13570" x="2790825" y="1497013"/>
          <p14:tracePt t="13577" x="2790825" y="1504950"/>
          <p14:tracePt t="13591" x="2790825" y="1511300"/>
          <p14:tracePt t="13616" x="2790825" y="1517650"/>
          <p14:tracePt t="13759" x="2797175" y="1517650"/>
          <p14:tracePt t="13767" x="2797175" y="1511300"/>
          <p14:tracePt t="13798" x="2797175" y="1504950"/>
          <p14:tracePt t="13854" x="2797175" y="1497013"/>
          <p14:tracePt t="13877" x="2790825" y="1490663"/>
          <p14:tracePt t="13888" x="2784475" y="1490663"/>
          <p14:tracePt t="13895" x="2778125" y="1490663"/>
          <p14:tracePt t="13902" x="2771775" y="1490663"/>
          <p14:tracePt t="13911" x="2765425" y="1490663"/>
          <p14:tracePt t="13916" x="2752725" y="1490663"/>
          <p14:tracePt t="13921" x="2740025" y="1490663"/>
          <p14:tracePt t="13932" x="2714625" y="1490663"/>
          <p14:tracePt t="13937" x="2689225" y="1497013"/>
          <p14:tracePt t="13944" x="2657475" y="1504950"/>
          <p14:tracePt t="13950" x="2619375" y="1524000"/>
          <p14:tracePt t="13956" x="2574925" y="1536700"/>
          <p14:tracePt t="13968" x="2517775" y="1543050"/>
          <p14:tracePt t="13972" x="2471738" y="1568450"/>
          <p14:tracePt t="13977" x="2433638" y="1581150"/>
          <p14:tracePt t="13986" x="2401888" y="1587500"/>
          <p14:tracePt t="13996" x="2363788" y="1600200"/>
          <p14:tracePt t="14000" x="2338388" y="1612900"/>
          <p14:tracePt t="14004" x="2300288" y="1631950"/>
          <p14:tracePt t="14011" x="2268538" y="1638300"/>
          <p14:tracePt t="14018" x="2243138" y="1651000"/>
          <p14:tracePt t="14030" x="2205038" y="1657350"/>
          <p14:tracePt t="14037" x="2179638" y="1663700"/>
          <p14:tracePt t="14039" x="2154238" y="1676400"/>
          <p14:tracePt t="14046" x="2135188" y="1676400"/>
          <p14:tracePt t="14053" x="2116138" y="1682750"/>
          <p14:tracePt t="14060" x="2103438" y="1689100"/>
          <p14:tracePt t="14076" x="2078038" y="1701800"/>
          <p14:tracePt t="14080" x="2058988" y="1701800"/>
          <p14:tracePt t="14088" x="2051050" y="1701800"/>
          <p14:tracePt t="14095" x="2044700" y="1708150"/>
          <p14:tracePt t="14102" x="2032000" y="1708150"/>
          <p14:tracePt t="14109" x="2025650" y="1714500"/>
          <p14:tracePt t="14115" x="2019300" y="1714500"/>
          <p14:tracePt t="14122" x="2012950" y="1714500"/>
          <p14:tracePt t="14129" x="2006600" y="1720850"/>
          <p14:tracePt t="14136" x="2000250" y="1720850"/>
          <p14:tracePt t="14143" x="1993900" y="1720850"/>
          <p14:tracePt t="14158" x="1987550" y="1720850"/>
          <p14:tracePt t="14185" x="1981200" y="1720850"/>
          <p14:tracePt t="14367" x="1987550" y="1720850"/>
          <p14:tracePt t="14374" x="1993900" y="1720850"/>
          <p14:tracePt t="14382" x="2000250" y="1720850"/>
          <p14:tracePt t="14393" x="2006600" y="1720850"/>
          <p14:tracePt t="14399" x="2012950" y="1720850"/>
          <p14:tracePt t="14406" x="2019300" y="1720850"/>
          <p14:tracePt t="14413" x="2025650" y="1720850"/>
          <p14:tracePt t="14420" x="2032000" y="1720850"/>
          <p14:tracePt t="14428" x="2044700" y="1720850"/>
          <p14:tracePt t="14434" x="2058988" y="1720850"/>
          <p14:tracePt t="14442" x="2065338" y="1720850"/>
          <p14:tracePt t="14450" x="2084388" y="1720850"/>
          <p14:tracePt t="14459" x="2109788" y="1720850"/>
          <p14:tracePt t="14469" x="2160588" y="1720850"/>
          <p14:tracePt t="14476" x="2198688" y="1720850"/>
          <p14:tracePt t="14483" x="2243138" y="1720850"/>
          <p14:tracePt t="14490" x="2293938" y="1708150"/>
          <p14:tracePt t="14500" x="2338388" y="1701800"/>
          <p14:tracePt t="14505" x="2395538" y="1695450"/>
          <p14:tracePt t="14511" x="2439988" y="1689100"/>
          <p14:tracePt t="14518" x="2484438" y="1682750"/>
          <p14:tracePt t="14524" x="2524125" y="1663700"/>
          <p14:tracePt t="14531" x="2568575" y="1657350"/>
          <p14:tracePt t="14538" x="2600325" y="1644650"/>
          <p14:tracePt t="14545" x="2644775" y="1631950"/>
          <p14:tracePt t="14552" x="2682875" y="1612900"/>
          <p14:tracePt t="14559" x="2720975" y="1593850"/>
          <p14:tracePt t="14566" x="2759075" y="1581150"/>
          <p14:tracePt t="14573" x="2784475" y="1555750"/>
          <p14:tracePt t="14582" x="2809875" y="1543050"/>
          <p14:tracePt t="14590" x="2828925" y="1524000"/>
          <p14:tracePt t="14595" x="2841625" y="1517650"/>
          <p14:tracePt t="14601" x="2841625" y="1511300"/>
          <p14:tracePt t="14611" x="2847975" y="1504950"/>
          <p14:tracePt t="14616" x="2847975" y="1497013"/>
          <p14:tracePt t="14623" x="2854325" y="1497013"/>
          <p14:tracePt t="14642" x="2854325" y="1490663"/>
          <p14:tracePt t="14656" x="2854325" y="1484313"/>
          <p14:tracePt t="14678" x="2847975" y="1477963"/>
          <p14:tracePt t="14684" x="2828925" y="1477963"/>
          <p14:tracePt t="14691" x="2797175" y="1471613"/>
          <p14:tracePt t="14698" x="2740025" y="1452563"/>
          <p14:tracePt t="14704" x="2657475" y="1446213"/>
          <p14:tracePt t="14711" x="2536825" y="1427163"/>
          <p14:tracePt t="14718" x="2401888" y="1427163"/>
          <p14:tracePt t="14725" x="2287588" y="1427163"/>
          <p14:tracePt t="14732" x="2173288" y="1439863"/>
          <p14:tracePt t="14739" x="2097088" y="1446213"/>
          <p14:tracePt t="14746" x="2006600" y="1458913"/>
          <p14:tracePt t="14753" x="1936750" y="1465263"/>
          <p14:tracePt t="14764" x="1879600" y="1471613"/>
          <p14:tracePt t="14769" x="1835150" y="1471613"/>
          <p14:tracePt t="14775" x="1790700" y="1484313"/>
          <p14:tracePt t="14781" x="1765300" y="1490663"/>
          <p14:tracePt t="14787" x="1733550" y="1490663"/>
          <p14:tracePt t="14795" x="1708150" y="1497013"/>
          <p14:tracePt t="14802" x="1682750" y="1504950"/>
          <p14:tracePt t="14808" x="1663700" y="1511300"/>
          <p14:tracePt t="14815" x="1651000" y="1511300"/>
          <p14:tracePt t="14822" x="1638300" y="1524000"/>
          <p14:tracePt t="14829" x="1619250" y="1530350"/>
          <p14:tracePt t="14838" x="1612900" y="1536700"/>
          <p14:tracePt t="14847" x="1598613" y="1549400"/>
          <p14:tracePt t="14853" x="1585913" y="1549400"/>
          <p14:tracePt t="14857" x="1573213" y="1555750"/>
          <p14:tracePt t="14864" x="1573213" y="1568450"/>
          <p14:tracePt t="14876" x="1566863" y="1574800"/>
          <p14:tracePt t="14883" x="1554163" y="1581150"/>
          <p14:tracePt t="14894" x="1547813" y="1587500"/>
          <p14:tracePt t="14900" x="1541463" y="1593850"/>
          <p14:tracePt t="14905" x="1535113" y="1600200"/>
          <p14:tracePt t="14913" x="1535113" y="1612900"/>
          <p14:tracePt t="14921" x="1528763" y="1619250"/>
          <p14:tracePt t="14927" x="1522413" y="1625600"/>
          <p14:tracePt t="14934" x="1522413" y="1638300"/>
          <p14:tracePt t="14943" x="1516063" y="1644650"/>
          <p14:tracePt t="14947" x="1509713" y="1657350"/>
          <p14:tracePt t="14954" x="1509713" y="1676400"/>
          <p14:tracePt t="14968" x="1509713" y="1689100"/>
          <p14:tracePt t="14977" x="1509713" y="1695450"/>
          <p14:tracePt t="14989" x="1509713" y="1708150"/>
          <p14:tracePt t="14995" x="1509713" y="1714500"/>
          <p14:tracePt t="15009" x="1516063" y="1727200"/>
          <p14:tracePt t="15016" x="1528763" y="1733550"/>
          <p14:tracePt t="15023" x="1541463" y="1746250"/>
          <p14:tracePt t="15032" x="1560513" y="1758950"/>
          <p14:tracePt t="15042" x="1592263" y="1771650"/>
          <p14:tracePt t="15047" x="1651000" y="1784350"/>
          <p14:tracePt t="15053" x="1720850" y="1803400"/>
          <p14:tracePt t="15057" x="1771650" y="1816100"/>
          <p14:tracePt t="15065" x="1847850" y="1816100"/>
          <p14:tracePt t="15074" x="1924050" y="1828800"/>
          <p14:tracePt t="15078" x="1974850" y="1835150"/>
          <p14:tracePt t="15086" x="2032000" y="1835150"/>
          <p14:tracePt t="15097" x="2084388" y="1835150"/>
          <p14:tracePt t="15103" x="2141538" y="1835150"/>
          <p14:tracePt t="15107" x="2185988" y="1835150"/>
          <p14:tracePt t="15113" x="2236788" y="1835150"/>
          <p14:tracePt t="15120" x="2281238" y="1822450"/>
          <p14:tracePt t="15127" x="2312988" y="1816100"/>
          <p14:tracePt t="15135" x="2351088" y="1816100"/>
          <p14:tracePt t="15142" x="2376488" y="1809750"/>
          <p14:tracePt t="15148" x="2395538" y="1803400"/>
          <p14:tracePt t="15155" x="2420938" y="1803400"/>
          <p14:tracePt t="15162" x="2446338" y="1797050"/>
          <p14:tracePt t="15169" x="2465388" y="1790700"/>
          <p14:tracePt t="15176" x="2484438" y="1784350"/>
          <p14:tracePt t="15182" x="2497138" y="1784350"/>
          <p14:tracePt t="15190" x="2509838" y="1778000"/>
          <p14:tracePt t="15199" x="2524125" y="1778000"/>
          <p14:tracePt t="15205" x="2530475" y="1771650"/>
          <p14:tracePt t="15215" x="2536825" y="1771650"/>
          <p14:tracePt t="15218" x="2549525" y="1765300"/>
          <p14:tracePt t="15232" x="2555875" y="1765300"/>
          <p14:tracePt t="15238" x="2562225" y="1765300"/>
          <p14:tracePt t="15245" x="2568575" y="1765300"/>
          <p14:tracePt t="15255" x="2581275" y="1758950"/>
          <p14:tracePt t="15268" x="2593975" y="1752600"/>
          <p14:tracePt t="15276" x="2606675" y="1752600"/>
          <p14:tracePt t="15284" x="2613025" y="1752600"/>
          <p14:tracePt t="15286" x="2619375" y="1746250"/>
          <p14:tracePt t="15294" x="2625725" y="1746250"/>
          <p14:tracePt t="15300" x="2638425" y="1739900"/>
          <p14:tracePt t="15310" x="2644775" y="1739900"/>
          <p14:tracePt t="15316" x="2651125" y="1739900"/>
          <p14:tracePt t="15323" x="2663825" y="1739900"/>
          <p14:tracePt t="15329" x="2676525" y="1733550"/>
          <p14:tracePt t="15344" x="2689225" y="1733550"/>
          <p14:tracePt t="15348" x="2701925" y="1727200"/>
          <p14:tracePt t="15363" x="2708275" y="1720850"/>
          <p14:tracePt t="15372" x="2720975" y="1720850"/>
          <p14:tracePt t="15380" x="2720975" y="1714500"/>
          <p14:tracePt t="15387" x="2727325" y="1714500"/>
          <p14:tracePt t="15390" x="2733675" y="1714500"/>
          <p14:tracePt t="15411" x="2740025" y="1714500"/>
          <p14:tracePt t="15425" x="2746375" y="1714500"/>
          <p14:tracePt t="15439" x="2752725" y="1714500"/>
          <p14:tracePt t="15506" x="2746375" y="1714500"/>
          <p14:tracePt t="15514" x="2740025" y="1714500"/>
          <p14:tracePt t="15525" x="2733675" y="1714500"/>
          <p14:tracePt t="15532" x="2727325" y="1714500"/>
          <p14:tracePt t="15535" x="2720975" y="1714500"/>
          <p14:tracePt t="15543" x="2695575" y="1714500"/>
          <p14:tracePt t="15550" x="2670175" y="1714500"/>
          <p14:tracePt t="15565" x="2613025" y="1714500"/>
          <p14:tracePt t="15574" x="2593975" y="1714500"/>
          <p14:tracePt t="15578" x="2562225" y="1714500"/>
          <p14:tracePt t="15585" x="2536825" y="1708150"/>
          <p14:tracePt t="15597" x="2517775" y="1701800"/>
          <p14:tracePt t="15603" x="2497138" y="1701800"/>
          <p14:tracePt t="15606" x="2484438" y="1695450"/>
          <p14:tracePt t="15613" x="2471738" y="1695450"/>
          <p14:tracePt t="15619" x="2459038" y="1695450"/>
          <p14:tracePt t="15627" x="2452688" y="1689100"/>
          <p14:tracePt t="15633" x="2446338" y="1689100"/>
          <p14:tracePt t="15640" x="2433638" y="1682750"/>
          <p14:tracePt t="15654" x="2427288" y="1682750"/>
          <p14:tracePt t="15661" x="2414588" y="1682750"/>
          <p14:tracePt t="15674" x="2408238" y="1676400"/>
          <p14:tracePt t="15682" x="2401888" y="1676400"/>
          <p14:tracePt t="15703" x="2389188" y="1676400"/>
          <p14:tracePt t="15716" x="2382838" y="1676400"/>
          <p14:tracePt t="15723" x="2376488" y="1676400"/>
          <p14:tracePt t="15732" x="2370138" y="1676400"/>
          <p14:tracePt t="15753" x="2363788" y="1676400"/>
          <p14:tracePt t="15764" x="2357438" y="1676400"/>
          <p14:tracePt t="15768" x="2351088" y="1676400"/>
          <p14:tracePt t="15786" x="2344738" y="1676400"/>
          <p14:tracePt t="15793" x="2338388" y="1682750"/>
          <p14:tracePt t="15807" x="2332038" y="1689100"/>
          <p14:tracePt t="15823" x="2325688" y="1689100"/>
          <p14:tracePt t="15830" x="2319338" y="1689100"/>
          <p14:tracePt t="15834" x="2312988" y="1689100"/>
          <p14:tracePt t="15841" x="2306638" y="1695450"/>
          <p14:tracePt t="15848" x="2300288" y="1695450"/>
          <p14:tracePt t="15856" x="2293938" y="1701800"/>
          <p14:tracePt t="15862" x="2281238" y="1708150"/>
          <p14:tracePt t="15869" x="2262188" y="1714500"/>
          <p14:tracePt t="15877" x="2255838" y="1720850"/>
          <p14:tracePt t="15882" x="2243138" y="1720850"/>
          <p14:tracePt t="15890" x="2230438" y="1720850"/>
          <p14:tracePt t="15900" x="2217738" y="1727200"/>
          <p14:tracePt t="15905" x="2205038" y="1733550"/>
          <p14:tracePt t="15911" x="2192338" y="1739900"/>
          <p14:tracePt t="15920" x="2185988" y="1746250"/>
          <p14:tracePt t="15926" x="2173288" y="1746250"/>
          <p14:tracePt t="15932" x="2166938" y="1752600"/>
          <p14:tracePt t="15939" x="2160588" y="1752600"/>
          <p14:tracePt t="15945" x="2154238" y="1752600"/>
          <p14:tracePt t="15955" x="2147888" y="1752600"/>
          <p14:tracePt t="15963" x="2141538" y="1752600"/>
          <p14:tracePt t="15970" x="2135188" y="1758950"/>
          <p14:tracePt t="15980" x="2128838" y="1765300"/>
          <p14:tracePt t="15994" x="2122488" y="1765300"/>
          <p14:tracePt t="16001" x="2116138" y="1765300"/>
          <p14:tracePt t="16016" x="2116138" y="1771650"/>
          <p14:tracePt t="16023" x="2109788" y="1771650"/>
          <p14:tracePt t="16043" x="2103438" y="1771650"/>
          <p14:tracePt t="16057" x="2097088" y="1771650"/>
          <p14:tracePt t="16433" x="2097088" y="1778000"/>
          <p14:tracePt t="16445" x="2090738" y="1784350"/>
          <p14:tracePt t="16458" x="2084388" y="1784350"/>
          <p14:tracePt t="16472" x="2078038" y="1790700"/>
          <p14:tracePt t="16478" x="2071688" y="1790700"/>
          <p14:tracePt t="16485" x="2065338" y="1790700"/>
          <p14:tracePt t="16493" x="2065338" y="1797050"/>
          <p14:tracePt t="16506" x="2058988" y="1797050"/>
          <p14:tracePt t="16515" x="2051050" y="1797050"/>
          <p14:tracePt t="16522" x="2051050" y="1803400"/>
          <p14:tracePt t="16533" x="2044700" y="1803400"/>
          <p14:tracePt t="16537" x="2038350" y="1803400"/>
          <p14:tracePt t="16543" x="2032000" y="1809750"/>
          <p14:tracePt t="16555" x="2032000" y="1816100"/>
          <p14:tracePt t="16564" x="2025650" y="1816100"/>
          <p14:tracePt t="16571" x="2019300" y="1816100"/>
          <p14:tracePt t="16599" x="2012950" y="1816100"/>
          <p14:tracePt t="16613" x="2006600" y="1816100"/>
          <p14:tracePt t="16627" x="2000250" y="1816100"/>
          <p14:tracePt t="16661" x="1993900" y="1816100"/>
          <p14:tracePt t="16701" x="1987550" y="1816100"/>
          <p14:tracePt t="17438" x="1981200" y="1816100"/>
          <p14:tracePt t="17444" x="1974850" y="1816100"/>
          <p14:tracePt t="17449" x="1968500" y="1816100"/>
          <p14:tracePt t="17455" x="1962150" y="1816100"/>
          <p14:tracePt t="17464" x="1949450" y="1816100"/>
          <p14:tracePt t="17471" x="1936750" y="1816100"/>
          <p14:tracePt t="17478" x="1917700" y="1816100"/>
          <p14:tracePt t="17485" x="1911350" y="1816100"/>
          <p14:tracePt t="17491" x="1892300" y="1816100"/>
          <p14:tracePt t="17497" x="1879600" y="1816100"/>
          <p14:tracePt t="17504" x="1866900" y="1816100"/>
          <p14:tracePt t="17511" x="1854200" y="1816100"/>
          <p14:tracePt t="17518" x="1847850" y="1816100"/>
          <p14:tracePt t="17524" x="1841500" y="1816100"/>
          <p14:tracePt t="17532" x="1828800" y="1816100"/>
          <p14:tracePt t="17538" x="1822450" y="1816100"/>
          <p14:tracePt t="17545" x="1816100" y="1816100"/>
          <p14:tracePt t="17554" x="1809750" y="1816100"/>
          <p14:tracePt t="17562" x="1803400" y="1822450"/>
          <p14:tracePt t="17570" x="1797050" y="1822450"/>
          <p14:tracePt t="17573" x="1790700" y="1822450"/>
          <p14:tracePt t="17580" x="1790700" y="1828800"/>
          <p14:tracePt t="17594" x="1784350" y="1828800"/>
          <p14:tracePt t="17612" x="1778000" y="1835150"/>
          <p14:tracePt t="17621" x="1771650" y="1841500"/>
          <p14:tracePt t="17625" x="1771650" y="1847850"/>
          <p14:tracePt t="17630" x="1765300" y="1847850"/>
          <p14:tracePt t="17635" x="1752600" y="1854200"/>
          <p14:tracePt t="17643" x="1746250" y="1866900"/>
          <p14:tracePt t="17650" x="1739900" y="1879600"/>
          <p14:tracePt t="17657" x="1727200" y="1885950"/>
          <p14:tracePt t="17663" x="1720850" y="1898650"/>
          <p14:tracePt t="17672" x="1708150" y="1917700"/>
          <p14:tracePt t="17685" x="1695450" y="1944688"/>
          <p14:tracePt t="17692" x="1682750" y="1963738"/>
          <p14:tracePt t="17698" x="1670050" y="1976438"/>
          <p14:tracePt t="17705" x="1657350" y="1989138"/>
          <p14:tracePt t="17713" x="1651000" y="1995488"/>
          <p14:tracePt t="17719" x="1644650" y="2008188"/>
          <p14:tracePt t="17727" x="1644650" y="2014538"/>
          <p14:tracePt t="17733" x="1638300" y="2020888"/>
          <p14:tracePt t="17740" x="1631950" y="2027238"/>
          <p14:tracePt t="17746" x="1625600" y="2027238"/>
          <p14:tracePt t="17754" x="1625600" y="2033588"/>
          <p14:tracePt t="17760" x="1625600" y="2039938"/>
          <p14:tracePt t="17776" x="1619250" y="2039938"/>
          <p14:tracePt t="17788" x="1612900" y="2046288"/>
          <p14:tracePt t="17802" x="1612900" y="2052638"/>
          <p14:tracePt t="17830" x="1606550" y="2052638"/>
          <p14:tracePt t="17858" x="1598613" y="2052638"/>
          <p14:tracePt t="17886" x="1592263" y="2052638"/>
          <p14:tracePt t="17905" x="1592263" y="2046288"/>
          <p14:tracePt t="17921" x="1585913" y="2046288"/>
          <p14:tracePt t="17934" x="1579563" y="2046288"/>
          <p14:tracePt t="17944" x="1579563" y="2039938"/>
          <p14:tracePt t="17952" x="1573213" y="2039938"/>
          <p14:tracePt t="17958" x="1566863" y="2033588"/>
          <p14:tracePt t="17968" x="1554163" y="2033588"/>
          <p14:tracePt t="17976" x="1547813" y="2027238"/>
          <p14:tracePt t="17989" x="1541463" y="2027238"/>
          <p14:tracePt t="17995" x="1528763" y="2027238"/>
          <p14:tracePt t="18003" x="1522413" y="2020888"/>
          <p14:tracePt t="18010" x="1509713" y="2020888"/>
          <p14:tracePt t="18016" x="1503363" y="2014538"/>
          <p14:tracePt t="18029" x="1490663" y="2014538"/>
          <p14:tracePt t="18034" x="1471613" y="2014538"/>
          <p14:tracePt t="18041" x="1458913" y="2008188"/>
          <p14:tracePt t="18046" x="1439863" y="2008188"/>
          <p14:tracePt t="18051" x="1420813" y="2008188"/>
          <p14:tracePt t="18058" x="1401763" y="2008188"/>
          <p14:tracePt t="18077" x="1382713" y="2008188"/>
          <p14:tracePt t="18078" x="1370013" y="2008188"/>
          <p14:tracePt t="18086" x="1363663" y="2008188"/>
          <p14:tracePt t="18093" x="1350963" y="2008188"/>
          <p14:tracePt t="18102" x="1344613" y="2008188"/>
          <p14:tracePt t="18111" x="1331913" y="2008188"/>
          <p14:tracePt t="18116" x="1325563" y="2008188"/>
          <p14:tracePt t="18124" x="1306513" y="2008188"/>
          <p14:tracePt t="18127" x="1293813" y="2008188"/>
          <p14:tracePt t="18134" x="1281113" y="2008188"/>
          <p14:tracePt t="18141" x="1262063" y="2008188"/>
          <p14:tracePt t="18148" x="1243013" y="2014538"/>
          <p14:tracePt t="18159" x="1223963" y="2014538"/>
          <p14:tracePt t="18167" x="1211263" y="2020888"/>
          <p14:tracePt t="18172" x="1198563" y="2020888"/>
          <p14:tracePt t="18176" x="1179513" y="2027238"/>
          <p14:tracePt t="18183" x="1173163" y="2027238"/>
          <p14:tracePt t="18191" x="1160463" y="2033588"/>
          <p14:tracePt t="18197" x="1147763" y="2033588"/>
          <p14:tracePt t="18206" x="1139825" y="2033588"/>
          <p14:tracePt t="18214" x="1127125" y="2039938"/>
          <p14:tracePt t="18221" x="1120775" y="2039938"/>
          <p14:tracePt t="18234" x="1108075" y="2039938"/>
          <p14:tracePt t="18241" x="1108075" y="2046288"/>
          <p14:tracePt t="18248" x="1101725" y="2046288"/>
          <p14:tracePt t="18252" x="1095375" y="2046288"/>
          <p14:tracePt t="18259" x="1089025" y="2052638"/>
          <p14:tracePt t="18274" x="1089025" y="2058988"/>
          <p14:tracePt t="18622" x="1076325" y="2058988"/>
          <p14:tracePt t="18629" x="1057275" y="2058988"/>
          <p14:tracePt t="18634" x="1031875" y="2052638"/>
          <p14:tracePt t="18645" x="1019175" y="2052638"/>
          <p14:tracePt t="18649" x="993775" y="2052638"/>
          <p14:tracePt t="18657" x="974725" y="2052638"/>
          <p14:tracePt t="18667" x="955675" y="2052638"/>
          <p14:tracePt t="18670" x="936625" y="2046288"/>
          <p14:tracePt t="18675" x="923925" y="2046288"/>
          <p14:tracePt t="18684" x="911225" y="2046288"/>
          <p14:tracePt t="18694" x="898525" y="2046288"/>
          <p14:tracePt t="18700" x="885825" y="2046288"/>
          <p14:tracePt t="18702" x="879475" y="2046288"/>
          <p14:tracePt t="18710" x="866775" y="2046288"/>
          <p14:tracePt t="18716" x="860425" y="2046288"/>
          <p14:tracePt t="18725" x="847725" y="2046288"/>
          <p14:tracePt t="18731" x="841375" y="2046288"/>
          <p14:tracePt t="18738" x="835025" y="2046288"/>
          <p14:tracePt t="18744" x="828675" y="2046288"/>
          <p14:tracePt t="18752" x="822325" y="2046288"/>
          <p14:tracePt t="18765" x="815975" y="2046288"/>
          <p14:tracePt t="18773" x="809625" y="2046288"/>
          <p14:tracePt t="18779" x="803275" y="2046288"/>
          <p14:tracePt t="18794" x="796925" y="2046288"/>
          <p14:tracePt t="18809" x="790575" y="2046288"/>
          <p14:tracePt t="18849" x="790575" y="2052638"/>
          <p14:tracePt t="18939" x="796925" y="2052638"/>
          <p14:tracePt t="18961" x="803275" y="2052638"/>
          <p14:tracePt t="18968" x="809625" y="2046288"/>
          <p14:tracePt t="18973" x="815975" y="2046288"/>
          <p14:tracePt t="18994" x="822325" y="2046288"/>
          <p14:tracePt t="19008" x="828675" y="2046288"/>
          <p14:tracePt t="19022" x="835025" y="2046288"/>
          <p14:tracePt t="19029" x="841375" y="2046288"/>
          <p14:tracePt t="19035" x="847725" y="2046288"/>
          <p14:tracePt t="19049" x="854075" y="2046288"/>
          <p14:tracePt t="19056" x="866775" y="2046288"/>
          <p14:tracePt t="19063" x="879475" y="2046288"/>
          <p14:tracePt t="19078" x="917575" y="2052638"/>
          <p14:tracePt t="19084" x="942975" y="2058988"/>
          <p14:tracePt t="19092" x="974725" y="2071688"/>
          <p14:tracePt t="19100" x="1000125" y="2078038"/>
          <p14:tracePt t="19105" x="1025525" y="2090738"/>
          <p14:tracePt t="19115" x="1050925" y="2103438"/>
          <p14:tracePt t="19122" x="1076325" y="2122488"/>
          <p14:tracePt t="19127" x="1101725" y="2122488"/>
          <p14:tracePt t="19134" x="1120775" y="2128838"/>
          <p14:tracePt t="19139" x="1147763" y="2135188"/>
          <p14:tracePt t="19146" x="1166813" y="2141538"/>
          <p14:tracePt t="19156" x="1173163" y="2141538"/>
          <p14:tracePt t="19164" x="1192213" y="2147888"/>
          <p14:tracePt t="19168" x="1204913" y="2147888"/>
          <p14:tracePt t="19175" x="1217613" y="2154238"/>
          <p14:tracePt t="19181" x="1230313" y="2154238"/>
          <p14:tracePt t="19191" x="1243013" y="2160588"/>
          <p14:tracePt t="19204" x="1255713" y="2160588"/>
          <p14:tracePt t="19209" x="1268413" y="2166938"/>
          <p14:tracePt t="19215" x="1274763" y="2166938"/>
          <p14:tracePt t="19222" x="1281113" y="2166938"/>
          <p14:tracePt t="19229" x="1287463" y="2166938"/>
          <p14:tracePt t="19237" x="1300163" y="2166938"/>
          <p14:tracePt t="19244" x="1319213" y="2166938"/>
          <p14:tracePt t="19250" x="1325563" y="2166938"/>
          <p14:tracePt t="19258" x="1344613" y="2166938"/>
          <p14:tracePt t="19264" x="1363663" y="2166938"/>
          <p14:tracePt t="19271" x="1370013" y="2166938"/>
          <p14:tracePt t="19281" x="1389063" y="2166938"/>
          <p14:tracePt t="19285" x="1395413" y="2166938"/>
          <p14:tracePt t="19292" x="1414463" y="2166938"/>
          <p14:tracePt t="19300" x="1433513" y="2166938"/>
          <p14:tracePt t="19306" x="1439863" y="2166938"/>
          <p14:tracePt t="19313" x="1458913" y="2166938"/>
          <p14:tracePt t="19320" x="1471613" y="2160588"/>
          <p14:tracePt t="19327" x="1490663" y="2154238"/>
          <p14:tracePt t="19334" x="1503363" y="2147888"/>
          <p14:tracePt t="19342" x="1516063" y="2135188"/>
          <p14:tracePt t="19347" x="1535113" y="2128838"/>
          <p14:tracePt t="19354" x="1560513" y="2116138"/>
          <p14:tracePt t="19363" x="1579563" y="2103438"/>
          <p14:tracePt t="19369" x="1566863" y="2109788"/>
          <p14:tracePt t="19662" x="1592263" y="2109788"/>
          <p14:tracePt t="19669" x="1612900" y="2109788"/>
          <p14:tracePt t="19676" x="1638300" y="2109788"/>
          <p14:tracePt t="19683" x="1657350" y="2109788"/>
          <p14:tracePt t="19688" x="1682750" y="2103438"/>
          <p14:tracePt t="19696" x="1708150" y="2103438"/>
          <p14:tracePt t="19700" x="1727200" y="2103438"/>
          <p14:tracePt t="19709" x="1752600" y="2097088"/>
          <p14:tracePt t="19716" x="1771650" y="2097088"/>
          <p14:tracePt t="19724" x="1790700" y="2097088"/>
          <p14:tracePt t="19730" x="1803400" y="2090738"/>
          <p14:tracePt t="19735" x="1816100" y="2090738"/>
          <p14:tracePt t="19743" x="1822450" y="2090738"/>
          <p14:tracePt t="19751" x="1835150" y="2084388"/>
          <p14:tracePt t="19759" x="1841500" y="2084388"/>
          <p14:tracePt t="19766" x="1847850" y="2084388"/>
          <p14:tracePt t="19770" x="1854200" y="2078038"/>
          <p14:tracePt t="19777" x="1866900" y="2078038"/>
          <p14:tracePt t="19783" x="1879600" y="2071688"/>
          <p14:tracePt t="19801" x="1892300" y="2071688"/>
          <p14:tracePt t="19804" x="1905000" y="2071688"/>
          <p14:tracePt t="19819" x="1917700" y="2065338"/>
          <p14:tracePt t="19826" x="1930400" y="2065338"/>
          <p14:tracePt t="19832" x="1930400" y="2058988"/>
          <p14:tracePt t="19839" x="1943100" y="2058988"/>
          <p14:tracePt t="19846" x="1949450" y="2058988"/>
          <p14:tracePt t="19853" x="1949450" y="2052638"/>
          <p14:tracePt t="19860" x="1955800" y="2052638"/>
          <p14:tracePt t="19869" x="1962150" y="2052638"/>
          <p14:tracePt t="19879" x="1968500" y="2052638"/>
          <p14:tracePt t="19888" x="1974850" y="2052638"/>
          <p14:tracePt t="19895" x="1981200" y="2052638"/>
          <p14:tracePt t="19913" x="1987550" y="2052638"/>
          <p14:tracePt t="19920" x="1993900" y="2052638"/>
          <p14:tracePt t="19939" x="2000250" y="2052638"/>
          <p14:tracePt t="19959" x="2006600" y="2052638"/>
          <p14:tracePt t="19972" x="2012950" y="2052638"/>
          <p14:tracePt t="20264" x="2006600" y="2052638"/>
          <p14:tracePt t="20276" x="2000250" y="2052638"/>
          <p14:tracePt t="20292" x="1993900" y="2052638"/>
          <p14:tracePt t="20299" x="1987550" y="2052638"/>
          <p14:tracePt t="20313" x="1981200" y="2052638"/>
          <p14:tracePt t="20318" x="1974850" y="2052638"/>
          <p14:tracePt t="20325" x="1968500" y="2052638"/>
          <p14:tracePt t="20345" x="1955800" y="2052638"/>
          <p14:tracePt t="20360" x="1949450" y="2052638"/>
          <p14:tracePt t="20366" x="1936750" y="2052638"/>
          <p14:tracePt t="20380" x="1924050" y="2052638"/>
          <p14:tracePt t="20386" x="1911350" y="2052638"/>
          <p14:tracePt t="20394" x="1905000" y="2052638"/>
          <p14:tracePt t="20403" x="1892300" y="2052638"/>
          <p14:tracePt t="20413" x="1879600" y="2052638"/>
          <p14:tracePt t="20420" x="1860550" y="2052638"/>
          <p14:tracePt t="20421" x="1841500" y="2052638"/>
          <p14:tracePt t="20428" x="1828800" y="2052638"/>
          <p14:tracePt t="20435" x="1816100" y="2052638"/>
          <p14:tracePt t="20443" x="1803400" y="2052638"/>
          <p14:tracePt t="20449" x="1797050" y="2052638"/>
          <p14:tracePt t="20456" x="1784350" y="2052638"/>
          <p14:tracePt t="20463" x="1778000" y="2052638"/>
          <p14:tracePt t="20470" x="1771650" y="2052638"/>
          <p14:tracePt t="20477" x="1758950" y="2052638"/>
          <p14:tracePt t="20492" x="1752600" y="2052638"/>
          <p14:tracePt t="20497" x="1746250" y="2052638"/>
          <p14:tracePt t="20511" x="1739900" y="2052638"/>
          <p14:tracePt t="20520" x="1733550" y="2052638"/>
          <p14:tracePt t="20534" x="1727200" y="2052638"/>
          <p14:tracePt t="20561" x="1720850" y="2052638"/>
          <p14:tracePt t="20567" x="1714500" y="2052638"/>
          <p14:tracePt t="20637" x="1714500" y="2058988"/>
          <p14:tracePt t="20922" x="1714500" y="2065338"/>
          <p14:tracePt t="20945" x="1720850" y="2065338"/>
          <p14:tracePt t="20984" x="1727200" y="2065338"/>
          <p14:tracePt t="21012" x="1733550" y="2065338"/>
          <p14:tracePt t="21049" x="1739900" y="2065338"/>
          <p14:tracePt t="21082" x="1746250" y="2065338"/>
          <p14:tracePt t="21108" x="1752600" y="2065338"/>
          <p14:tracePt t="21391" x="1746250" y="2065338"/>
          <p14:tracePt t="21419" x="1739900" y="2065338"/>
          <p14:tracePt t="21425" x="1733550" y="2065338"/>
          <p14:tracePt t="21434" x="1727200" y="2065338"/>
          <p14:tracePt t="21449" x="1720850" y="2065338"/>
          <p14:tracePt t="21455" x="1714500" y="2065338"/>
          <p14:tracePt t="21461" x="1708150" y="2065338"/>
          <p14:tracePt t="21468" x="1695450" y="2065338"/>
          <p14:tracePt t="21475" x="1676400" y="2065338"/>
          <p14:tracePt t="21480" x="1663700" y="2065338"/>
          <p14:tracePt t="21488" x="1651000" y="2065338"/>
          <p14:tracePt t="21495" x="1631950" y="2065338"/>
          <p14:tracePt t="21502" x="1631950" y="2071688"/>
          <p14:tracePt t="21509" x="1612900" y="2071688"/>
          <p14:tracePt t="21516" x="1598613" y="2078038"/>
          <p14:tracePt t="21522" x="1585913" y="2078038"/>
          <p14:tracePt t="21529" x="1566863" y="2084388"/>
          <p14:tracePt t="21536" x="1560513" y="2084388"/>
          <p14:tracePt t="21544" x="1541463" y="2084388"/>
          <p14:tracePt t="21550" x="1522413" y="2090738"/>
          <p14:tracePt t="21566" x="1497013" y="2097088"/>
          <p14:tracePt t="21576" x="1484313" y="2097088"/>
          <p14:tracePt t="21579" x="1471613" y="2103438"/>
          <p14:tracePt t="21585" x="1458913" y="2103438"/>
          <p14:tracePt t="21596" x="1439863" y="2103438"/>
          <p14:tracePt t="21603" x="1433513" y="2109788"/>
          <p14:tracePt t="21605" x="1420813" y="2109788"/>
          <p14:tracePt t="21613" x="1401763" y="2109788"/>
          <p14:tracePt t="21620" x="1395413" y="2109788"/>
          <p14:tracePt t="21627" x="1382713" y="2109788"/>
          <p14:tracePt t="21636" x="1370013" y="2109788"/>
          <p14:tracePt t="21649" x="1357313" y="2109788"/>
          <p14:tracePt t="21655" x="1350963" y="2109788"/>
          <p14:tracePt t="21663" x="1338263" y="2109788"/>
          <p14:tracePt t="21670" x="1325563" y="2109788"/>
          <p14:tracePt t="21684" x="1312863" y="2109788"/>
          <p14:tracePt t="21696" x="1300163" y="2109788"/>
          <p14:tracePt t="21705" x="1293813" y="2109788"/>
          <p14:tracePt t="21781" x="1300163" y="2109788"/>
          <p14:tracePt t="21800" x="1312863" y="2109788"/>
          <p14:tracePt t="21807" x="1319213" y="2109788"/>
          <p14:tracePt t="21813" x="1331913" y="2109788"/>
          <p14:tracePt t="21827" x="1357313" y="2109788"/>
          <p14:tracePt t="21828" x="1382713" y="2109788"/>
          <p14:tracePt t="21836" x="1420813" y="2109788"/>
          <p14:tracePt t="21845" x="1484313" y="2109788"/>
          <p14:tracePt t="21849" x="1566863" y="2109788"/>
          <p14:tracePt t="21857" x="1657350" y="2103438"/>
          <p14:tracePt t="21865" x="1752600" y="2103438"/>
          <p14:tracePt t="21868" x="1835150" y="2103438"/>
          <p14:tracePt t="21877" x="1898650" y="2103438"/>
          <p14:tracePt t="21883" x="1943100" y="2097088"/>
          <p14:tracePt t="21889" x="1974850" y="2097088"/>
          <p14:tracePt t="21901" x="2000250" y="2090738"/>
          <p14:tracePt t="21905" x="2019300" y="2090738"/>
          <p14:tracePt t="21913" x="2032000" y="2084388"/>
          <p14:tracePt t="21917" x="2044700" y="2084388"/>
          <p14:tracePt t="21925" x="2051050" y="2084388"/>
          <p14:tracePt t="21931" x="2065338" y="2084388"/>
          <p14:tracePt t="21938" x="2078038" y="2078038"/>
          <p14:tracePt t="21952" x="2084388" y="2078038"/>
          <p14:tracePt t="21959" x="2090738" y="2078038"/>
          <p14:tracePt t="21966" x="2097088" y="2071688"/>
          <p14:tracePt t="21987" x="2103438" y="2065338"/>
          <p14:tracePt t="22003" x="2109788" y="2058988"/>
          <p14:tracePt t="22037" x="2116138" y="2052638"/>
          <p14:tracePt t="22051" x="2122488" y="2046288"/>
          <p14:tracePt t="22071" x="2128838" y="2046288"/>
          <p14:tracePt t="22078" x="2128838" y="2039938"/>
          <p14:tracePt t="22099" x="2135188" y="2033588"/>
          <p14:tracePt t="22105" x="2141538" y="2033588"/>
          <p14:tracePt t="22112" x="2141538" y="2027238"/>
          <p14:tracePt t="22120" x="2147888" y="2027238"/>
          <p14:tracePt t="22129" x="2154238" y="2027238"/>
          <p14:tracePt t="22134" x="2160588" y="2027238"/>
          <p14:tracePt t="22140" x="2166938" y="2027238"/>
          <p14:tracePt t="22148" x="2173288" y="2020888"/>
          <p14:tracePt t="22155" x="2179638" y="2020888"/>
          <p14:tracePt t="22163" x="2192338" y="2014538"/>
          <p14:tracePt t="22167" x="2198688" y="2014538"/>
          <p14:tracePt t="22174" x="2205038" y="2008188"/>
          <p14:tracePt t="22184" x="2217738" y="2008188"/>
          <p14:tracePt t="22190" x="2230438" y="2008188"/>
          <p14:tracePt t="22202" x="2236788" y="2008188"/>
          <p14:tracePt t="22208" x="2243138" y="2008188"/>
          <p14:tracePt t="22215" x="2249488" y="2008188"/>
          <p14:tracePt t="22222" x="2255838" y="2008188"/>
          <p14:tracePt t="22229" x="2262188" y="2008188"/>
          <p14:tracePt t="22238" x="2268538" y="2008188"/>
          <p14:tracePt t="22248" x="2274888" y="2008188"/>
          <p14:tracePt t="22253" x="2281238" y="2008188"/>
          <p14:tracePt t="22260" x="2287588" y="2008188"/>
          <p14:tracePt t="22265" x="2293938" y="2008188"/>
          <p14:tracePt t="22277" x="2300288" y="2008188"/>
          <p14:tracePt t="22291" x="2306638" y="2008188"/>
          <p14:tracePt t="22298" x="2312988" y="2008188"/>
          <p14:tracePt t="22312" x="2319338" y="2008188"/>
          <p14:tracePt t="22333" x="2325688" y="2008188"/>
          <p14:tracePt t="22368" x="2332038" y="2008188"/>
          <p14:tracePt t="22637" x="2351088" y="2008188"/>
          <p14:tracePt t="22647" x="2357438" y="2008188"/>
          <p14:tracePt t="22654" x="2370138" y="2008188"/>
          <p14:tracePt t="22663" x="2382838" y="2008188"/>
          <p14:tracePt t="22668" x="2401888" y="2008188"/>
          <p14:tracePt t="22672" x="2420938" y="2008188"/>
          <p14:tracePt t="22682" x="2433638" y="2008188"/>
          <p14:tracePt t="22689" x="2459038" y="2008188"/>
          <p14:tracePt t="22693" x="2478088" y="2008188"/>
          <p14:tracePt t="22702" x="2503488" y="2008188"/>
          <p14:tracePt t="22713" x="2517775" y="2008188"/>
          <p14:tracePt t="22718" x="2543175" y="2008188"/>
          <p14:tracePt t="22720" x="2562225" y="2008188"/>
          <p14:tracePt t="22728" x="2574925" y="2008188"/>
          <p14:tracePt t="22734" x="2587625" y="2001838"/>
          <p14:tracePt t="22743" x="2600325" y="2001838"/>
          <p14:tracePt t="22758" x="2613025" y="2001838"/>
          <p14:tracePt t="22765" x="2625725" y="2001838"/>
          <p14:tracePt t="22771" x="2632075" y="1995488"/>
          <p14:tracePt t="22779" x="2638425" y="1995488"/>
          <p14:tracePt t="22783" x="2644775" y="1989138"/>
          <p14:tracePt t="22800" x="2651125" y="1982788"/>
          <p14:tracePt t="22803" x="2657475" y="1982788"/>
          <p14:tracePt t="22818" x="2663825" y="1982788"/>
          <p14:tracePt t="23077" x="2867025" y="1995488"/>
          <p14:tracePt t="23082" x="3052763" y="2014538"/>
          <p14:tracePt t="23089" x="3135313" y="2014538"/>
          <p14:tracePt t="23096" x="3179763" y="2020888"/>
          <p14:tracePt t="23103" x="3224213" y="2020888"/>
          <p14:tracePt t="23110" x="3268663" y="2033588"/>
          <p14:tracePt t="23116" x="3313113" y="2039938"/>
          <p14:tracePt t="23123" x="3363913" y="2039938"/>
          <p14:tracePt t="23130" x="3427413" y="2046288"/>
          <p14:tracePt t="23137" x="3517900" y="2065338"/>
          <p14:tracePt t="23144" x="3594100" y="2078038"/>
          <p14:tracePt t="23153" x="3689350" y="2097088"/>
          <p14:tracePt t="23169" x="3816350" y="2103438"/>
          <p14:tracePt t="23173" x="3860800" y="2116138"/>
          <p14:tracePt t="23180" x="3887788" y="2116138"/>
          <p14:tracePt t="23185" x="3906838" y="2116138"/>
          <p14:tracePt t="23194" x="3913188" y="2116138"/>
          <p14:tracePt t="23199" x="3925888" y="2116138"/>
          <p14:tracePt t="23206" x="3932238" y="2116138"/>
          <p14:tracePt t="23213" x="3938588" y="2116138"/>
          <p14:tracePt t="23220" x="3944938" y="2116138"/>
          <p14:tracePt t="23234" x="3951288" y="2109788"/>
          <p14:tracePt t="23255" x="3951288" y="2103438"/>
          <p14:tracePt t="23269" x="3951288" y="2097088"/>
          <p14:tracePt t="23491" x="4033838" y="2097088"/>
          <p14:tracePt t="23497" x="4135438" y="2097088"/>
          <p14:tracePt t="23505" x="4198938" y="2097088"/>
          <p14:tracePt t="23511" x="4243388" y="2097088"/>
          <p14:tracePt t="23518" x="4287838" y="2097088"/>
          <p14:tracePt t="23524" x="4313238" y="2097088"/>
          <p14:tracePt t="23532" x="4338638" y="2097088"/>
          <p14:tracePt t="23539" x="4359275" y="2090738"/>
          <p14:tracePt t="23546" x="4384675" y="2090738"/>
          <p14:tracePt t="23552" x="4416425" y="2084388"/>
          <p14:tracePt t="23560" x="4448175" y="2084388"/>
          <p14:tracePt t="23566" x="4486275" y="2084388"/>
          <p14:tracePt t="23574" x="4518025" y="2078038"/>
          <p14:tracePt t="23580" x="4543425" y="2078038"/>
          <p14:tracePt t="23590" x="4568825" y="2071688"/>
          <p14:tracePt t="23598" x="4581525" y="2071688"/>
          <p14:tracePt t="23600" x="4600575" y="2065338"/>
          <p14:tracePt t="23608" x="4619625" y="2065338"/>
          <p14:tracePt t="23621" x="4632325" y="2065338"/>
          <p14:tracePt t="23625" x="4645025" y="2058988"/>
          <p14:tracePt t="23628" x="4664075" y="2058988"/>
          <p14:tracePt t="23638" x="4676775" y="2052638"/>
          <p14:tracePt t="23646" x="4689475" y="2052638"/>
          <p14:tracePt t="23652" x="4708525" y="2046288"/>
          <p14:tracePt t="23658" x="4721225" y="2039938"/>
          <p14:tracePt t="23668" x="4733925" y="2039938"/>
          <p14:tracePt t="23669" x="4752975" y="2033588"/>
          <p14:tracePt t="23678" x="4765675" y="2027238"/>
          <p14:tracePt t="23684" x="4778375" y="2027238"/>
          <p14:tracePt t="23692" x="4797425" y="2014538"/>
          <p14:tracePt t="23698" x="4811713" y="2008188"/>
          <p14:tracePt t="23707" x="4824413" y="2001838"/>
          <p14:tracePt t="23716" x="4830763" y="1989138"/>
          <p14:tracePt t="23722" x="4837113" y="1982788"/>
          <p14:tracePt t="23730" x="4849813" y="1970088"/>
          <p14:tracePt t="23733" x="4849813" y="1963738"/>
          <p14:tracePt t="23980" x="4900613" y="1963738"/>
          <p14:tracePt t="23984" x="4964113" y="1970088"/>
          <p14:tracePt t="23989" x="5014913" y="1970088"/>
          <p14:tracePt t="23996" x="5072063" y="1976438"/>
          <p14:tracePt t="24003" x="5135563" y="1976438"/>
          <p14:tracePt t="24010" x="5211763" y="1976438"/>
          <p14:tracePt t="24019" x="5308600" y="1976438"/>
          <p14:tracePt t="24029" x="5391150" y="1976438"/>
          <p14:tracePt t="24034" x="5467350" y="1976438"/>
          <p14:tracePt t="24039" x="5530850" y="1970088"/>
          <p14:tracePt t="24045" x="5594350" y="1970088"/>
          <p14:tracePt t="24051" x="5651500" y="1957388"/>
          <p14:tracePt t="24058" x="5683250" y="1951038"/>
          <p14:tracePt t="24065" x="5716588" y="1944688"/>
          <p14:tracePt t="24081" x="5773738" y="1938338"/>
          <p14:tracePt t="24089" x="5792788" y="1931988"/>
          <p14:tracePt t="24094" x="5811838" y="1924050"/>
          <p14:tracePt t="24102" x="5824538" y="1924050"/>
          <p14:tracePt t="24107" x="5837238" y="1924050"/>
          <p14:tracePt t="24114" x="5849938" y="1917700"/>
          <p14:tracePt t="24120" x="5862638" y="1917700"/>
          <p14:tracePt t="24128" x="5868988" y="1911350"/>
          <p14:tracePt t="24134" x="5875338" y="1911350"/>
          <p14:tracePt t="24141" x="5881688" y="1905000"/>
          <p14:tracePt t="24162" x="5888038" y="1898650"/>
          <p14:tracePt t="24169" x="5894388" y="1898650"/>
          <p14:tracePt t="24177" x="5900738" y="1898650"/>
          <p14:tracePt t="24204" x="5907088" y="1898650"/>
          <p14:tracePt t="24218" x="5907088" y="1892300"/>
          <p14:tracePt t="24235" x="5907088" y="1885950"/>
          <p14:tracePt t="24453" x="5945188" y="1885950"/>
          <p14:tracePt t="24461" x="6002338" y="1898650"/>
          <p14:tracePt t="24467" x="6053138" y="1905000"/>
          <p14:tracePt t="24474" x="6110288" y="1911350"/>
          <p14:tracePt t="24483" x="6154738" y="1911350"/>
          <p14:tracePt t="24490" x="6207125" y="1917700"/>
          <p14:tracePt t="24498" x="6264275" y="1917700"/>
          <p14:tracePt t="24503" x="6315075" y="1924050"/>
          <p14:tracePt t="24508" x="6359525" y="1924050"/>
          <p14:tracePt t="24516" x="6410325" y="1924050"/>
          <p14:tracePt t="24522" x="6467475" y="1938338"/>
          <p14:tracePt t="24529" x="6511925" y="1938338"/>
          <p14:tracePt t="24536" x="6543675" y="1944688"/>
          <p14:tracePt t="24543" x="6575425" y="1944688"/>
          <p14:tracePt t="24550" x="6600825" y="1951038"/>
          <p14:tracePt t="24557" x="6626225" y="1951038"/>
          <p14:tracePt t="24564" x="6646863" y="1951038"/>
          <p14:tracePt t="24571" x="6659563" y="1951038"/>
          <p14:tracePt t="24578" x="6678613" y="1951038"/>
          <p14:tracePt t="24585" x="6691313" y="1951038"/>
          <p14:tracePt t="24592" x="6704013" y="1951038"/>
          <p14:tracePt t="24599" x="6716713" y="1951038"/>
          <p14:tracePt t="24605" x="6723063" y="1951038"/>
          <p14:tracePt t="24612" x="6742113" y="1951038"/>
          <p14:tracePt t="24619" x="6754813" y="1951038"/>
          <p14:tracePt t="24627" x="6761163" y="1951038"/>
          <p14:tracePt t="24633" x="6773863" y="1951038"/>
          <p14:tracePt t="24641" x="6786563" y="1951038"/>
          <p14:tracePt t="24647" x="6792913" y="1951038"/>
          <p14:tracePt t="24656" x="6799263" y="1951038"/>
          <p14:tracePt t="24669" x="6805613" y="1951038"/>
          <p14:tracePt t="24674" x="6818313" y="1951038"/>
          <p14:tracePt t="24682" x="6824663" y="1951038"/>
          <p14:tracePt t="24696" x="6831013" y="1951038"/>
          <p14:tracePt t="24702" x="6837363" y="1951038"/>
          <p14:tracePt t="24710" x="6837363" y="1944688"/>
          <p14:tracePt t="24730" x="6843713" y="1944688"/>
          <p14:tracePt t="24751" x="6843713" y="1938338"/>
          <p14:tracePt t="24794" x="6837363" y="1938338"/>
          <p14:tracePt t="24803" x="6824663" y="1938338"/>
          <p14:tracePt t="24816" x="6805613" y="1938338"/>
          <p14:tracePt t="24820" x="6799263" y="1938338"/>
          <p14:tracePt t="24827" x="6773863" y="1938338"/>
          <p14:tracePt t="24835" x="6735763" y="1938338"/>
          <p14:tracePt t="24842" x="6678613" y="1938338"/>
          <p14:tracePt t="24848" x="6581775" y="1938338"/>
          <p14:tracePt t="24855" x="6423025" y="1938338"/>
          <p14:tracePt t="24862" x="6226175" y="1938338"/>
          <p14:tracePt t="24869" x="6027738" y="1938338"/>
          <p14:tracePt t="24876" x="5830888" y="1951038"/>
          <p14:tracePt t="24883" x="5651500" y="1963738"/>
          <p14:tracePt t="24890" x="5448300" y="1976438"/>
          <p14:tracePt t="24896" x="5334000" y="1982788"/>
          <p14:tracePt t="24903" x="5218113" y="1982788"/>
          <p14:tracePt t="24911" x="5084763" y="1995488"/>
          <p14:tracePt t="24917" x="4951413" y="2001838"/>
          <p14:tracePt t="24925" x="4830763" y="2014538"/>
          <p14:tracePt t="24931" x="4714875" y="2020888"/>
          <p14:tracePt t="24940" x="4606925" y="2020888"/>
          <p14:tracePt t="24946" x="4511675" y="2033588"/>
          <p14:tracePt t="24953" x="4410075" y="2046288"/>
          <p14:tracePt t="24962" x="4319588" y="2071688"/>
          <p14:tracePt t="24965" x="4237038" y="2084388"/>
          <p14:tracePt t="24973" x="4167188" y="2090738"/>
          <p14:tracePt t="24980" x="4122738" y="2103438"/>
          <p14:tracePt t="24987" x="4090988" y="2103438"/>
          <p14:tracePt t="24994" x="4071938" y="2109788"/>
          <p14:tracePt t="25001" x="4065588" y="2116138"/>
          <p14:tracePt t="25009" x="4059238" y="2116138"/>
          <p14:tracePt t="25014" x="4052888" y="2116138"/>
          <p14:tracePt t="25333" x="3989388" y="2103438"/>
          <p14:tracePt t="25340" x="3867150" y="2078038"/>
          <p14:tracePt t="25347" x="3702050" y="2039938"/>
          <p14:tracePt t="25353" x="3530600" y="2008188"/>
          <p14:tracePt t="25361" x="3408363" y="1989138"/>
          <p14:tracePt t="25367" x="3306763" y="1970088"/>
          <p14:tracePt t="25375" x="3186113" y="1963738"/>
          <p14:tracePt t="25381" x="3071813" y="1963738"/>
          <p14:tracePt t="25388" x="2976563" y="1963738"/>
          <p14:tracePt t="25395" x="2892425" y="1957388"/>
          <p14:tracePt t="25403" x="2822575" y="1938338"/>
          <p14:tracePt t="25413" x="2740025" y="1931988"/>
          <p14:tracePt t="25419" x="2644775" y="1917700"/>
          <p14:tracePt t="25422" x="2562225" y="1917700"/>
          <p14:tracePt t="25432" x="2484438" y="1911350"/>
          <p14:tracePt t="25447" x="2376488" y="1898650"/>
          <p14:tracePt t="25450" x="2319338" y="1885950"/>
          <p14:tracePt t="25459" x="2274888" y="1885950"/>
          <p14:tracePt t="25464" x="2243138" y="1885950"/>
          <p14:tracePt t="25472" x="2217738" y="1885950"/>
          <p14:tracePt t="25478" x="2205038" y="1885950"/>
          <p14:tracePt t="25485" x="2185988" y="1885950"/>
          <p14:tracePt t="25493" x="2166938" y="1885950"/>
          <p14:tracePt t="25499" x="2160588" y="1885950"/>
          <p14:tracePt t="25506" x="2141538" y="1885950"/>
          <p14:tracePt t="25517" x="2135188" y="1885950"/>
          <p14:tracePt t="25522" x="2122488" y="1885950"/>
          <p14:tracePt t="25529" x="2109788" y="1885950"/>
          <p14:tracePt t="25534" x="2103438" y="1885950"/>
          <p14:tracePt t="25542" x="2090738" y="1885950"/>
          <p14:tracePt t="25548" x="2078038" y="1892300"/>
          <p14:tracePt t="25555" x="2078038" y="1898650"/>
          <p14:tracePt t="25562" x="2065338" y="1898650"/>
          <p14:tracePt t="25569" x="2051050" y="1911350"/>
          <p14:tracePt t="25576" x="2038350" y="1911350"/>
          <p14:tracePt t="25584" x="2025650" y="1917700"/>
          <p14:tracePt t="25591" x="2012950" y="1931988"/>
          <p14:tracePt t="25599" x="2000250" y="1944688"/>
          <p14:tracePt t="25603" x="1981200" y="1957388"/>
          <p14:tracePt t="25611" x="1968500" y="1976438"/>
          <p14:tracePt t="25617" x="1955800" y="1982788"/>
          <p14:tracePt t="25628" x="1936750" y="2001838"/>
          <p14:tracePt t="25639" x="1905000" y="2027238"/>
          <p14:tracePt t="25644" x="1892300" y="2039938"/>
          <p14:tracePt t="25654" x="1879600" y="2052638"/>
          <p14:tracePt t="25666" x="1847850" y="2071688"/>
          <p14:tracePt t="25672" x="1835150" y="2084388"/>
          <p14:tracePt t="25679" x="1828800" y="2090738"/>
          <p14:tracePt t="25686" x="1816100" y="2103438"/>
          <p14:tracePt t="25694" x="1809750" y="2109788"/>
          <p14:tracePt t="25700" x="1797050" y="2116138"/>
          <p14:tracePt t="25709" x="1797050" y="2122488"/>
          <p14:tracePt t="25714" x="1790700" y="2128838"/>
          <p14:tracePt t="25721" x="1784350" y="2128838"/>
          <p14:tracePt t="25728" x="1778000" y="2135188"/>
          <p14:tracePt t="25735" x="1771650" y="2141538"/>
          <p14:tracePt t="25743" x="1765300" y="2147888"/>
          <p14:tracePt t="25748" x="1752600" y="2154238"/>
          <p14:tracePt t="25756" x="1752600" y="2160588"/>
          <p14:tracePt t="25765" x="1746250" y="2166938"/>
          <p14:tracePt t="25772" x="1739900" y="2179638"/>
          <p14:tracePt t="25776" x="1727200" y="2192338"/>
          <p14:tracePt t="25785" x="1727200" y="2198688"/>
          <p14:tracePt t="25799" x="1708150" y="2211388"/>
          <p14:tracePt t="25804" x="1708150" y="2217738"/>
          <p14:tracePt t="25818" x="1701800" y="2230438"/>
          <p14:tracePt t="25825" x="1695450" y="2230438"/>
          <p14:tracePt t="25832" x="1689100" y="2236788"/>
          <p14:tracePt t="25845" x="1689100" y="2243138"/>
          <p14:tracePt t="25859" x="1689100" y="2249488"/>
          <p14:tracePt t="25881" x="1689100" y="2255838"/>
          <p14:tracePt t="26153" x="1663700" y="2255838"/>
          <p14:tracePt t="26160" x="1619250" y="2255838"/>
          <p14:tracePt t="26168" x="1585913" y="2255838"/>
          <p14:tracePt t="26175" x="1541463" y="2255838"/>
          <p14:tracePt t="26182" x="1509713" y="2255838"/>
          <p14:tracePt t="26184" x="1477963" y="2255838"/>
          <p14:tracePt t="26199" x="1420813" y="2255838"/>
          <p14:tracePt t="26206" x="1401763" y="2255838"/>
          <p14:tracePt t="26213" x="1376363" y="2255838"/>
          <p14:tracePt t="26219" x="1357313" y="2255838"/>
          <p14:tracePt t="26230" x="1338263" y="2255838"/>
          <p14:tracePt t="26235" x="1325563" y="2255838"/>
          <p14:tracePt t="26244" x="1306513" y="2255838"/>
          <p14:tracePt t="26249" x="1287463" y="2255838"/>
          <p14:tracePt t="26256" x="1274763" y="2255838"/>
          <p14:tracePt t="26265" x="1255713" y="2262188"/>
          <p14:tracePt t="26269" x="1243013" y="2262188"/>
          <p14:tracePt t="26280" x="1236663" y="2268538"/>
          <p14:tracePt t="26283" x="1223963" y="2268538"/>
          <p14:tracePt t="26292" x="1211263" y="2268538"/>
          <p14:tracePt t="26298" x="1204913" y="2268538"/>
          <p14:tracePt t="26303" x="1192213" y="2274888"/>
          <p14:tracePt t="26310" x="1173163" y="2281238"/>
          <p14:tracePt t="26318" x="1173163" y="2287588"/>
          <p14:tracePt t="26329" x="1160463" y="2293938"/>
          <p14:tracePt t="26333" x="1147763" y="2293938"/>
          <p14:tracePt t="26337" x="1139825" y="2300288"/>
          <p14:tracePt t="26344" x="1133475" y="2300288"/>
          <p14:tracePt t="26351" x="1127125" y="2306638"/>
          <p14:tracePt t="26359" x="1120775" y="2312988"/>
          <p14:tracePt t="26365" x="1114425" y="2319338"/>
          <p14:tracePt t="26372" x="1108075" y="2319338"/>
          <p14:tracePt t="26379" x="1101725" y="2325688"/>
          <p14:tracePt t="26386" x="1095375" y="2332038"/>
          <p14:tracePt t="26394" x="1089025" y="2332038"/>
          <p14:tracePt t="26400" x="1082675" y="2344738"/>
          <p14:tracePt t="26412" x="1076325" y="2351088"/>
          <p14:tracePt t="26421" x="1063625" y="2365375"/>
          <p14:tracePt t="26428" x="1057275" y="2371725"/>
          <p14:tracePt t="26435" x="1050925" y="2378075"/>
          <p14:tracePt t="26441" x="1050925" y="2384425"/>
          <p14:tracePt t="26448" x="1044575" y="2390775"/>
          <p14:tracePt t="26455" x="1044575" y="2397125"/>
          <p14:tracePt t="26462" x="1038225" y="2397125"/>
          <p14:tracePt t="26469" x="1038225" y="2409825"/>
          <p14:tracePt t="26477" x="1031875" y="2409825"/>
          <p14:tracePt t="26483" x="1031875" y="2422525"/>
          <p14:tracePt t="26491" x="1031875" y="2435225"/>
          <p14:tracePt t="26497" x="1031875" y="2441575"/>
          <p14:tracePt t="26504" x="1031875" y="2460625"/>
          <p14:tracePt t="26513" x="1031875" y="2479675"/>
          <p14:tracePt t="26522" x="1031875" y="2492375"/>
          <p14:tracePt t="26525" x="1031875" y="2511425"/>
          <p14:tracePt t="26534" x="1031875" y="2530475"/>
          <p14:tracePt t="26541" x="1031875" y="2536825"/>
          <p14:tracePt t="26553" x="1031875" y="2555875"/>
          <p14:tracePt t="26561" x="1038225" y="2568575"/>
          <p14:tracePt t="26567" x="1038225" y="2581275"/>
          <p14:tracePt t="26575" x="1044575" y="2581275"/>
          <p14:tracePt t="26581" x="1044575" y="2587625"/>
          <p14:tracePt t="26589" x="1050925" y="2600325"/>
          <p14:tracePt t="26594" x="1057275" y="2600325"/>
          <p14:tracePt t="26601" x="1063625" y="2606675"/>
          <p14:tracePt t="26617" x="1089025" y="2625725"/>
          <p14:tracePt t="26624" x="1108075" y="2632075"/>
          <p14:tracePt t="26628" x="1114425" y="2644775"/>
          <p14:tracePt t="26636" x="1133475" y="2644775"/>
          <p14:tracePt t="26645" x="1147763" y="2651125"/>
          <p14:tracePt t="26652" x="1173163" y="2657475"/>
          <p14:tracePt t="26656" x="1185863" y="2663825"/>
          <p14:tracePt t="26663" x="1204913" y="2670175"/>
          <p14:tracePt t="26670" x="1223963" y="2670175"/>
          <p14:tracePt t="26677" x="1243013" y="2676525"/>
          <p14:tracePt t="26684" x="1255713" y="2676525"/>
          <p14:tracePt t="26692" x="1274763" y="2676525"/>
          <p14:tracePt t="26698" x="1293813" y="2676525"/>
          <p14:tracePt t="26708" x="1306513" y="2676525"/>
          <p14:tracePt t="26717" x="1319213" y="2676525"/>
          <p14:tracePt t="26724" x="1338263" y="2676525"/>
          <p14:tracePt t="26730" x="1350963" y="2676525"/>
          <p14:tracePt t="26733" x="1363663" y="2676525"/>
          <p14:tracePt t="26739" x="1376363" y="2670175"/>
          <p14:tracePt t="26746" x="1382713" y="2663825"/>
          <p14:tracePt t="26753" x="1401763" y="2657475"/>
          <p14:tracePt t="26761" x="1414463" y="2657475"/>
          <p14:tracePt t="26766" x="1439863" y="2638425"/>
          <p14:tracePt t="26775" x="1458913" y="2625725"/>
          <p14:tracePt t="26780" x="1484313" y="2606675"/>
          <p14:tracePt t="26788" x="1503363" y="2574925"/>
          <p14:tracePt t="26795" x="1522413" y="2555875"/>
          <p14:tracePt t="26803" x="1541463" y="2543175"/>
          <p14:tracePt t="26812" x="1554163" y="2530475"/>
          <p14:tracePt t="26817" x="1554163" y="2517775"/>
          <p14:tracePt t="26824" x="1566863" y="2505075"/>
          <p14:tracePt t="26829" x="1573213" y="2498725"/>
          <p14:tracePt t="26837" x="1579563" y="2492375"/>
          <p14:tracePt t="26845" x="1579563" y="2486025"/>
          <p14:tracePt t="26858" x="1579563" y="2479675"/>
          <p14:tracePt t="26868" x="1579563" y="2466975"/>
          <p14:tracePt t="26874" x="1579563" y="2460625"/>
          <p14:tracePt t="26878" x="1579563" y="2441575"/>
          <p14:tracePt t="26885" x="1579563" y="2428875"/>
          <p14:tracePt t="26892" x="1579563" y="2416175"/>
          <p14:tracePt t="26899" x="1579563" y="2390775"/>
          <p14:tracePt t="26906" x="1566863" y="2371725"/>
          <p14:tracePt t="26913" x="1554163" y="2344738"/>
          <p14:tracePt t="26919" x="1541463" y="2319338"/>
          <p14:tracePt t="26927" x="1528763" y="2300288"/>
          <p14:tracePt t="26936" x="1509713" y="2281238"/>
          <p14:tracePt t="26939" x="1490663" y="2255838"/>
          <p14:tracePt t="26947" x="1471613" y="2243138"/>
          <p14:tracePt t="26955" x="1452563" y="2224088"/>
          <p14:tracePt t="26961" x="1433513" y="2211388"/>
          <p14:tracePt t="26968" x="1408113" y="2198688"/>
          <p14:tracePt t="26975" x="1389063" y="2192338"/>
          <p14:tracePt t="26982" x="1370013" y="2185988"/>
          <p14:tracePt t="26989" x="1350963" y="2179638"/>
          <p14:tracePt t="26995" x="1325563" y="2179638"/>
          <p14:tracePt t="27003" x="1300163" y="2173288"/>
          <p14:tracePt t="27010" x="1274763" y="2173288"/>
          <p14:tracePt t="27016" x="1255713" y="2173288"/>
          <p14:tracePt t="27024" x="1230313" y="2173288"/>
          <p14:tracePt t="27031" x="1204913" y="2179638"/>
          <p14:tracePt t="27037" x="1179513" y="2179638"/>
          <p14:tracePt t="27044" x="1154113" y="2185988"/>
          <p14:tracePt t="27051" x="1139825" y="2192338"/>
          <p14:tracePt t="27058" x="1114425" y="2205038"/>
          <p14:tracePt t="27065" x="1082675" y="2217738"/>
          <p14:tracePt t="27072" x="1057275" y="2243138"/>
          <p14:tracePt t="27093" x="987425" y="2300288"/>
          <p14:tracePt t="27100" x="968375" y="2319338"/>
          <p14:tracePt t="27107" x="942975" y="2344738"/>
          <p14:tracePt t="27113" x="930275" y="2365375"/>
          <p14:tracePt t="27120" x="911225" y="2390775"/>
          <p14:tracePt t="27128" x="898525" y="2409825"/>
          <p14:tracePt t="27134" x="879475" y="2435225"/>
          <p14:tracePt t="27145" x="860425" y="2466975"/>
          <p14:tracePt t="27152" x="847725" y="2498725"/>
          <p14:tracePt t="27159" x="835025" y="2524125"/>
          <p14:tracePt t="27165" x="822325" y="2555875"/>
          <p14:tracePt t="27169" x="815975" y="2587625"/>
          <p14:tracePt t="27176" x="803275" y="2613025"/>
          <p14:tracePt t="27185" x="803275" y="2638425"/>
          <p14:tracePt t="27196" x="796925" y="2657475"/>
          <p14:tracePt t="27199" x="790575" y="2670175"/>
          <p14:tracePt t="27203" x="790575" y="2689225"/>
          <p14:tracePt t="27211" x="790575" y="2708275"/>
          <p14:tracePt t="27217" x="790575" y="2720975"/>
          <p14:tracePt t="27226" x="790575" y="2740025"/>
          <p14:tracePt t="27233" x="796925" y="2759075"/>
          <p14:tracePt t="27242" x="803275" y="2778125"/>
          <p14:tracePt t="27248" x="809625" y="2798763"/>
          <p14:tracePt t="27252" x="822325" y="2830513"/>
          <p14:tracePt t="27268" x="847725" y="2868613"/>
          <p14:tracePt t="27272" x="854075" y="2887663"/>
          <p14:tracePt t="27280" x="866775" y="2906713"/>
          <p14:tracePt t="27287" x="892175" y="2925763"/>
          <p14:tracePt t="27297" x="911225" y="2944813"/>
          <p14:tracePt t="27302" x="942975" y="2963863"/>
          <p14:tracePt t="27310" x="962025" y="2970213"/>
          <p14:tracePt t="27315" x="1000125" y="2982913"/>
          <p14:tracePt t="27322" x="1044575" y="2995613"/>
          <p14:tracePt t="27329" x="1120775" y="3001963"/>
          <p14:tracePt t="27335" x="1204913" y="3001963"/>
          <p14:tracePt t="27343" x="1268413" y="3001963"/>
          <p14:tracePt t="27353" x="1325563" y="2982913"/>
          <p14:tracePt t="27358" x="1370013" y="2970213"/>
          <p14:tracePt t="27365" x="1401763" y="2957513"/>
          <p14:tracePt t="27369" x="1414463" y="2944813"/>
          <p14:tracePt t="27377" x="1427163" y="2938463"/>
          <p14:tracePt t="27383" x="1446213" y="2925763"/>
          <p14:tracePt t="27391" x="1465263" y="2906713"/>
          <p14:tracePt t="27397" x="1484313" y="2887663"/>
          <p14:tracePt t="27407" x="1503363" y="2862263"/>
          <p14:tracePt t="27415" x="1528763" y="2843213"/>
          <p14:tracePt t="27422" x="1547813" y="2811463"/>
          <p14:tracePt t="27424" x="1566863" y="2778125"/>
          <p14:tracePt t="27432" x="1579563" y="2752725"/>
          <p14:tracePt t="27441" x="1598613" y="2714625"/>
          <p14:tracePt t="27448" x="1606550" y="2676525"/>
          <p14:tracePt t="27453" x="1625600" y="2644775"/>
          <p14:tracePt t="27459" x="1631950" y="2600325"/>
          <p14:tracePt t="27466" x="1631950" y="2574925"/>
          <p14:tracePt t="27478" x="1631950" y="2549525"/>
          <p14:tracePt t="27485" x="1631950" y="2536825"/>
          <p14:tracePt t="27489" x="1631950" y="2517775"/>
          <p14:tracePt t="27494" x="1631950" y="2498725"/>
          <p14:tracePt t="27501" x="1631950" y="2479675"/>
          <p14:tracePt t="27509" x="1625600" y="2473325"/>
          <p14:tracePt t="27517" x="1619250" y="2454275"/>
          <p14:tracePt t="27524" x="1606550" y="2428875"/>
          <p14:tracePt t="27531" x="1592263" y="2403475"/>
          <p14:tracePt t="27535" x="1585913" y="2378075"/>
          <p14:tracePt t="27547" x="1573213" y="2359025"/>
          <p14:tracePt t="27550" x="1554163" y="2332038"/>
          <p14:tracePt t="27556" x="1541463" y="2312988"/>
          <p14:tracePt t="27563" x="1528763" y="2293938"/>
          <p14:tracePt t="27570" x="1522413" y="2281238"/>
          <p14:tracePt t="27581" x="1503363" y="2268538"/>
          <p14:tracePt t="27586" x="1490663" y="2255838"/>
          <p14:tracePt t="27596" x="1484313" y="2249488"/>
          <p14:tracePt t="27601" x="1477963" y="2249488"/>
          <p14:tracePt t="27604" x="1465263" y="2243138"/>
          <p14:tracePt t="27612" x="1458913" y="2243138"/>
          <p14:tracePt t="27619" x="1458913" y="2236788"/>
          <p14:tracePt t="27630" x="1452563" y="2236788"/>
          <p14:tracePt t="27635" x="1439863" y="2236788"/>
          <p14:tracePt t="27649" x="1433513" y="2236788"/>
          <p14:tracePt t="27654" x="1427163" y="2236788"/>
          <p14:tracePt t="27662" x="1420813" y="2236788"/>
          <p14:tracePt t="27691" x="1414463" y="2236788"/>
          <p14:tracePt t="27698" x="1414463" y="2243138"/>
          <p14:tracePt t="27718" x="1414463" y="2249488"/>
          <p14:tracePt t="27732" x="1414463" y="2255838"/>
          <p14:tracePt t="27758" x="1414463" y="2262188"/>
          <p14:tracePt t="27778" x="1414463" y="2268538"/>
          <p14:tracePt t="27851" x="1420813" y="2268538"/>
          <p14:tracePt t="27861" x="1427163" y="2268538"/>
          <p14:tracePt t="27875" x="1433513" y="2268538"/>
          <p14:tracePt t="27905" x="1439863" y="2268538"/>
          <p14:tracePt t="27913" x="1446213" y="2268538"/>
          <p14:tracePt t="27921" x="1446213" y="2262188"/>
          <p14:tracePt t="27925" x="1452563" y="2262188"/>
          <p14:tracePt t="27930" x="1458913" y="2262188"/>
          <p14:tracePt t="27938" x="1465263" y="2262188"/>
          <p14:tracePt t="27945" x="1477963" y="2255838"/>
          <p14:tracePt t="27951" x="1484313" y="2255838"/>
          <p14:tracePt t="27959" x="1490663" y="2249488"/>
          <p14:tracePt t="27965" x="1497013" y="2249488"/>
          <p14:tracePt t="27972" x="1509713" y="2249488"/>
          <p14:tracePt t="27979" x="1509713" y="2243138"/>
          <p14:tracePt t="27986" x="1516063" y="2243138"/>
          <p14:tracePt t="27993" x="1522413" y="2236788"/>
          <p14:tracePt t="28002" x="1528763" y="2236788"/>
          <p14:tracePt t="28011" x="1535113" y="2236788"/>
          <p14:tracePt t="28019" x="1541463" y="2236788"/>
          <p14:tracePt t="28022" x="1547813" y="2236788"/>
          <p14:tracePt t="28030" x="1554163" y="2236788"/>
          <p14:tracePt t="28039" x="1560513" y="2236788"/>
          <p14:tracePt t="28055" x="1566863" y="2236788"/>
          <p14:tracePt t="28069" x="1573213" y="2236788"/>
          <p14:tracePt t="28119" x="1573213" y="2243138"/>
          <p14:tracePt t="28124" x="1573213" y="2249488"/>
          <p14:tracePt t="28143" x="1573213" y="2255838"/>
          <p14:tracePt t="28147" x="1573213" y="2262188"/>
          <p14:tracePt t="28169" x="1573213" y="2268538"/>
          <p14:tracePt t="28175" x="1573213" y="2274888"/>
          <p14:tracePt t="28182" x="1573213" y="2281238"/>
          <p14:tracePt t="28193" x="1573213" y="2287588"/>
          <p14:tracePt t="28199" x="1573213" y="2293938"/>
          <p14:tracePt t="28202" x="1573213" y="2306638"/>
          <p14:tracePt t="28208" x="1573213" y="2325688"/>
          <p14:tracePt t="28215" x="1573213" y="2344738"/>
          <p14:tracePt t="28224" x="1566863" y="2378075"/>
          <p14:tracePt t="28233" x="1566863" y="2409825"/>
          <p14:tracePt t="28236" x="1566863" y="2454275"/>
          <p14:tracePt t="28243" x="1560513" y="2498725"/>
          <p14:tracePt t="28249" x="1560513" y="2536825"/>
          <p14:tracePt t="28256" x="1547813" y="2587625"/>
          <p14:tracePt t="28263" x="1547813" y="2619375"/>
          <p14:tracePt t="28270" x="1547813" y="2638425"/>
          <p14:tracePt t="28277" x="1547813" y="2657475"/>
          <p14:tracePt t="28284" x="1547813" y="2670175"/>
          <p14:tracePt t="28293" x="1547813" y="2682875"/>
          <p14:tracePt t="28297" x="1547813" y="2689225"/>
          <p14:tracePt t="28305" x="1547813" y="2701925"/>
          <p14:tracePt t="28312" x="1547813" y="2708275"/>
          <p14:tracePt t="28319" x="1547813" y="2720975"/>
          <p14:tracePt t="28333" x="1547813" y="2733675"/>
          <p14:tracePt t="28339" x="1547813" y="2740025"/>
          <p14:tracePt t="28346" x="1554163" y="2746375"/>
          <p14:tracePt t="28353" x="1560513" y="2752725"/>
          <p14:tracePt t="28360" x="1566863" y="2765425"/>
          <p14:tracePt t="28370" x="1579563" y="2778125"/>
          <p14:tracePt t="28378" x="1598613" y="2798763"/>
          <p14:tracePt t="28385" x="1619250" y="2811463"/>
          <p14:tracePt t="28394" x="1638300" y="2824163"/>
          <p14:tracePt t="28399" x="1625600" y="2817813"/>
          <p14:tracePt t="28682" x="1619250" y="2811463"/>
          <p14:tracePt t="28693" x="1606550" y="2798763"/>
          <p14:tracePt t="28699" x="1592263" y="2792413"/>
          <p14:tracePt t="28708" x="1579563" y="2778125"/>
          <p14:tracePt t="28714" x="1560513" y="2759075"/>
          <p14:tracePt t="28721" x="1547813" y="2746375"/>
          <p14:tracePt t="28728" x="1541463" y="2740025"/>
          <p14:tracePt t="28735" x="1528763" y="2727325"/>
          <p14:tracePt t="28742" x="1516063" y="2714625"/>
          <p14:tracePt t="28748" x="1497013" y="2701925"/>
          <p14:tracePt t="28758" x="1490663" y="2695575"/>
          <p14:tracePt t="28770" x="1471613" y="2676525"/>
          <p14:tracePt t="28777" x="1465263" y="2663825"/>
          <p14:tracePt t="28783" x="1452563" y="2657475"/>
          <p14:tracePt t="28790" x="1446213" y="2651125"/>
          <p14:tracePt t="28797" x="1433513" y="2644775"/>
          <p14:tracePt t="28804" x="1427163" y="2638425"/>
          <p14:tracePt t="28810" x="1427163" y="2632075"/>
          <p14:tracePt t="28818" x="1414463" y="2632075"/>
          <p14:tracePt t="28825" x="1408113" y="2625725"/>
          <p14:tracePt t="28831" x="1408113" y="2619375"/>
          <p14:tracePt t="28839" x="1401763" y="2613025"/>
          <p14:tracePt t="28845" x="1389063" y="2613025"/>
          <p14:tracePt t="28860" x="1376363" y="2613025"/>
          <p14:tracePt t="28866" x="1370013" y="2613025"/>
          <p14:tracePt t="28873" x="1363663" y="2606675"/>
          <p14:tracePt t="28880" x="1350963" y="2606675"/>
          <p14:tracePt t="28889" x="1344613" y="2606675"/>
          <p14:tracePt t="28904" x="1331913" y="2606675"/>
          <p14:tracePt t="28907" x="1325563" y="2606675"/>
          <p14:tracePt t="28915" x="1319213" y="2606675"/>
          <p14:tracePt t="28924" x="1312863" y="2606675"/>
          <p14:tracePt t="28936" x="1306513" y="2613025"/>
          <p14:tracePt t="28942" x="1300163" y="2619375"/>
          <p14:tracePt t="28949" x="1293813" y="2619375"/>
          <p14:tracePt t="28957" x="1293813" y="2625725"/>
          <p14:tracePt t="28963" x="1287463" y="2638425"/>
          <p14:tracePt t="28970" x="1281113" y="2644775"/>
          <p14:tracePt t="28977" x="1268413" y="2657475"/>
          <p14:tracePt t="28984" x="1255713" y="2676525"/>
          <p14:tracePt t="28992" x="1243013" y="2701925"/>
          <p14:tracePt t="29000" x="1230313" y="2727325"/>
          <p14:tracePt t="29007" x="1211263" y="2765425"/>
          <p14:tracePt t="29018" x="1154113" y="2894013"/>
          <p14:tracePt t="29029" x="1114425" y="3001963"/>
          <p14:tracePt t="29033" x="1089025" y="3109913"/>
          <p14:tracePt t="29039" x="1063625" y="3186113"/>
          <p14:tracePt t="29046" x="1057275" y="3238500"/>
          <p14:tracePt t="29053" x="1044575" y="3282950"/>
          <p14:tracePt t="29060" x="1038225" y="3308350"/>
          <p14:tracePt t="29083" x="1031875" y="3384550"/>
          <p14:tracePt t="29094" x="1031875" y="3435350"/>
          <p14:tracePt t="29101" x="1031875" y="3467100"/>
          <p14:tracePt t="29109" x="1031875" y="3505200"/>
          <p14:tracePt t="29118" x="1031875" y="3536950"/>
          <p14:tracePt t="29125" x="1031875" y="3562350"/>
          <p14:tracePt t="29132" x="1031875" y="3594100"/>
          <p14:tracePt t="29137" x="1044575" y="3625850"/>
          <p14:tracePt t="29144" x="1044575" y="3652838"/>
          <p14:tracePt t="29153" x="1050925" y="3690938"/>
          <p14:tracePt t="29159" x="1057275" y="3748088"/>
          <p14:tracePt t="29167" x="1057275" y="3798888"/>
          <p14:tracePt t="29172" x="1063625" y="3868738"/>
          <p14:tracePt t="29179" x="1069975" y="3919538"/>
          <p14:tracePt t="29187" x="1082675" y="3976688"/>
          <p14:tracePt t="29194" x="1095375" y="4033838"/>
          <p14:tracePt t="29199" x="1101725" y="4065588"/>
          <p14:tracePt t="29208" x="1101725" y="4086225"/>
          <p14:tracePt t="29214" x="1108075" y="4111625"/>
          <p14:tracePt t="29219" x="1114425" y="4130675"/>
          <p14:tracePt t="29227" x="1114425" y="4149725"/>
          <p14:tracePt t="29233" x="1120775" y="4162425"/>
          <p14:tracePt t="29240" x="1120775" y="4175125"/>
          <p14:tracePt t="29247" x="1120775" y="4194175"/>
          <p14:tracePt t="29254" x="1127125" y="4206875"/>
          <p14:tracePt t="29261" x="1133475" y="4225925"/>
          <p14:tracePt t="29268" x="1139825" y="4232275"/>
          <p14:tracePt t="29275" x="1147763" y="4251325"/>
          <p14:tracePt t="29282" x="1154113" y="4264025"/>
          <p14:tracePt t="29289" x="1160463" y="4283075"/>
          <p14:tracePt t="29295" x="1173163" y="4295775"/>
          <p14:tracePt t="29303" x="1185863" y="4308475"/>
          <p14:tracePt t="29309" x="1198563" y="4327525"/>
          <p14:tracePt t="29316" x="1217613" y="4346575"/>
          <p14:tracePt t="29324" x="1236663" y="4365625"/>
          <p14:tracePt t="29330" x="1249363" y="4384675"/>
          <p14:tracePt t="29339" x="1268413" y="4403725"/>
          <p14:tracePt t="29352" x="1312863" y="4422775"/>
          <p14:tracePt t="29358" x="1331913" y="4441825"/>
          <p14:tracePt t="29365" x="1357313" y="4454525"/>
          <p14:tracePt t="29371" x="1376363" y="4467225"/>
          <p14:tracePt t="29379" x="1395413" y="4473575"/>
          <p14:tracePt t="29386" x="1420813" y="4486275"/>
          <p14:tracePt t="29393" x="1439863" y="4492625"/>
          <p14:tracePt t="29399" x="1458913" y="4498975"/>
          <p14:tracePt t="29409" x="1477963" y="4506913"/>
          <p14:tracePt t="29418" x="1503363" y="4513263"/>
          <p14:tracePt t="29423" x="1528763" y="4519613"/>
          <p14:tracePt t="29430" x="1547813" y="4525963"/>
          <p14:tracePt t="29433" x="1566863" y="4532313"/>
          <p14:tracePt t="29444" x="1592263" y="4538663"/>
          <p14:tracePt t="29449" x="1619250" y="4538663"/>
          <p14:tracePt t="29455" x="1638300" y="4545013"/>
          <p14:tracePt t="29464" x="1657350" y="4545013"/>
          <p14:tracePt t="29468" x="1682750" y="4551363"/>
          <p14:tracePt t="29477" x="1708150" y="4551363"/>
          <p14:tracePt t="29483" x="1733550" y="4551363"/>
          <p14:tracePt t="29490" x="1752600" y="4557713"/>
          <p14:tracePt t="29496" x="1771650" y="4557713"/>
          <p14:tracePt t="29503" x="1803400" y="4557713"/>
          <p14:tracePt t="29510" x="1841500" y="4564063"/>
          <p14:tracePt t="29519" x="1873250" y="4564063"/>
          <p14:tracePt t="29533" x="1930400" y="4564063"/>
          <p14:tracePt t="29539" x="1962150" y="4564063"/>
          <p14:tracePt t="29545" x="2000250" y="4564063"/>
          <p14:tracePt t="29554" x="2044700" y="4564063"/>
          <p14:tracePt t="29561" x="2090738" y="4564063"/>
          <p14:tracePt t="29566" x="2135188" y="4564063"/>
          <p14:tracePt t="29573" x="2166938" y="4564063"/>
          <p14:tracePt t="29579" x="2198688" y="4564063"/>
          <p14:tracePt t="29589" x="2236788" y="4551363"/>
          <p14:tracePt t="29602" x="2300288" y="4551363"/>
          <p14:tracePt t="29607" x="2332038" y="4545013"/>
          <p14:tracePt t="29614" x="2370138" y="4538663"/>
          <p14:tracePt t="29626" x="2401888" y="4532313"/>
          <p14:tracePt t="29632" x="2439988" y="4525963"/>
          <p14:tracePt t="29637" x="2471738" y="4513263"/>
          <p14:tracePt t="29642" x="2497138" y="4506913"/>
          <p14:tracePt t="29649" x="2517775" y="4498975"/>
          <p14:tracePt t="29658" x="2536825" y="4486275"/>
          <p14:tracePt t="29667" x="2555875" y="4479925"/>
          <p14:tracePt t="29668" x="2587625" y="4467225"/>
          <p14:tracePt t="29677" x="2613025" y="4454525"/>
          <p14:tracePt t="29683" x="2632075" y="4441825"/>
          <p14:tracePt t="29690" x="2638425" y="4435475"/>
          <p14:tracePt t="29697" x="2657475" y="4422775"/>
          <p14:tracePt t="29706" x="2670175" y="4416425"/>
          <p14:tracePt t="29713" x="2682875" y="4410075"/>
          <p14:tracePt t="29720" x="2689225" y="4397375"/>
          <p14:tracePt t="29724" x="2701925" y="4384675"/>
          <p14:tracePt t="29734" x="2708275" y="4371975"/>
          <p14:tracePt t="29742" x="2714625" y="4365625"/>
          <p14:tracePt t="29749" x="2720975" y="4352925"/>
          <p14:tracePt t="29753" x="2727325" y="4333875"/>
          <p14:tracePt t="29760" x="2727325" y="4321175"/>
          <p14:tracePt t="29768" x="2727325" y="4289425"/>
          <p14:tracePt t="29779" x="2727325" y="4251325"/>
          <p14:tracePt t="29785" x="2720975" y="4187825"/>
          <p14:tracePt t="29788" x="2701925" y="4079875"/>
          <p14:tracePt t="29794" x="2657475" y="3913188"/>
          <p14:tracePt t="29801" x="2625725" y="3703638"/>
          <p14:tracePt t="29818" x="2555875" y="3498850"/>
          <p14:tracePt t="29821" x="2530475" y="3435350"/>
          <p14:tracePt t="29829" x="2524125" y="3390900"/>
          <p14:tracePt t="29835" x="2509838" y="3346450"/>
          <p14:tracePt t="29843" x="2490788" y="3295650"/>
          <p14:tracePt t="29849" x="2471738" y="3251200"/>
          <p14:tracePt t="29859" x="2439988" y="3205163"/>
          <p14:tracePt t="29866" x="2408238" y="3154363"/>
          <p14:tracePt t="29874" x="2382838" y="3109913"/>
          <p14:tracePt t="29878" x="2351088" y="3078163"/>
          <p14:tracePt t="29884" x="2332038" y="3052763"/>
          <p14:tracePt t="29892" x="2312988" y="3040063"/>
          <p14:tracePt t="29900" x="2300288" y="3021013"/>
          <p14:tracePt t="29907" x="2287588" y="3001963"/>
          <p14:tracePt t="29916" x="2274888" y="2989263"/>
          <p14:tracePt t="29918" x="2262188" y="2976563"/>
          <p14:tracePt t="29926" x="2243138" y="2963863"/>
          <p14:tracePt t="29933" x="2236788" y="2951163"/>
          <p14:tracePt t="29939" x="2230438" y="2938463"/>
          <p14:tracePt t="29946" x="2217738" y="2932113"/>
          <p14:tracePt t="29953" x="2211388" y="2919413"/>
          <p14:tracePt t="29960" x="2198688" y="2900363"/>
          <p14:tracePt t="29967" x="2185988" y="2887663"/>
          <p14:tracePt t="29975" x="2173288" y="2868613"/>
          <p14:tracePt t="29981" x="2173288" y="2862263"/>
          <p14:tracePt t="29988" x="2160588" y="2843213"/>
          <p14:tracePt t="29995" x="2141538" y="2824163"/>
          <p14:tracePt t="30001" x="2128838" y="2811463"/>
          <p14:tracePt t="30010" x="2116138" y="2792413"/>
          <p14:tracePt t="30015" x="2103438" y="2784475"/>
          <p14:tracePt t="30023" x="2090738" y="2771775"/>
          <p14:tracePt t="30029" x="2078038" y="2759075"/>
          <p14:tracePt t="30036" x="2058988" y="2746375"/>
          <p14:tracePt t="30044" x="2038350" y="2727325"/>
          <p14:tracePt t="30050" x="2012950" y="2714625"/>
          <p14:tracePt t="30057" x="1987550" y="2701925"/>
          <p14:tracePt t="30064" x="1962150" y="2695575"/>
          <p14:tracePt t="30071" x="1936750" y="2682875"/>
          <p14:tracePt t="30078" x="1911350" y="2682875"/>
          <p14:tracePt t="30095" x="1822450" y="2663825"/>
          <p14:tracePt t="30098" x="1771650" y="2651125"/>
          <p14:tracePt t="30105" x="1695450" y="2644775"/>
          <p14:tracePt t="30113" x="1619250" y="2638425"/>
          <p14:tracePt t="30119" x="1554163" y="2632075"/>
          <p14:tracePt t="30127" x="1503363" y="2632075"/>
          <p14:tracePt t="30133" x="1446213" y="2632075"/>
          <p14:tracePt t="30141" x="1401763" y="2632075"/>
          <p14:tracePt t="30149" x="1370013" y="2632075"/>
          <p14:tracePt t="30157" x="1350963" y="2632075"/>
          <p14:tracePt t="30162" x="1325563" y="2632075"/>
          <p14:tracePt t="30169" x="1300163" y="2632075"/>
          <p14:tracePt t="30178" x="1274763" y="2632075"/>
          <p14:tracePt t="30182" x="1249363" y="2632075"/>
          <p14:tracePt t="30190" x="1230313" y="2632075"/>
          <p14:tracePt t="30198" x="1204913" y="2638425"/>
          <p14:tracePt t="30202" x="1185863" y="2644775"/>
          <p14:tracePt t="30214" x="1166813" y="2651125"/>
          <p14:tracePt t="30217" x="1154113" y="2657475"/>
          <p14:tracePt t="30223" x="1133475" y="2663825"/>
          <p14:tracePt t="30230" x="1114425" y="2670175"/>
          <p14:tracePt t="30237" x="1095375" y="2682875"/>
          <p14:tracePt t="30244" x="1076325" y="2701925"/>
          <p14:tracePt t="30251" x="1057275" y="2720975"/>
          <p14:tracePt t="30259" x="1031875" y="2740025"/>
          <p14:tracePt t="30265" x="1012825" y="2765425"/>
          <p14:tracePt t="30272" x="981075" y="2817813"/>
          <p14:tracePt t="30283" x="955675" y="2855913"/>
          <p14:tracePt t="30285" x="936625" y="2887663"/>
          <p14:tracePt t="30292" x="923925" y="2925763"/>
          <p14:tracePt t="30299" x="898525" y="2970213"/>
          <p14:tracePt t="30307" x="892175" y="3008313"/>
          <p14:tracePt t="30313" x="885825" y="3052763"/>
          <p14:tracePt t="30320" x="866775" y="3097213"/>
          <p14:tracePt t="30328" x="860425" y="3173413"/>
          <p14:tracePt t="30336" x="854075" y="3238500"/>
          <p14:tracePt t="30346" x="854075" y="3295650"/>
          <p14:tracePt t="30351" x="854075" y="3346450"/>
          <p14:tracePt t="30356" x="854075" y="3403600"/>
          <p14:tracePt t="30364" x="860425" y="3448050"/>
          <p14:tracePt t="30371" x="866775" y="3498850"/>
          <p14:tracePt t="30376" x="885825" y="3556000"/>
          <p14:tracePt t="30382" x="898525" y="3600450"/>
          <p14:tracePt t="30394" x="917575" y="3665538"/>
          <p14:tracePt t="30402" x="949325" y="3748088"/>
          <p14:tracePt t="30406" x="981075" y="3805238"/>
          <p14:tracePt t="30410" x="1025525" y="3868738"/>
          <p14:tracePt t="30417" x="1063625" y="3919538"/>
          <p14:tracePt t="30428" x="1108075" y="3970338"/>
          <p14:tracePt t="30438" x="1179513" y="4046538"/>
          <p14:tracePt t="30445" x="1217613" y="4098925"/>
          <p14:tracePt t="30452" x="1268413" y="4137025"/>
          <p14:tracePt t="30459" x="1306513" y="4175125"/>
          <p14:tracePt t="30466" x="1357313" y="4213225"/>
          <p14:tracePt t="30473" x="1382713" y="4257675"/>
          <p14:tracePt t="30479" x="1401763" y="4270375"/>
          <p14:tracePt t="30487" x="1439863" y="4302125"/>
          <p14:tracePt t="30494" x="1477963" y="4333875"/>
          <p14:tracePt t="30500" x="1528763" y="4359275"/>
          <p14:tracePt t="30509" x="1573213" y="4378325"/>
          <p14:tracePt t="30514" x="1619250" y="4403725"/>
          <p14:tracePt t="30521" x="1657350" y="4429125"/>
          <p14:tracePt t="30528" x="1714500" y="4448175"/>
          <p14:tracePt t="30535" x="1758950" y="4467225"/>
          <p14:tracePt t="30542" x="1816100" y="4479925"/>
          <p14:tracePt t="30549" x="1860550" y="4498975"/>
          <p14:tracePt t="30555" x="1905000" y="4506913"/>
          <p14:tracePt t="30563" x="1949450" y="4513263"/>
          <p14:tracePt t="30569" x="1974850" y="4519613"/>
          <p14:tracePt t="30577" x="2012950" y="4525963"/>
          <p14:tracePt t="30583" x="2032000" y="4525963"/>
          <p14:tracePt t="30591" x="2051050" y="4525963"/>
          <p14:tracePt t="30600" x="2078038" y="4525963"/>
          <p14:tracePt t="30607" x="2097088" y="4525963"/>
          <p14:tracePt t="30614" x="2109788" y="4525963"/>
          <p14:tracePt t="30619" x="2128838" y="4525963"/>
          <p14:tracePt t="30626" x="2141538" y="4525963"/>
          <p14:tracePt t="30632" x="2154238" y="4525963"/>
          <p14:tracePt t="30639" x="2173288" y="4525963"/>
          <p14:tracePt t="30646" x="2192338" y="4525963"/>
          <p14:tracePt t="30653" x="2205038" y="4525963"/>
          <p14:tracePt t="30660" x="2224088" y="4525963"/>
          <p14:tracePt t="30667" x="2243138" y="4525963"/>
          <p14:tracePt t="30675" x="2255838" y="4525963"/>
          <p14:tracePt t="30684" x="2281238" y="4525963"/>
          <p14:tracePt t="30691" x="2300288" y="4519613"/>
          <p14:tracePt t="30695" x="2325688" y="4519613"/>
          <p14:tracePt t="30703" x="2338388" y="4513263"/>
          <p14:tracePt t="30716" x="2382838" y="4506913"/>
          <p14:tracePt t="30722" x="2401888" y="4506913"/>
          <p14:tracePt t="30729" x="2420938" y="4506913"/>
          <p14:tracePt t="30736" x="2439988" y="4506913"/>
          <p14:tracePt t="30743" x="2465388" y="4506913"/>
          <p14:tracePt t="30752" x="2478088" y="4498975"/>
          <p14:tracePt t="30762" x="2503488" y="4498975"/>
          <p14:tracePt t="30768" x="2524125" y="4492625"/>
          <p14:tracePt t="30771" x="2549525" y="4492625"/>
          <p14:tracePt t="30778" x="2562225" y="4486275"/>
          <p14:tracePt t="30784" x="2587625" y="4479925"/>
          <p14:tracePt t="30792" x="2600325" y="4473575"/>
          <p14:tracePt t="30798" x="2606675" y="4473575"/>
          <p14:tracePt t="30806" x="2625725" y="4473575"/>
          <p14:tracePt t="30812" x="2638425" y="4467225"/>
          <p14:tracePt t="30821" x="2651125" y="4460875"/>
          <p14:tracePt t="30828" x="2657475" y="4460875"/>
          <p14:tracePt t="30836" x="2663825" y="4460875"/>
          <p14:tracePt t="30840" x="2670175" y="4454525"/>
          <p14:tracePt t="30849" x="2682875" y="4448175"/>
          <p14:tracePt t="30857" x="2689225" y="4441825"/>
          <p14:tracePt t="30866" x="2695575" y="4435475"/>
          <p14:tracePt t="30867" x="2708275" y="4435475"/>
          <p14:tracePt t="30878" x="2720975" y="4435475"/>
          <p14:tracePt t="30883" x="2720975" y="4429125"/>
          <p14:tracePt t="30890" x="2733675" y="4422775"/>
          <p14:tracePt t="30895" x="2746375" y="4416425"/>
          <p14:tracePt t="30902" x="2752725" y="4410075"/>
          <p14:tracePt t="30909" x="2759075" y="4410075"/>
          <p14:tracePt t="30916" x="2771775" y="4403725"/>
          <p14:tracePt t="30923" x="2778125" y="4391025"/>
          <p14:tracePt t="30933" x="2790825" y="4384675"/>
          <p14:tracePt t="30938" x="2797175" y="4384675"/>
          <p14:tracePt t="30947" x="2809875" y="4371975"/>
          <p14:tracePt t="30952" x="2816225" y="4365625"/>
          <p14:tracePt t="30958" x="2822575" y="4359275"/>
          <p14:tracePt t="30968" x="2835275" y="4352925"/>
          <p14:tracePt t="30971" x="2841625" y="4340225"/>
          <p14:tracePt t="30981" x="2854325" y="4327525"/>
          <p14:tracePt t="30988" x="2867025" y="4314825"/>
          <p14:tracePt t="30997" x="2879725" y="4308475"/>
          <p14:tracePt t="31001" x="2886075" y="4295775"/>
          <p14:tracePt t="31006" x="2905125" y="4276725"/>
          <p14:tracePt t="31013" x="2917825" y="4264025"/>
          <p14:tracePt t="31023" x="2936875" y="4244975"/>
          <p14:tracePt t="31030" x="2955925" y="4219575"/>
          <p14:tracePt t="31036" x="2989263" y="4187825"/>
          <p14:tracePt t="31041" x="3008313" y="4162425"/>
          <p14:tracePt t="31048" x="3040063" y="4137025"/>
          <p14:tracePt t="31055" x="3059113" y="4086225"/>
          <p14:tracePt t="31062" x="3084513" y="4046538"/>
          <p14:tracePt t="31069" x="3116263" y="4002088"/>
          <p14:tracePt t="31080" x="3135313" y="3976688"/>
          <p14:tracePt t="31088" x="3148013" y="3938588"/>
          <p14:tracePt t="31094" x="3160713" y="3913188"/>
          <p14:tracePt t="31098" x="3173413" y="3894138"/>
          <p14:tracePt t="31103" x="3179763" y="3875088"/>
          <p14:tracePt t="31111" x="3192463" y="3856038"/>
          <p14:tracePt t="31118" x="3198813" y="3843338"/>
          <p14:tracePt t="31125" x="3205163" y="3824288"/>
          <p14:tracePt t="31131" x="3217863" y="3805238"/>
          <p14:tracePt t="31138" x="3224213" y="3786188"/>
          <p14:tracePt t="31145" x="3224213" y="3773488"/>
          <p14:tracePt t="31152" x="3230563" y="3748088"/>
          <p14:tracePt t="31160" x="3236913" y="3729038"/>
          <p14:tracePt t="31166" x="3243263" y="3709988"/>
          <p14:tracePt t="31173" x="3249613" y="3684588"/>
          <p14:tracePt t="31182" x="3249613" y="3671888"/>
          <p14:tracePt t="31189" x="3255963" y="3652838"/>
          <p14:tracePt t="31194" x="3262313" y="3632200"/>
          <p14:tracePt t="31201" x="3268663" y="3619500"/>
          <p14:tracePt t="31211" x="3275013" y="3606800"/>
          <p14:tracePt t="31216" x="3275013" y="3594100"/>
          <p14:tracePt t="31221" x="3281363" y="3587750"/>
          <p14:tracePt t="31228" x="3281363" y="3575050"/>
          <p14:tracePt t="31235" x="3281363" y="3556000"/>
          <p14:tracePt t="31243" x="3281363" y="3549650"/>
          <p14:tracePt t="31249" x="3281363" y="3536950"/>
          <p14:tracePt t="31256" x="3281363" y="3530600"/>
          <p14:tracePt t="31263" x="3281363" y="3524250"/>
          <p14:tracePt t="31272" x="3281363" y="3511550"/>
          <p14:tracePt t="31279" x="3281363" y="3505200"/>
          <p14:tracePt t="31285" x="3281363" y="3492500"/>
          <p14:tracePt t="31291" x="3281363" y="3486150"/>
          <p14:tracePt t="31306" x="3281363" y="3473450"/>
          <p14:tracePt t="31313" x="3281363" y="3467100"/>
          <p14:tracePt t="31327" x="3281363" y="3454400"/>
          <p14:tracePt t="31332" x="3281363" y="3448050"/>
          <p14:tracePt t="31347" x="3281363" y="3441700"/>
          <p14:tracePt t="31355" x="3275013" y="3429000"/>
          <p14:tracePt t="31370" x="3275013" y="3416300"/>
          <p14:tracePt t="31382" x="3268663" y="3403600"/>
          <p14:tracePt t="31388" x="3268663" y="3390900"/>
          <p14:tracePt t="31402" x="3262313" y="3384550"/>
          <p14:tracePt t="31409" x="3262313" y="3378200"/>
          <p14:tracePt t="31415" x="3262313" y="3371850"/>
          <p14:tracePt t="31422" x="3255963" y="3359150"/>
          <p14:tracePt t="31429" x="3255963" y="3346450"/>
          <p14:tracePt t="31436" x="3249613" y="3346450"/>
          <p14:tracePt t="31444" x="3249613" y="3340100"/>
          <p14:tracePt t="31450" x="3243263" y="3327400"/>
          <p14:tracePt t="31462" x="3243263" y="3321050"/>
          <p14:tracePt t="31469" x="3236913" y="3308350"/>
          <p14:tracePt t="31472" x="3230563" y="3302000"/>
          <p14:tracePt t="31478" x="3230563" y="3295650"/>
          <p14:tracePt t="31484" x="3224213" y="3282950"/>
          <p14:tracePt t="31501" x="3211513" y="3263900"/>
          <p14:tracePt t="31505" x="3205163" y="3257550"/>
          <p14:tracePt t="31512" x="3192463" y="3244850"/>
          <p14:tracePt t="31520" x="3179763" y="3232150"/>
          <p14:tracePt t="31526" x="3173413" y="3219450"/>
          <p14:tracePt t="31533" x="3167063" y="3205163"/>
          <p14:tracePt t="31540" x="3154363" y="3192463"/>
          <p14:tracePt t="31547" x="3135313" y="3173413"/>
          <p14:tracePt t="31554" x="3109913" y="3160713"/>
          <p14:tracePt t="31561" x="3084513" y="3141663"/>
          <p14:tracePt t="31568" x="3052763" y="3128963"/>
          <p14:tracePt t="31576" x="3040063" y="3109913"/>
          <p14:tracePt t="31582" x="3008313" y="3097213"/>
          <p14:tracePt t="31591" x="2976563" y="3084513"/>
          <p14:tracePt t="31601" x="2936875" y="3059113"/>
          <p14:tracePt t="31605" x="2898775" y="3040063"/>
          <p14:tracePt t="31611" x="2854325" y="3014663"/>
          <p14:tracePt t="31617" x="2809875" y="2995613"/>
          <p14:tracePt t="31629" x="2771775" y="2982913"/>
          <p14:tracePt t="31633" x="2727325" y="2970213"/>
          <p14:tracePt t="31638" x="2682875" y="2963863"/>
          <p14:tracePt t="31645" x="2632075" y="2944813"/>
          <p14:tracePt t="31651" x="2600325" y="2938463"/>
          <p14:tracePt t="31658" x="2568575" y="2938463"/>
          <p14:tracePt t="31665" x="2536825" y="2938463"/>
          <p14:tracePt t="31672" x="2503488" y="2938463"/>
          <p14:tracePt t="31684" x="2465388" y="2938463"/>
          <p14:tracePt t="31688" x="2420938" y="2944813"/>
          <p14:tracePt t="31697" x="2395538" y="2951163"/>
          <p14:tracePt t="31700" x="2363788" y="2957513"/>
          <p14:tracePt t="31709" x="2325688" y="2976563"/>
          <p14:tracePt t="31718" x="2300288" y="2989263"/>
          <p14:tracePt t="31719" x="2281238" y="3001963"/>
          <p14:tracePt t="31734" x="2255838" y="3014663"/>
          <p14:tracePt t="31742" x="2243138" y="3021013"/>
          <p14:tracePt t="31748" x="2230438" y="3027363"/>
          <p14:tracePt t="31755" x="2224088" y="3040063"/>
          <p14:tracePt t="31762" x="2217738" y="3046413"/>
          <p14:tracePt t="31771" x="2211388" y="3052763"/>
          <p14:tracePt t="31777" x="2205038" y="3065463"/>
          <p14:tracePt t="31785" x="2192338" y="3071813"/>
          <p14:tracePt t="31789" x="2192338" y="3078163"/>
          <p14:tracePt t="31797" x="2192338" y="3090863"/>
          <p14:tracePt t="31804" x="2185988" y="3090863"/>
          <p14:tracePt t="31810" x="2185988" y="3103563"/>
          <p14:tracePt t="31817" x="2179638" y="3103563"/>
          <p14:tracePt t="31824" x="2179638" y="3109913"/>
          <p14:tracePt t="31831" x="2173288" y="3116263"/>
          <p14:tracePt t="31845" x="2173288" y="3122613"/>
          <p14:tracePt t="31852" x="2173288" y="3128963"/>
          <p14:tracePt t="31866" x="2173288" y="3135313"/>
          <p14:tracePt t="31880" x="2173288" y="3141663"/>
          <p14:tracePt t="31887" x="2173288" y="3148013"/>
          <p14:tracePt t="31911" x="2179638" y="3154363"/>
          <p14:tracePt t="31924" x="2185988" y="3160713"/>
          <p14:tracePt t="31944" x="2185988" y="3167063"/>
          <p14:tracePt t="31949" x="2192338" y="3173413"/>
          <p14:tracePt t="31957" x="2198688" y="3179763"/>
          <p14:tracePt t="31972" x="2205038" y="3179763"/>
          <p14:tracePt t="31981" x="2211388" y="3186113"/>
          <p14:tracePt t="31986" x="2217738" y="3192463"/>
          <p14:tracePt t="32000" x="2230438" y="3198813"/>
          <p14:tracePt t="32007" x="2236788" y="3198813"/>
          <p14:tracePt t="32013" x="2243138" y="3198813"/>
          <p14:tracePt t="32019" x="2249488" y="3198813"/>
          <p14:tracePt t="32025" x="2255838" y="3205163"/>
          <p14:tracePt t="32034" x="2262188" y="3205163"/>
          <p14:tracePt t="32045" x="2274888" y="3211513"/>
          <p14:tracePt t="32049" x="2281238" y="3211513"/>
          <p14:tracePt t="32054" x="2287588" y="3211513"/>
          <p14:tracePt t="32060" x="2300288" y="3219450"/>
          <p14:tracePt t="32079" x="2312988" y="3219450"/>
          <p14:tracePt t="32084" x="2319338" y="3219450"/>
          <p14:tracePt t="32096" x="2332038" y="3219450"/>
          <p14:tracePt t="32116" x="2338388" y="3219450"/>
          <p14:tracePt t="32124" x="2344738" y="3219450"/>
          <p14:tracePt t="32130" x="2351088" y="3219450"/>
          <p14:tracePt t="32150" x="2351088" y="3211513"/>
          <p14:tracePt t="32158" x="2357438" y="3211513"/>
          <p14:tracePt t="34772" x="2370138" y="3211513"/>
          <p14:tracePt t="34777" x="2382838" y="3205163"/>
          <p14:tracePt t="34785" x="2401888" y="3198813"/>
          <p14:tracePt t="34800" x="2439988" y="3186113"/>
          <p14:tracePt t="34802" x="2446338" y="3186113"/>
          <p14:tracePt t="34814" x="2459038" y="3186113"/>
          <p14:tracePt t="34819" x="2478088" y="3179763"/>
          <p14:tracePt t="34831" x="2490788" y="3173413"/>
          <p14:tracePt t="34838" x="2497138" y="3167063"/>
          <p14:tracePt t="34852" x="2503488" y="3160713"/>
          <p14:tracePt t="34860" x="2517775" y="3160713"/>
          <p14:tracePt t="34866" x="2517775" y="3154363"/>
          <p14:tracePt t="34873" x="2524125" y="3154363"/>
          <p14:tracePt t="34879" x="2536825" y="3148013"/>
          <p14:tracePt t="34901" x="2543175" y="3148013"/>
          <p14:tracePt t="34912" x="2549525" y="3141663"/>
          <p14:tracePt t="34921" x="2555875" y="3135313"/>
          <p14:tracePt t="34928" x="2555875" y="3128963"/>
          <p14:tracePt t="34949" x="2562225" y="3122613"/>
          <p14:tracePt t="34956" x="2562225" y="3116263"/>
          <p14:tracePt t="34977" x="2562225" y="3109913"/>
          <p14:tracePt t="34984" x="2562225" y="3097213"/>
          <p14:tracePt t="34997" x="2562225" y="3078163"/>
          <p14:tracePt t="35005" x="2562225" y="3065463"/>
          <p14:tracePt t="35014" x="2555875" y="3040063"/>
          <p14:tracePt t="35021" x="2549525" y="2995613"/>
          <p14:tracePt t="35028" x="2530475" y="2925763"/>
          <p14:tracePt t="35034" x="2517775" y="2849563"/>
          <p14:tracePt t="35040" x="2484438" y="2746375"/>
          <p14:tracePt t="35046" x="2459038" y="2644775"/>
          <p14:tracePt t="35053" x="2446338" y="2568575"/>
          <p14:tracePt t="35066" x="2420938" y="2505075"/>
          <p14:tracePt t="35070" x="2408238" y="2447925"/>
          <p14:tracePt t="35079" x="2395538" y="2416175"/>
          <p14:tracePt t="35093" x="2389188" y="2351088"/>
          <p14:tracePt t="35094" x="2382838" y="2338388"/>
          <p14:tracePt t="35103" x="2382838" y="2325688"/>
          <p14:tracePt t="35112" x="2376488" y="2306638"/>
          <p14:tracePt t="35117" x="2376488" y="2300288"/>
          <p14:tracePt t="35122" x="2376488" y="2287588"/>
          <p14:tracePt t="35129" x="2370138" y="2274888"/>
          <p14:tracePt t="35137" x="2370138" y="2268538"/>
          <p14:tracePt t="35144" x="2370138" y="2262188"/>
          <p14:tracePt t="35152" x="2370138" y="2255838"/>
          <p14:tracePt t="35158" x="2370138" y="2243138"/>
          <p14:tracePt t="35164" x="2370138" y="2230438"/>
          <p14:tracePt t="35178" x="2370138" y="2217738"/>
          <p14:tracePt t="35185" x="2370138" y="2211388"/>
          <p14:tracePt t="35192" x="2370138" y="2205038"/>
          <p14:tracePt t="35198" x="2370138" y="2198688"/>
          <p14:tracePt t="35206" x="2370138" y="2192338"/>
          <p14:tracePt t="35213" x="2376488" y="2192338"/>
          <p14:tracePt t="35219" x="2376488" y="2185988"/>
          <p14:tracePt t="35227" x="2376488" y="2179638"/>
          <p14:tracePt t="35235" x="2382838" y="2179638"/>
          <p14:tracePt t="35245" x="2382838" y="2173288"/>
          <p14:tracePt t="35250" x="2382838" y="2166938"/>
          <p14:tracePt t="35268" x="2389188" y="2160588"/>
          <p14:tracePt t="35282" x="2395538" y="2160588"/>
          <p14:tracePt t="35296" x="2395538" y="2154238"/>
          <p14:tracePt t="35367" x="2401888" y="2154238"/>
          <p14:tracePt t="35485" x="2401888" y="2160588"/>
          <p14:tracePt t="35571" x="2401888" y="2166938"/>
          <p14:tracePt t="35926" x="2401888" y="2173288"/>
          <p14:tracePt t="35968" x="2401888" y="2179638"/>
          <p14:tracePt t="36205" x="2401888" y="2185988"/>
          <p14:tracePt t="36274" x="2401888" y="2192338"/>
          <p14:tracePt t="36288" x="2401888" y="2198688"/>
          <p14:tracePt t="36302" x="2401888" y="2205038"/>
          <p14:tracePt t="36315" x="2395538" y="2205038"/>
          <p14:tracePt t="36337" x="2389188" y="2211388"/>
          <p14:tracePt t="36363" x="2389188" y="2217738"/>
          <p14:tracePt t="36400" x="2389188" y="2224088"/>
          <p14:tracePt t="36413" x="2389188" y="2230438"/>
          <p14:tracePt t="36431" x="2389188" y="2236788"/>
          <p14:tracePt t="36459" x="2389188" y="2243138"/>
          <p14:tracePt t="36473" x="2389188" y="2249488"/>
          <p14:tracePt t="36510" x="2389188" y="2255838"/>
          <p14:tracePt t="36529" x="2389188" y="2262188"/>
          <p14:tracePt t="36542" x="2389188" y="2268538"/>
          <p14:tracePt t="36641" x="2382838" y="2268538"/>
          <p14:tracePt t="36683" x="2376488" y="2268538"/>
          <p14:tracePt t="36720" x="2376488" y="2262188"/>
          <p14:tracePt t="36731" x="2376488" y="2255838"/>
          <p14:tracePt t="36754" x="2376488" y="2249488"/>
          <p14:tracePt t="36756" x="2376488" y="2243138"/>
          <p14:tracePt t="36778" x="2376488" y="2236788"/>
          <p14:tracePt t="36792" x="2376488" y="2230438"/>
          <p14:tracePt t="36806" x="2376488" y="2224088"/>
          <p14:tracePt t="36835" x="2376488" y="2217738"/>
          <p14:tracePt t="36857" x="2376488" y="2211388"/>
          <p14:tracePt t="36972" x="2370138" y="2211388"/>
          <p14:tracePt t="36996" x="2363788" y="2211388"/>
          <p14:tracePt t="37005" x="2357438" y="2211388"/>
          <p14:tracePt t="37022" x="2344738" y="2211388"/>
          <p14:tracePt t="37031" x="2338388" y="2211388"/>
          <p14:tracePt t="37035" x="2338388" y="2217738"/>
          <p14:tracePt t="37042" x="2325688" y="2217738"/>
          <p14:tracePt t="37050" x="2312988" y="2224088"/>
          <p14:tracePt t="37057" x="2300288" y="2224088"/>
          <p14:tracePt t="37064" x="2293938" y="2224088"/>
          <p14:tracePt t="37076" x="2262188" y="2230438"/>
          <p14:tracePt t="37086" x="2243138" y="2230438"/>
          <p14:tracePt t="37095" x="2230438" y="2230438"/>
          <p14:tracePt t="37097" x="2211388" y="2236788"/>
          <p14:tracePt t="37106" x="2198688" y="2243138"/>
          <p14:tracePt t="37113" x="2179638" y="2243138"/>
          <p14:tracePt t="37117" x="2173288" y="2249488"/>
          <p14:tracePt t="37130" x="2160588" y="2255838"/>
          <p14:tracePt t="37132" x="2147888" y="2255838"/>
          <p14:tracePt t="37145" x="2135188" y="2255838"/>
          <p14:tracePt t="37152" x="2122488" y="2262188"/>
          <p14:tracePt t="37162" x="2116138" y="2268538"/>
          <p14:tracePt t="37169" x="2109788" y="2268538"/>
          <p14:tracePt t="37174" x="2103438" y="2274888"/>
          <p14:tracePt t="37180" x="2090738" y="2281238"/>
          <p14:tracePt t="37189" x="2078038" y="2287588"/>
          <p14:tracePt t="37196" x="2071688" y="2293938"/>
          <p14:tracePt t="37201" x="2065338" y="2300288"/>
          <p14:tracePt t="37208" x="2058988" y="2306638"/>
          <p14:tracePt t="37214" x="2044700" y="2319338"/>
          <p14:tracePt t="37233" x="2038350" y="2325688"/>
          <p14:tracePt t="37238" x="2032000" y="2338388"/>
          <p14:tracePt t="37241" x="2019300" y="2338388"/>
          <p14:tracePt t="37249" x="2012950" y="2351088"/>
          <p14:tracePt t="37256" x="2012950" y="2359025"/>
          <p14:tracePt t="37263" x="2006600" y="2365375"/>
          <p14:tracePt t="37271" x="2000250" y="2378075"/>
          <p14:tracePt t="37276" x="1987550" y="2390775"/>
          <p14:tracePt t="37284" x="1981200" y="2403475"/>
          <p14:tracePt t="37292" x="1981200" y="2409825"/>
          <p14:tracePt t="37297" x="1974850" y="2428875"/>
          <p14:tracePt t="37304" x="1968500" y="2447925"/>
          <p14:tracePt t="37314" x="1962150" y="2460625"/>
          <p14:tracePt t="37320" x="1955800" y="2479675"/>
          <p14:tracePt t="37329" x="1949450" y="2498725"/>
          <p14:tracePt t="37337" x="1943100" y="2511425"/>
          <p14:tracePt t="37340" x="1936750" y="2524125"/>
          <p14:tracePt t="37346" x="1930400" y="2543175"/>
          <p14:tracePt t="37353" x="1930400" y="2555875"/>
          <p14:tracePt t="37360" x="1930400" y="2562225"/>
          <p14:tracePt t="37369" x="1930400" y="2568575"/>
          <p14:tracePt t="37380" x="1924050" y="2581275"/>
          <p14:tracePt t="37385" x="1924050" y="2587625"/>
          <p14:tracePt t="37387" x="1924050" y="2593975"/>
          <p14:tracePt t="37394" x="1924050" y="2600325"/>
          <p14:tracePt t="37401" x="1924050" y="2606675"/>
          <p14:tracePt t="37408" x="1924050" y="2613025"/>
          <p14:tracePt t="37415" x="1924050" y="2619375"/>
          <p14:tracePt t="37431" x="1924050" y="2625725"/>
          <p14:tracePt t="37444" x="1924050" y="2632075"/>
          <p14:tracePt t="37456" x="1924050" y="2638425"/>
          <p14:tracePt t="37494" x="1930400" y="2638425"/>
          <p14:tracePt t="37499" x="1936750" y="2644775"/>
          <p14:tracePt t="37515" x="1943100" y="2644775"/>
          <p14:tracePt t="37519" x="1949450" y="2651125"/>
          <p14:tracePt t="37527" x="1955800" y="2651125"/>
          <p14:tracePt t="37533" x="1968500" y="2657475"/>
          <p14:tracePt t="37540" x="1987550" y="2663825"/>
          <p14:tracePt t="37547" x="1993900" y="2663825"/>
          <p14:tracePt t="37553" x="2000250" y="2670175"/>
          <p14:tracePt t="37560" x="2012950" y="2676525"/>
          <p14:tracePt t="37575" x="2019300" y="2682875"/>
          <p14:tracePt t="37581" x="2032000" y="2689225"/>
          <p14:tracePt t="37591" x="2032000" y="2695575"/>
          <p14:tracePt t="37599" x="2038350" y="2695575"/>
          <p14:tracePt t="37605" x="2044700" y="2695575"/>
          <p14:tracePt t="37610" x="2051050" y="2695575"/>
          <p14:tracePt t="37618" x="2058988" y="2701925"/>
          <p14:tracePt t="37622" x="2065338" y="2708275"/>
          <p14:tracePt t="37636" x="2071688" y="2714625"/>
          <p14:tracePt t="37644" x="2084388" y="2714625"/>
          <p14:tracePt t="37650" x="2090738" y="2714625"/>
          <p14:tracePt t="37664" x="2097088" y="2714625"/>
          <p14:tracePt t="37670" x="2103438" y="2720975"/>
          <p14:tracePt t="37679" x="2109788" y="2727325"/>
          <p14:tracePt t="37685" x="2116138" y="2727325"/>
          <p14:tracePt t="37693" x="2122488" y="2727325"/>
          <p14:tracePt t="37699" x="2122488" y="2733675"/>
          <p14:tracePt t="37706" x="2128838" y="2733675"/>
          <p14:tracePt t="37723" x="2135188" y="2733675"/>
          <p14:tracePt t="37732" x="2135188" y="2740025"/>
          <p14:tracePt t="37752" x="2135188" y="2746375"/>
          <p14:tracePt t="37756" x="2141538" y="2746375"/>
          <p14:tracePt t="37769" x="2147888" y="2746375"/>
          <p14:tracePt t="37798" x="2154238" y="2746375"/>
          <p14:tracePt t="37896" x="2154238" y="2752725"/>
          <p14:tracePt t="37937" x="2154238" y="2759075"/>
          <p14:tracePt t="37965" x="2154238" y="2765425"/>
          <p14:tracePt t="38021" x="2154238" y="2771775"/>
          <p14:tracePt t="38124" x="2147888" y="2771775"/>
          <p14:tracePt t="38138" x="2141538" y="2771775"/>
          <p14:tracePt t="38173" x="2135188" y="2771775"/>
          <p14:tracePt t="38187" x="2128838" y="2771775"/>
          <p14:tracePt t="38221" x="2122488" y="2771775"/>
          <p14:tracePt t="38235" x="2116138" y="2771775"/>
          <p14:tracePt t="38249" x="2109788" y="2771775"/>
          <p14:tracePt t="38284" x="2103438" y="2771775"/>
          <p14:tracePt t="38298" x="2097088" y="2771775"/>
          <p14:tracePt t="38330" x="2090738" y="2771775"/>
          <p14:tracePt t="38337" x="2084388" y="2771775"/>
          <p14:tracePt t="38351" x="2078038" y="2771775"/>
          <p14:tracePt t="38358" x="2071688" y="2771775"/>
          <p14:tracePt t="38365" x="2065338" y="2771775"/>
          <p14:tracePt t="38386" x="2058988" y="2771775"/>
          <p14:tracePt t="38396" x="2051050" y="2771775"/>
          <p14:tracePt t="38409" x="2044700" y="2771775"/>
          <p14:tracePt t="38417" x="2038350" y="2771775"/>
          <p14:tracePt t="38427" x="2032000" y="2771775"/>
          <p14:tracePt t="38445" x="2025650" y="2771775"/>
          <p14:tracePt t="38454" x="2019300" y="2771775"/>
          <p14:tracePt t="38485" x="2012950" y="2771775"/>
          <p14:tracePt t="38499" x="2006600" y="2778125"/>
          <p14:tracePt t="38568" x="2012950" y="2778125"/>
          <p14:tracePt t="38589" x="2019300" y="2778125"/>
          <p14:tracePt t="38596" x="2025650" y="2778125"/>
          <p14:tracePt t="38609" x="2032000" y="2778125"/>
          <p14:tracePt t="38622" x="2038350" y="2778125"/>
          <p14:tracePt t="38636" x="2044700" y="2778125"/>
          <p14:tracePt t="38672" x="2051050" y="2778125"/>
          <p14:tracePt t="38683" x="2058988" y="2778125"/>
          <p14:tracePt t="38718" x="2065338" y="2778125"/>
          <p14:tracePt t="38831" x="2058988" y="2778125"/>
          <p14:tracePt t="38844" x="2051050" y="2778125"/>
          <p14:tracePt t="38858" x="2051050" y="2771775"/>
          <p14:tracePt t="38878" x="2044700" y="2771775"/>
          <p14:tracePt t="38891" x="2038350" y="2771775"/>
          <p14:tracePt t="41637" x="2044700" y="2778125"/>
          <p14:tracePt t="41649" x="2051050" y="2778125"/>
          <p14:tracePt t="41663" x="2058988" y="2778125"/>
          <p14:tracePt t="41670" x="2058988" y="2784475"/>
          <p14:tracePt t="41683" x="2058988" y="2792413"/>
          <p14:tracePt t="41698" x="2065338" y="2798763"/>
          <p14:tracePt t="41712" x="2071688" y="2798763"/>
          <p14:tracePt t="41727" x="2078038" y="2798763"/>
          <p14:tracePt t="42559" x="2078038" y="2805113"/>
          <p14:tracePt t="42567" x="2078038" y="2811463"/>
          <p14:tracePt t="42575" x="2084388" y="2817813"/>
          <p14:tracePt t="42579" x="2084388" y="2824163"/>
          <p14:tracePt t="42585" x="2090738" y="2830513"/>
          <p14:tracePt t="42593" x="2097088" y="2843213"/>
          <p14:tracePt t="42598" x="2097088" y="2862263"/>
          <p14:tracePt t="42605" x="2097088" y="2874963"/>
          <p14:tracePt t="42614" x="2103438" y="2881313"/>
          <p14:tracePt t="42619" x="2103438" y="2894013"/>
          <p14:tracePt t="42627" x="2109788" y="2906713"/>
          <p14:tracePt t="42635" x="2116138" y="2913063"/>
          <p14:tracePt t="42645" x="2116138" y="2925763"/>
          <p14:tracePt t="42650" x="2122488" y="2938463"/>
          <p14:tracePt t="42662" x="2128838" y="2951163"/>
          <p14:tracePt t="42667" x="2128838" y="2957513"/>
          <p14:tracePt t="42681" x="2128838" y="2963863"/>
          <p14:tracePt t="42689" x="2128838" y="2970213"/>
          <p14:tracePt t="42696" x="2135188" y="2970213"/>
          <p14:tracePt t="42705" x="2141538" y="2976563"/>
          <p14:tracePt t="42719" x="2147888" y="2982913"/>
          <p14:tracePt t="42725" x="2147888" y="2989263"/>
          <p14:tracePt t="42733" x="2154238" y="2989263"/>
          <p14:tracePt t="42737" x="2160588" y="2989263"/>
          <p14:tracePt t="42747" x="2166938" y="2995613"/>
          <p14:tracePt t="42750" x="2173288" y="2995613"/>
          <p14:tracePt t="42762" x="2179638" y="2995613"/>
          <p14:tracePt t="42767" x="2185988" y="3001963"/>
          <p14:tracePt t="42773" x="2198688" y="3001963"/>
          <p14:tracePt t="42786" x="2211388" y="3001963"/>
          <p14:tracePt t="42792" x="2224088" y="3008313"/>
          <p14:tracePt t="42799" x="2230438" y="3008313"/>
          <p14:tracePt t="42806" x="2236788" y="3014663"/>
          <p14:tracePt t="42815" x="2243138" y="3014663"/>
          <p14:tracePt t="42824" x="2255838" y="3014663"/>
          <p14:tracePt t="42832" x="2262188" y="3014663"/>
          <p14:tracePt t="42834" x="2268538" y="3014663"/>
          <p14:tracePt t="42840" x="2281238" y="3014663"/>
          <p14:tracePt t="42847" x="2287588" y="3014663"/>
          <p14:tracePt t="42854" x="2293938" y="3014663"/>
          <p14:tracePt t="42861" x="2300288" y="3014663"/>
          <p14:tracePt t="42868" x="2306638" y="3014663"/>
          <p14:tracePt t="42875" x="2312988" y="3014663"/>
          <p14:tracePt t="42884" x="2319338" y="3014663"/>
          <p14:tracePt t="42898" x="2325688" y="3014663"/>
          <p14:tracePt t="42905" x="2332038" y="3014663"/>
          <p14:tracePt t="42911" x="2338388" y="3014663"/>
          <p14:tracePt t="42931" x="2344738" y="3014663"/>
          <p14:tracePt t="42945" x="2351088" y="3014663"/>
          <p14:tracePt t="43113" x="2351088" y="3008313"/>
          <p14:tracePt t="43166" x="2351088" y="3001963"/>
          <p14:tracePt t="43194" x="2351088" y="2995613"/>
          <p14:tracePt t="43218" x="2357438" y="2995613"/>
          <p14:tracePt t="43224" x="2357438" y="2989263"/>
          <p14:tracePt t="43232" x="2363788" y="2989263"/>
          <p14:tracePt t="43237" x="2363788" y="2982913"/>
          <p14:tracePt t="43249" x="2370138" y="2982913"/>
          <p14:tracePt t="43263" x="2370138" y="2976563"/>
          <p14:tracePt t="43273" x="2376488" y="2970213"/>
          <p14:tracePt t="43281" x="2389188" y="2963863"/>
          <p14:tracePt t="43288" x="2389188" y="2951163"/>
          <p14:tracePt t="43295" x="2408238" y="2932113"/>
          <p14:tracePt t="43299" x="2420938" y="2913063"/>
          <p14:tracePt t="43305" x="2439988" y="2887663"/>
          <p14:tracePt t="43311" x="2465388" y="2849563"/>
          <p14:tracePt t="43318" x="2497138" y="2811463"/>
          <p14:tracePt t="43327" x="2517775" y="2771775"/>
          <p14:tracePt t="43332" x="2536825" y="2746375"/>
          <p14:tracePt t="43339" x="2562225" y="2708275"/>
          <p14:tracePt t="43346" x="2581275" y="2682875"/>
          <p14:tracePt t="43353" x="2593975" y="2663825"/>
          <p14:tracePt t="43360" x="2606675" y="2644775"/>
          <p14:tracePt t="43367" x="2619375" y="2632075"/>
          <p14:tracePt t="43376" x="2625725" y="2619375"/>
          <p14:tracePt t="43380" x="2632075" y="2606675"/>
          <p14:tracePt t="43388" x="2638425" y="2593975"/>
          <p14:tracePt t="43395" x="2644775" y="2587625"/>
          <p14:tracePt t="43404" x="2657475" y="2568575"/>
          <p14:tracePt t="43414" x="2670175" y="2555875"/>
          <p14:tracePt t="43419" x="2682875" y="2536825"/>
          <p14:tracePt t="43422" x="2682875" y="2517775"/>
          <p14:tracePt t="43429" x="2695575" y="2505075"/>
          <p14:tracePt t="43436" x="2701925" y="2486025"/>
          <p14:tracePt t="43444" x="2714625" y="2466975"/>
          <p14:tracePt t="43450" x="2727325" y="2447925"/>
          <p14:tracePt t="43457" x="2740025" y="2428875"/>
          <p14:tracePt t="43464" x="2759075" y="2403475"/>
          <p14:tracePt t="43471" x="2771775" y="2378075"/>
          <p14:tracePt t="43478" x="2790825" y="2351088"/>
          <p14:tracePt t="43485" x="2816225" y="2319338"/>
          <p14:tracePt t="43492" x="2822575" y="2306638"/>
          <p14:tracePt t="43499" x="2841625" y="2287588"/>
          <p14:tracePt t="43506" x="2854325" y="2268538"/>
          <p14:tracePt t="43513" x="2867025" y="2249488"/>
          <p14:tracePt t="43520" x="2873375" y="2243138"/>
          <p14:tracePt t="43526" x="2879725" y="2230438"/>
          <p14:tracePt t="43533" x="2886075" y="2217738"/>
          <p14:tracePt t="43543" x="2892425" y="2205038"/>
          <p14:tracePt t="43547" x="2898775" y="2205038"/>
          <p14:tracePt t="43554" x="2905125" y="2192338"/>
          <p14:tracePt t="43565" x="2911475" y="2185988"/>
          <p14:tracePt t="43579" x="2911475" y="2179638"/>
          <p14:tracePt t="43586" x="2917825" y="2166938"/>
          <p14:tracePt t="43593" x="2924175" y="2166938"/>
          <p14:tracePt t="43595" x="2924175" y="2160588"/>
          <p14:tracePt t="43605" x="2930525" y="2147888"/>
          <p14:tracePt t="43614" x="2943225" y="2141538"/>
          <p14:tracePt t="43616" x="2949575" y="2141538"/>
          <p14:tracePt t="43634" x="2955925" y="2135188"/>
          <p14:tracePt t="43639" x="2962275" y="2128838"/>
          <p14:tracePt t="43645" x="2968625" y="2128838"/>
          <p14:tracePt t="43653" x="2976563" y="2122488"/>
          <p14:tracePt t="43660" x="2982913" y="2116138"/>
          <p14:tracePt t="43673" x="2989263" y="2109788"/>
          <p14:tracePt t="43680" x="3001963" y="2109788"/>
          <p14:tracePt t="43693" x="3008313" y="2109788"/>
          <p14:tracePt t="43702" x="3021013" y="2109788"/>
          <p14:tracePt t="43718" x="3033713" y="2103438"/>
          <p14:tracePt t="43722" x="3046413" y="2097088"/>
          <p14:tracePt t="43728" x="3052763" y="2097088"/>
          <p14:tracePt t="43736" x="3065463" y="2090738"/>
          <p14:tracePt t="43747" x="3071813" y="2090738"/>
          <p14:tracePt t="43753" x="3078163" y="2090738"/>
          <p14:tracePt t="43755" x="3090863" y="2084388"/>
          <p14:tracePt t="43762" x="3097213" y="2084388"/>
          <p14:tracePt t="43769" x="3103563" y="2084388"/>
          <p14:tracePt t="43776" x="3116263" y="2084388"/>
          <p14:tracePt t="43790" x="3122613" y="2084388"/>
          <p14:tracePt t="43797" x="3128963" y="2084388"/>
          <p14:tracePt t="43804" x="3135313" y="2084388"/>
          <p14:tracePt t="43811" x="3141663" y="2084388"/>
          <p14:tracePt t="43820" x="3148013" y="2084388"/>
          <p14:tracePt t="43829" x="3154363" y="2084388"/>
          <p14:tracePt t="43835" x="3160713" y="2084388"/>
          <p14:tracePt t="43848" x="3167063" y="2084388"/>
          <p14:tracePt t="43881" x="3167063" y="2090738"/>
          <p14:tracePt t="43888" x="3167063" y="2097088"/>
          <p14:tracePt t="43896" x="3167063" y="2103438"/>
          <p14:tracePt t="43901" x="3167063" y="2109788"/>
          <p14:tracePt t="43913" x="3167063" y="2116138"/>
          <p14:tracePt t="43918" x="3154363" y="2141538"/>
          <p14:tracePt t="43925" x="3128963" y="2192338"/>
          <p14:tracePt t="43931" x="3084513" y="2281238"/>
          <p14:tracePt t="43935" x="2989263" y="2447925"/>
          <p14:tracePt t="43943" x="2828925" y="2720975"/>
          <p14:tracePt t="43949" x="2657475" y="2963863"/>
          <p14:tracePt t="43956" x="2549525" y="3135313"/>
          <p14:tracePt t="43963" x="2452688" y="3251200"/>
          <p14:tracePt t="43972" x="2382838" y="3359150"/>
          <p14:tracePt t="43982" x="2319338" y="3448050"/>
          <p14:tracePt t="43988" x="2262188" y="3505200"/>
          <p14:tracePt t="43995" x="2224088" y="3543300"/>
          <p14:tracePt t="43998" x="2185988" y="3575050"/>
          <p14:tracePt t="44005" x="2154238" y="3606800"/>
          <p14:tracePt t="44012" x="2141538" y="3613150"/>
          <p14:tracePt t="44019" x="2128838" y="3625850"/>
          <p14:tracePt t="44027" x="2122488" y="3638550"/>
          <p14:tracePt t="44033" x="2109788" y="3646488"/>
          <p14:tracePt t="44040" x="2103438" y="3652838"/>
          <p14:tracePt t="44046" x="2097088" y="3652838"/>
          <p14:tracePt t="44053" x="2090738" y="3659188"/>
          <p14:tracePt t="44075" x="2078038" y="3665538"/>
          <p14:tracePt t="44088" x="2071688" y="3665538"/>
          <p14:tracePt t="44109" x="2065338" y="3665538"/>
          <p14:tracePt t="44151" x="2065338" y="3659188"/>
          <p14:tracePt t="44186" x="2065338" y="3652838"/>
          <p14:tracePt t="44192" x="2065338" y="3646488"/>
          <p14:tracePt t="44205" x="2065338" y="3638550"/>
          <p14:tracePt t="44219" x="2065338" y="3632200"/>
          <p14:tracePt t="44227" x="2058988" y="3625850"/>
          <p14:tracePt t="44233" x="2058988" y="3619500"/>
          <p14:tracePt t="44240" x="2051050" y="3606800"/>
          <p14:tracePt t="44247" x="2044700" y="3594100"/>
          <p14:tracePt t="44254" x="2038350" y="3587750"/>
          <p14:tracePt t="44261" x="2025650" y="3562350"/>
          <p14:tracePt t="44268" x="2012950" y="3536950"/>
          <p14:tracePt t="44281" x="1993900" y="3498850"/>
          <p14:tracePt t="44284" x="1962150" y="3460750"/>
          <p14:tracePt t="44289" x="1930400" y="3403600"/>
          <p14:tracePt t="44295" x="1898650" y="3365500"/>
          <p14:tracePt t="44303" x="1866900" y="3327400"/>
          <p14:tracePt t="44310" x="1841500" y="3302000"/>
          <p14:tracePt t="44317" x="1816100" y="3282950"/>
          <p14:tracePt t="44329" x="1784350" y="3257550"/>
          <p14:tracePt t="44336" x="1758950" y="3232150"/>
          <p14:tracePt t="44340" x="1739900" y="3225800"/>
          <p14:tracePt t="44344" x="1720850" y="3205163"/>
          <p14:tracePt t="44354" x="1701800" y="3198813"/>
          <p14:tracePt t="44368" x="1676400" y="3179763"/>
          <p14:tracePt t="44371" x="1663700" y="3167063"/>
          <p14:tracePt t="44380" x="1651000" y="3160713"/>
          <p14:tracePt t="44386" x="1638300" y="3160713"/>
          <p14:tracePt t="44394" x="1625600" y="3160713"/>
          <p14:tracePt t="44400" x="1619250" y="3154363"/>
          <p14:tracePt t="44407" x="1612900" y="3154363"/>
          <p14:tracePt t="44414" x="1598613" y="3148013"/>
          <p14:tracePt t="44421" x="1585913" y="3148013"/>
          <p14:tracePt t="44437" x="1573213" y="3148013"/>
          <p14:tracePt t="44447" x="1566863" y="3148013"/>
          <p14:tracePt t="44448" x="1554163" y="3148013"/>
          <p14:tracePt t="44455" x="1547813" y="3148013"/>
          <p14:tracePt t="44463" x="1541463" y="3148013"/>
          <p14:tracePt t="44469" x="1535113" y="3148013"/>
          <p14:tracePt t="44478" x="1528763" y="3148013"/>
          <p14:tracePt t="44484" x="1522413" y="3148013"/>
          <p14:tracePt t="44496" x="1509713" y="3148013"/>
          <p14:tracePt t="44498" x="1503363" y="3148013"/>
          <p14:tracePt t="44504" x="1490663" y="3148013"/>
          <p14:tracePt t="44511" x="1484313" y="3148013"/>
          <p14:tracePt t="44518" x="1477963" y="3148013"/>
          <p14:tracePt t="44525" x="1471613" y="3148013"/>
          <p14:tracePt t="44539" x="1465263" y="3148013"/>
          <p14:tracePt t="44552" x="1458913" y="3148013"/>
          <p14:tracePt t="44560" x="1452563" y="3148013"/>
          <p14:tracePt t="44656" x="1458913" y="3148013"/>
          <p14:tracePt t="44673" x="1465263" y="3148013"/>
          <p14:tracePt t="44686" x="1471613" y="3148013"/>
          <p14:tracePt t="44694" x="1477963" y="3148013"/>
          <p14:tracePt t="44707" x="1490663" y="3148013"/>
          <p14:tracePt t="44711" x="1509713" y="3148013"/>
          <p14:tracePt t="44719" x="1528763" y="3148013"/>
          <p14:tracePt t="44727" x="1554163" y="3148013"/>
          <p14:tracePt t="44733" x="1585913" y="3148013"/>
          <p14:tracePt t="44740" x="1619250" y="3148013"/>
          <p14:tracePt t="44749" x="1644650" y="3148013"/>
          <p14:tracePt t="44753" x="1676400" y="3148013"/>
          <p14:tracePt t="44760" x="1708150" y="3148013"/>
          <p14:tracePt t="44767" x="1739900" y="3148013"/>
          <p14:tracePt t="44776" x="1778000" y="3148013"/>
          <p14:tracePt t="44781" x="1816100" y="3148013"/>
          <p14:tracePt t="44790" x="1860550" y="3148013"/>
          <p14:tracePt t="44799" x="1911350" y="3148013"/>
          <p14:tracePt t="44804" x="1955800" y="3148013"/>
          <p14:tracePt t="44813" x="1987550" y="3148013"/>
          <p14:tracePt t="44817" x="2012950" y="3148013"/>
          <p14:tracePt t="44822" x="2032000" y="3148013"/>
          <p14:tracePt t="44830" x="2044700" y="3148013"/>
          <p14:tracePt t="44836" x="2065338" y="3148013"/>
          <p14:tracePt t="44844" x="2078038" y="3148013"/>
          <p14:tracePt t="44850" x="2090738" y="3141663"/>
          <p14:tracePt t="44861" x="2097088" y="3141663"/>
          <p14:tracePt t="44867" x="2103438" y="3141663"/>
          <p14:tracePt t="44873" x="2109788" y="3135313"/>
          <p14:tracePt t="44878" x="2122488" y="3135313"/>
          <p14:tracePt t="44885" x="2128838" y="3128963"/>
          <p14:tracePt t="44900" x="2141538" y="3116263"/>
          <p14:tracePt t="44905" x="2147888" y="3116263"/>
          <p14:tracePt t="44913" x="2154238" y="3116263"/>
          <p14:tracePt t="44922" x="2154238" y="3109913"/>
          <p14:tracePt t="44933" x="2160588" y="3103563"/>
          <p14:tracePt t="44945" x="2160588" y="3097213"/>
          <p14:tracePt t="44950" x="2160588" y="3084513"/>
          <p14:tracePt t="44961" x="2160588" y="3065463"/>
          <p14:tracePt t="44969" x="2160588" y="3059113"/>
          <p14:tracePt t="44978" x="2154238" y="3040063"/>
          <p14:tracePt t="44984" x="2147888" y="3014663"/>
          <p14:tracePt t="44993" x="2135188" y="2995613"/>
          <p14:tracePt t="45000" x="2122488" y="2976563"/>
          <p14:tracePt t="45003" x="2103438" y="2951163"/>
          <p14:tracePt t="45010" x="2084388" y="2932113"/>
          <p14:tracePt t="45016" x="2058988" y="2913063"/>
          <p14:tracePt t="45025" x="2032000" y="2894013"/>
          <p14:tracePt t="45030" x="1993900" y="2868613"/>
          <p14:tracePt t="45038" x="1968500" y="2855913"/>
          <p14:tracePt t="45045" x="1943100" y="2843213"/>
          <p14:tracePt t="45051" x="1905000" y="2830513"/>
          <p14:tracePt t="45058" x="1873250" y="2824163"/>
          <p14:tracePt t="45065" x="1847850" y="2817813"/>
          <p14:tracePt t="45072" x="1816100" y="2817813"/>
          <p14:tracePt t="45079" x="1778000" y="2817813"/>
          <p14:tracePt t="45086" x="1746250" y="2817813"/>
          <p14:tracePt t="45092" x="1720850" y="2817813"/>
          <p14:tracePt t="45100" x="1689100" y="2824163"/>
          <p14:tracePt t="45112" x="1663700" y="2836863"/>
          <p14:tracePt t="45119" x="1638300" y="2843213"/>
          <p14:tracePt t="45122" x="1612900" y="2849563"/>
          <p14:tracePt t="45128" x="1585913" y="2862263"/>
          <p14:tracePt t="45134" x="1573213" y="2868613"/>
          <p14:tracePt t="45150" x="1560513" y="2881313"/>
          <p14:tracePt t="45155" x="1541463" y="2887663"/>
          <p14:tracePt t="45162" x="1535113" y="2900363"/>
          <p14:tracePt t="45169" x="1535113" y="2906713"/>
          <p14:tracePt t="45176" x="1528763" y="2919413"/>
          <p14:tracePt t="45183" x="1522413" y="2932113"/>
          <p14:tracePt t="45190" x="1516063" y="2944813"/>
          <p14:tracePt t="45197" x="1509713" y="2957513"/>
          <p14:tracePt t="45204" x="1509713" y="2982913"/>
          <p14:tracePt t="45211" x="1503363" y="3001963"/>
          <p14:tracePt t="45217" x="1503363" y="3027363"/>
          <p14:tracePt t="45225" x="1503363" y="3040063"/>
          <p14:tracePt t="45233" x="1503363" y="3059113"/>
          <p14:tracePt t="45241" x="1503363" y="3078163"/>
          <p14:tracePt t="45249" x="1503363" y="3090863"/>
          <p14:tracePt t="45254" x="1516063" y="3116263"/>
          <p14:tracePt t="45265" x="1528763" y="3128963"/>
          <p14:tracePt t="45267" x="1541463" y="3154363"/>
          <p14:tracePt t="45273" x="1566863" y="3173413"/>
          <p14:tracePt t="45280" x="1606550" y="3198813"/>
          <p14:tracePt t="45287" x="1644650" y="3219450"/>
          <p14:tracePt t="45294" x="1689100" y="3238500"/>
          <p14:tracePt t="45301" x="1727200" y="3257550"/>
          <p14:tracePt t="45313" x="1752600" y="3263900"/>
          <p14:tracePt t="45319" x="1784350" y="3270250"/>
          <p14:tracePt t="45323" x="1809750" y="3270250"/>
          <p14:tracePt t="45330" x="1835150" y="3276600"/>
          <p14:tracePt t="45336" x="1860550" y="3276600"/>
          <p14:tracePt t="45342" x="1879600" y="3276600"/>
          <p14:tracePt t="45349" x="1905000" y="3276600"/>
          <p14:tracePt t="45356" x="1924050" y="3276600"/>
          <p14:tracePt t="45363" x="1936750" y="3276600"/>
          <p14:tracePt t="45370" x="1962150" y="3270250"/>
          <p14:tracePt t="45377" x="1981200" y="3270250"/>
          <p14:tracePt t="45384" x="2006600" y="3263900"/>
          <p14:tracePt t="45393" x="2032000" y="3257550"/>
          <p14:tracePt t="45397" x="2044700" y="3251200"/>
          <p14:tracePt t="45405" x="2071688" y="3244850"/>
          <p14:tracePt t="45412" x="2097088" y="3238500"/>
          <p14:tracePt t="45418" x="2116138" y="3225800"/>
          <p14:tracePt t="45427" x="2141538" y="3219450"/>
          <p14:tracePt t="45432" x="2154238" y="3211513"/>
          <p14:tracePt t="45440" x="2173288" y="3205163"/>
          <p14:tracePt t="45446" x="2198688" y="3192463"/>
          <p14:tracePt t="45453" x="2217738" y="3186113"/>
          <p14:tracePt t="45461" x="2236788" y="3179763"/>
          <p14:tracePt t="45470" x="2255838" y="3167063"/>
          <p14:tracePt t="45478" x="2268538" y="3160713"/>
          <p14:tracePt t="45485" x="2287588" y="3154363"/>
          <p14:tracePt t="45488" x="2306638" y="3148013"/>
          <p14:tracePt t="45495" x="2325688" y="3135313"/>
          <p14:tracePt t="45502" x="2332038" y="3122613"/>
          <p14:tracePt t="45509" x="2344738" y="3116263"/>
          <p14:tracePt t="45516" x="2357438" y="3109913"/>
          <p14:tracePt t="45523" x="2370138" y="3103563"/>
          <p14:tracePt t="45529" x="2376488" y="3103563"/>
          <p14:tracePt t="45537" x="2382838" y="3097213"/>
          <p14:tracePt t="45544" x="2389188" y="3090863"/>
          <p14:tracePt t="45550" x="2389188" y="3084513"/>
          <p14:tracePt t="45563" x="2401888" y="3078163"/>
          <p14:tracePt t="45568" x="2408238" y="3071813"/>
          <p14:tracePt t="45580" x="2420938" y="3065463"/>
          <p14:tracePt t="45593" x="2427288" y="3059113"/>
          <p14:tracePt t="45599" x="2427288" y="3052763"/>
          <p14:tracePt t="45606" x="2433638" y="3046413"/>
          <p14:tracePt t="45620" x="2433638" y="3040063"/>
          <p14:tracePt t="45627" x="2439988" y="3040063"/>
          <p14:tracePt t="45633" x="2439988" y="3033713"/>
          <p14:tracePt t="45661" x="2439988" y="3027363"/>
          <p14:tracePt t="45669" x="2433638" y="3027363"/>
          <p14:tracePt t="45685" x="2427288" y="3021013"/>
          <p14:tracePt t="45691" x="2414588" y="3014663"/>
          <p14:tracePt t="45699" x="2401888" y="3014663"/>
          <p14:tracePt t="45706" x="2382838" y="3008313"/>
          <p14:tracePt t="45711" x="2357438" y="3001963"/>
          <p14:tracePt t="45716" x="2332038" y="2995613"/>
          <p14:tracePt t="45726" x="2312988" y="2989263"/>
          <p14:tracePt t="45731" x="2293938" y="2989263"/>
          <p14:tracePt t="45737" x="2262188" y="2982913"/>
          <p14:tracePt t="45746" x="2236788" y="2976563"/>
          <p14:tracePt t="45752" x="2211388" y="2976563"/>
          <p14:tracePt t="45760" x="2185988" y="2970213"/>
          <p14:tracePt t="45768" x="2160588" y="2970213"/>
          <p14:tracePt t="45772" x="2147888" y="2970213"/>
          <p14:tracePt t="45779" x="2128838" y="2970213"/>
          <p14:tracePt t="45787" x="2109788" y="2970213"/>
          <p14:tracePt t="45793" x="2103438" y="2970213"/>
          <p14:tracePt t="45800" x="2090738" y="2970213"/>
          <p14:tracePt t="45807" x="2084388" y="2970213"/>
          <p14:tracePt t="45813" x="2071688" y="2970213"/>
          <p14:tracePt t="45820" x="2058988" y="2970213"/>
          <p14:tracePt t="45835" x="2044700" y="2970213"/>
          <p14:tracePt t="45845" x="2038350" y="2976563"/>
          <p14:tracePt t="45859" x="2032000" y="2976563"/>
          <p14:tracePt t="45866" x="2019300" y="2982913"/>
          <p14:tracePt t="45877" x="2012950" y="2989263"/>
          <p14:tracePt t="45891" x="2006600" y="2989263"/>
          <p14:tracePt t="45903" x="2000250" y="2989263"/>
          <p14:tracePt t="45911" x="2000250" y="2995613"/>
          <p14:tracePt t="45960" x="2006600" y="2995613"/>
          <p14:tracePt t="45980" x="2012950" y="2995613"/>
          <p14:tracePt t="45994" x="2019300" y="2995613"/>
          <p14:tracePt t="46001" x="2025650" y="2995613"/>
          <p14:tracePt t="46015" x="2032000" y="2995613"/>
          <p14:tracePt t="46029" x="2038350" y="2995613"/>
          <p14:tracePt t="46035" x="2044700" y="2995613"/>
          <p14:tracePt t="46047" x="2051050" y="2995613"/>
          <p14:tracePt t="46053" x="2058988" y="2989263"/>
          <p14:tracePt t="46058" x="2065338" y="2989263"/>
          <p14:tracePt t="46065" x="2084388" y="2989263"/>
          <p14:tracePt t="46071" x="2097088" y="2989263"/>
          <p14:tracePt t="46078" x="2116138" y="2989263"/>
          <p14:tracePt t="46084" x="2135188" y="2989263"/>
          <p14:tracePt t="46099" x="2192338" y="2982913"/>
          <p14:tracePt t="46107" x="2217738" y="2982913"/>
          <p14:tracePt t="46114" x="2236788" y="2982913"/>
          <p14:tracePt t="46120" x="2262188" y="2982913"/>
          <p14:tracePt t="46129" x="2287588" y="2982913"/>
          <p14:tracePt t="46133" x="2312988" y="2982913"/>
          <p14:tracePt t="46139" x="2325688" y="2976563"/>
          <p14:tracePt t="46151" x="2344738" y="2976563"/>
          <p14:tracePt t="46155" x="2363788" y="2970213"/>
          <p14:tracePt t="46162" x="2370138" y="2970213"/>
          <p14:tracePt t="46167" x="2382838" y="2963863"/>
          <p14:tracePt t="46176" x="2401888" y="2963863"/>
          <p14:tracePt t="46190" x="2414588" y="2957513"/>
          <p14:tracePt t="46199" x="2427288" y="2957513"/>
          <p14:tracePt t="46214" x="2439988" y="2957513"/>
          <p14:tracePt t="46219" x="2446338" y="2957513"/>
          <p14:tracePt t="46232" x="2459038" y="2957513"/>
          <p14:tracePt t="46255" x="2465388" y="2951163"/>
          <p14:tracePt t="46262" x="2471738" y="2951163"/>
          <p14:tracePt t="46265" x="2478088" y="2951163"/>
          <p14:tracePt t="46292" x="2484438" y="2951163"/>
          <p14:tracePt t="46306" x="2490788" y="2951163"/>
          <p14:tracePt t="46327" x="2497138" y="2951163"/>
          <p14:tracePt t="46334" x="2503488" y="2951163"/>
          <p14:tracePt t="46345" x="2509838" y="2951163"/>
          <p14:tracePt t="46357" x="2517775" y="2951163"/>
          <p14:tracePt t="46373" x="2524125" y="2951163"/>
          <p14:tracePt t="46383" x="2530475" y="2951163"/>
          <p14:tracePt t="46389" x="2536825" y="2951163"/>
          <p14:tracePt t="46396" x="2543175" y="2944813"/>
          <p14:tracePt t="46407" x="2549525" y="2944813"/>
          <p14:tracePt t="46413" x="2555875" y="2944813"/>
          <p14:tracePt t="46419" x="2562225" y="2944813"/>
          <p14:tracePt t="46423" x="2568575" y="2944813"/>
          <p14:tracePt t="46430" x="2574925" y="2944813"/>
          <p14:tracePt t="46438" x="2574925" y="2938463"/>
          <p14:tracePt t="46444" x="2587625" y="2938463"/>
          <p14:tracePt t="46451" x="2593975" y="2938463"/>
          <p14:tracePt t="46465" x="2600325" y="2938463"/>
          <p14:tracePt t="46472" x="2606675" y="2938463"/>
          <p14:tracePt t="46479" x="2613025" y="2938463"/>
          <p14:tracePt t="46499" x="2619375" y="2938463"/>
          <p14:tracePt t="46905" x="2632075" y="2938463"/>
          <p14:tracePt t="46912" x="2657475" y="2938463"/>
          <p14:tracePt t="46919" x="2682875" y="2938463"/>
          <p14:tracePt t="46923" x="2708275" y="2938463"/>
          <p14:tracePt t="46932" x="2727325" y="2938463"/>
          <p14:tracePt t="46939" x="2759075" y="2938463"/>
          <p14:tracePt t="46946" x="2784475" y="2938463"/>
          <p14:tracePt t="46950" x="2809875" y="2938463"/>
          <p14:tracePt t="46958" x="2835275" y="2938463"/>
          <p14:tracePt t="46964" x="2847975" y="2938463"/>
          <p14:tracePt t="46972" x="2873375" y="2938463"/>
          <p14:tracePt t="46978" x="2892425" y="2938463"/>
          <p14:tracePt t="46987" x="2905125" y="2938463"/>
          <p14:tracePt t="46996" x="2924175" y="2938463"/>
          <p14:tracePt t="47001" x="2943225" y="2938463"/>
          <p14:tracePt t="47010" x="2955925" y="2938463"/>
          <p14:tracePt t="47012" x="2976563" y="2938463"/>
          <p14:tracePt t="47021" x="2995613" y="2938463"/>
          <p14:tracePt t="47027" x="3008313" y="2938463"/>
          <p14:tracePt t="47034" x="3027363" y="2938463"/>
          <p14:tracePt t="47050" x="3059113" y="2938463"/>
          <p14:tracePt t="47055" x="3078163" y="2938463"/>
          <p14:tracePt t="47062" x="3090863" y="2938463"/>
          <p14:tracePt t="47069" x="3097213" y="2938463"/>
          <p14:tracePt t="47076" x="3116263" y="2938463"/>
          <p14:tracePt t="47082" x="3122613" y="2938463"/>
          <p14:tracePt t="47089" x="3135313" y="2938463"/>
          <p14:tracePt t="47096" x="3148013" y="2938463"/>
          <p14:tracePt t="47103" x="3160713" y="2938463"/>
          <p14:tracePt t="47110" x="3173413" y="2938463"/>
          <p14:tracePt t="47117" x="3186113" y="2938463"/>
          <p14:tracePt t="47125" x="3198813" y="2938463"/>
          <p14:tracePt t="47131" x="3211513" y="2938463"/>
          <p14:tracePt t="47138" x="3230563" y="2938463"/>
          <p14:tracePt t="47145" x="3236913" y="2938463"/>
          <p14:tracePt t="47151" x="3255963" y="2938463"/>
          <p14:tracePt t="47158" x="3262313" y="2938463"/>
          <p14:tracePt t="47167" x="3281363" y="2938463"/>
          <p14:tracePt t="47174" x="3300413" y="2938463"/>
          <p14:tracePt t="47182" x="3306763" y="2938463"/>
          <p14:tracePt t="47188" x="3325813" y="2938463"/>
          <p14:tracePt t="47197" x="3338513" y="2938463"/>
          <p14:tracePt t="47202" x="3351213" y="2938463"/>
          <p14:tracePt t="47206" x="3370263" y="2938463"/>
          <p14:tracePt t="47214" x="3389313" y="2938463"/>
          <p14:tracePt t="47221" x="3402013" y="2938463"/>
          <p14:tracePt t="47228" x="3421063" y="2938463"/>
          <p14:tracePt t="47235" x="3441700" y="2938463"/>
          <p14:tracePt t="47243" x="3454400" y="2938463"/>
          <p14:tracePt t="47248" x="3479800" y="2938463"/>
          <p14:tracePt t="47256" x="3498850" y="2938463"/>
          <p14:tracePt t="47262" x="3511550" y="2938463"/>
          <p14:tracePt t="47269" x="3536950" y="2938463"/>
          <p14:tracePt t="47277" x="3562350" y="2938463"/>
          <p14:tracePt t="47283" x="3581400" y="2938463"/>
          <p14:tracePt t="47291" x="3594100" y="2938463"/>
          <p14:tracePt t="47297" x="3613150" y="2938463"/>
          <p14:tracePt t="47304" x="3632200" y="2938463"/>
          <p14:tracePt t="47311" x="3644900" y="2938463"/>
          <p14:tracePt t="47318" x="3663950" y="2938463"/>
          <p14:tracePt t="47328" x="3683000" y="2938463"/>
          <p14:tracePt t="47334" x="3695700" y="2938463"/>
          <p14:tracePt t="47340" x="3714750" y="2938463"/>
          <p14:tracePt t="47349" x="3733800" y="2938463"/>
          <p14:tracePt t="47354" x="3740150" y="2938463"/>
          <p14:tracePt t="47359" x="3759200" y="2938463"/>
          <p14:tracePt t="47371" x="3765550" y="2938463"/>
          <p14:tracePt t="47379" x="3784600" y="2938463"/>
          <p14:tracePt t="47383" x="3797300" y="2938463"/>
          <p14:tracePt t="47386" x="3803650" y="2938463"/>
          <p14:tracePt t="47394" x="3816350" y="2938463"/>
          <p14:tracePt t="47405" x="3822700" y="2938463"/>
          <p14:tracePt t="47407" x="3829050" y="2938463"/>
          <p14:tracePt t="47415" x="3841750" y="2938463"/>
          <p14:tracePt t="47429" x="3848100" y="2938463"/>
          <p14:tracePt t="47435" x="3860800" y="2938463"/>
          <p14:tracePt t="47450" x="3867150" y="2938463"/>
          <p14:tracePt t="47457" x="3873500" y="2938463"/>
          <p14:tracePt t="47470" x="3879850" y="2938463"/>
          <p14:tracePt t="47484" x="3887788" y="2938463"/>
          <p14:tracePt t="47496" x="3894138" y="2938463"/>
          <p14:tracePt t="47501" x="3894138" y="2944813"/>
          <p14:tracePt t="47514" x="3900488" y="2944813"/>
          <p14:tracePt t="47521" x="3906838" y="2944813"/>
          <p14:tracePt t="47527" x="3906838" y="2951163"/>
          <p14:tracePt t="47533" x="3913188" y="2951163"/>
          <p14:tracePt t="47540" x="3919538" y="2951163"/>
          <p14:tracePt t="47546" x="3932238" y="2957513"/>
          <p14:tracePt t="47553" x="3944938" y="2957513"/>
          <p14:tracePt t="47561" x="3957638" y="2963863"/>
          <p14:tracePt t="47567" x="3976688" y="2963863"/>
          <p14:tracePt t="47576" x="3995738" y="2970213"/>
          <p14:tracePt t="47581" x="4021138" y="2970213"/>
          <p14:tracePt t="47589" x="4046538" y="2970213"/>
          <p14:tracePt t="47595" x="4078288" y="2976563"/>
          <p14:tracePt t="47602" x="4110038" y="2976563"/>
          <p14:tracePt t="47609" x="4141788" y="2976563"/>
          <p14:tracePt t="47616" x="4167188" y="2976563"/>
          <p14:tracePt t="47626" x="4198938" y="2976563"/>
          <p14:tracePt t="47633" x="4230688" y="2976563"/>
          <p14:tracePt t="47638" x="4262438" y="2976563"/>
          <p14:tracePt t="47647" x="4287838" y="2976563"/>
          <p14:tracePt t="47651" x="4313238" y="2976563"/>
          <p14:tracePt t="47657" x="4338638" y="2976563"/>
          <p14:tracePt t="47664" x="4359275" y="2976563"/>
          <p14:tracePt t="47671" x="4384675" y="2976563"/>
          <p14:tracePt t="47678" x="4403725" y="2976563"/>
          <p14:tracePt t="47685" x="4416425" y="2976563"/>
          <p14:tracePt t="47693" x="4441825" y="2976563"/>
          <p14:tracePt t="47699" x="4460875" y="2976563"/>
          <p14:tracePt t="47706" x="4486275" y="2982913"/>
          <p14:tracePt t="47713" x="4498975" y="2982913"/>
          <p14:tracePt t="47720" x="4511675" y="2982913"/>
          <p14:tracePt t="47727" x="4530725" y="2982913"/>
          <p14:tracePt t="47733" x="4543425" y="2982913"/>
          <p14:tracePt t="47742" x="4562475" y="2982913"/>
          <p14:tracePt t="47748" x="4581525" y="2982913"/>
          <p14:tracePt t="47754" x="4594225" y="2982913"/>
          <p14:tracePt t="47761" x="4613275" y="2982913"/>
          <p14:tracePt t="47768" x="4632325" y="2982913"/>
          <p14:tracePt t="47775" x="4645025" y="2982913"/>
          <p14:tracePt t="47782" x="4664075" y="2989263"/>
          <p14:tracePt t="47789" x="4683125" y="2989263"/>
          <p14:tracePt t="47795" x="4702175" y="2989263"/>
          <p14:tracePt t="47803" x="4721225" y="2989263"/>
          <p14:tracePt t="47810" x="4746625" y="2989263"/>
          <p14:tracePt t="47816" x="4765675" y="2989263"/>
          <p14:tracePt t="47830" x="4778375" y="2989263"/>
          <p14:tracePt t="47835" x="4797425" y="2989263"/>
          <p14:tracePt t="47838" x="4824413" y="2989263"/>
          <p14:tracePt t="47844" x="4837113" y="2989263"/>
          <p14:tracePt t="47851" x="4856163" y="2989263"/>
          <p14:tracePt t="47859" x="4875213" y="2989263"/>
          <p14:tracePt t="47865" x="4887913" y="2989263"/>
          <p14:tracePt t="47872" x="4906963" y="2989263"/>
          <p14:tracePt t="47879" x="4919663" y="2989263"/>
          <p14:tracePt t="47886" x="4926013" y="2989263"/>
          <p14:tracePt t="47893" x="4945063" y="2989263"/>
          <p14:tracePt t="47900" x="4951413" y="2989263"/>
          <p14:tracePt t="47906" x="4957763" y="2989263"/>
          <p14:tracePt t="47914" x="4964113" y="2989263"/>
          <p14:tracePt t="47928" x="4970463" y="2989263"/>
          <p14:tracePt t="47935" x="4976813" y="2989263"/>
          <p14:tracePt t="47948" x="4983163" y="2989263"/>
          <p14:tracePt t="47985" x="4976813" y="2989263"/>
          <p14:tracePt t="47993" x="4970463" y="2989263"/>
          <p14:tracePt t="48000" x="4964113" y="2989263"/>
          <p14:tracePt t="48007" x="4945063" y="2989263"/>
          <p14:tracePt t="48015" x="4913313" y="2989263"/>
          <p14:tracePt t="48017" x="4875213" y="2989263"/>
          <p14:tracePt t="48025" x="4778375" y="2989263"/>
          <p14:tracePt t="48031" x="4645025" y="2989263"/>
          <p14:tracePt t="48039" x="4505325" y="3008313"/>
          <p14:tracePt t="48045" x="4256088" y="3033713"/>
          <p14:tracePt t="48052" x="4078288" y="3046413"/>
          <p14:tracePt t="48059" x="3867150" y="3078163"/>
          <p14:tracePt t="48066" x="3740150" y="3109913"/>
          <p14:tracePt t="48073" x="3613150" y="3141663"/>
          <p14:tracePt t="48103" x="3154363" y="3205163"/>
          <p14:tracePt t="48112" x="3046413" y="3232150"/>
          <p14:tracePt t="48115" x="2930525" y="3238500"/>
          <p14:tracePt t="48121" x="2822575" y="3270250"/>
          <p14:tracePt t="48130" x="2714625" y="3289300"/>
          <p14:tracePt t="48137" x="2632075" y="3295650"/>
          <p14:tracePt t="48142" x="2555875" y="3314700"/>
          <p14:tracePt t="48149" x="2465388" y="3321050"/>
          <p14:tracePt t="48155" x="2382838" y="3340100"/>
          <p14:tracePt t="48162" x="2287588" y="3352800"/>
          <p14:tracePt t="48171" x="2211388" y="3371850"/>
          <p14:tracePt t="48177" x="2141538" y="3378200"/>
          <p14:tracePt t="48185" x="2090738" y="3384550"/>
          <p14:tracePt t="48189" x="2032000" y="3403600"/>
          <p14:tracePt t="48197" x="1974850" y="3409950"/>
          <p14:tracePt t="48207" x="1911350" y="3429000"/>
          <p14:tracePt t="48214" x="1847850" y="3441700"/>
          <p14:tracePt t="48220" x="1790700" y="3460750"/>
          <p14:tracePt t="48224" x="1733550" y="3467100"/>
          <p14:tracePt t="48234" x="1689100" y="3473450"/>
          <p14:tracePt t="48240" x="1644650" y="3479800"/>
          <p14:tracePt t="48247" x="1612900" y="3492500"/>
          <p14:tracePt t="48252" x="1579563" y="3492500"/>
          <p14:tracePt t="48259" x="1554163" y="3498850"/>
          <p14:tracePt t="48266" x="1535113" y="3498850"/>
          <p14:tracePt t="48273" x="1509713" y="3498850"/>
          <p14:tracePt t="48280" x="1497013" y="3498850"/>
          <p14:tracePt t="48287" x="1477963" y="3498850"/>
          <p14:tracePt t="48294" x="1458913" y="3498850"/>
          <p14:tracePt t="48303" x="1439863" y="3498850"/>
          <p14:tracePt t="48313" x="1420813" y="3498850"/>
          <p14:tracePt t="48319" x="1401763" y="3498850"/>
          <p14:tracePt t="48323" x="1389063" y="3498850"/>
          <p14:tracePt t="48328" x="1376363" y="3498850"/>
          <p14:tracePt t="48336" x="1357313" y="3498850"/>
          <p14:tracePt t="48343" x="1338263" y="3498850"/>
          <p14:tracePt t="48356" x="1331913" y="3492500"/>
          <p14:tracePt t="48365" x="1319213" y="3492500"/>
          <p14:tracePt t="48372" x="1312863" y="3492500"/>
          <p14:tracePt t="48380" x="1306513" y="3486150"/>
          <p14:tracePt t="48387" x="1300163" y="3486150"/>
          <p14:tracePt t="48400" x="1293813" y="3479800"/>
          <p14:tracePt t="48407" x="1287463" y="3479800"/>
          <p14:tracePt t="48414" x="1287463" y="3473450"/>
          <p14:tracePt t="48418" x="1287463" y="3467100"/>
          <p14:tracePt t="48426" x="1281113" y="3467100"/>
          <p14:tracePt t="48433" x="1274763" y="3460750"/>
          <p14:tracePt t="48440" x="1274763" y="3454400"/>
          <p14:tracePt t="48446" x="1268413" y="3454400"/>
          <p14:tracePt t="48453" x="1268413" y="3448050"/>
          <p14:tracePt t="48467" x="1268413" y="3441700"/>
          <p14:tracePt t="48476" x="1268413" y="3435350"/>
          <p14:tracePt t="48488" x="1268413" y="3429000"/>
          <p14:tracePt t="48495" x="1268413" y="3422650"/>
          <p14:tracePt t="48523" x="1268413" y="3416300"/>
          <p14:tracePt t="48542" x="1268413" y="3409950"/>
          <p14:tracePt t="48549" x="1268413" y="3403600"/>
          <p14:tracePt t="48565" x="1268413" y="3397250"/>
          <p14:tracePt t="48571" x="1268413" y="3390900"/>
          <p14:tracePt t="48585" x="1274763" y="3384550"/>
          <p14:tracePt t="48592" x="1274763" y="3378200"/>
          <p14:tracePt t="48599" x="1281113" y="3371850"/>
          <p14:tracePt t="48622" x="1281113" y="3365500"/>
          <p14:tracePt t="48635" x="1293813" y="3359150"/>
          <p14:tracePt t="48640" x="1293813" y="3352800"/>
          <p14:tracePt t="48647" x="1293813" y="3346450"/>
          <p14:tracePt t="48655" x="1300163" y="3346450"/>
          <p14:tracePt t="48661" x="1306513" y="3340100"/>
          <p14:tracePt t="48668" x="1312863" y="3340100"/>
          <p14:tracePt t="48679" x="1319213" y="3333750"/>
          <p14:tracePt t="48685" x="1325563" y="3327400"/>
          <p14:tracePt t="48693" x="1331913" y="3327400"/>
          <p14:tracePt t="48699" x="1331913" y="3321050"/>
          <p14:tracePt t="48703" x="1338263" y="3314700"/>
          <p14:tracePt t="48713" x="1350963" y="3308350"/>
          <p14:tracePt t="48724" x="1363663" y="3308350"/>
          <p14:tracePt t="48733" x="1376363" y="3308350"/>
          <p14:tracePt t="48740" x="1382713" y="3302000"/>
          <p14:tracePt t="48747" x="1389063" y="3295650"/>
          <p14:tracePt t="48752" x="1401763" y="3289300"/>
          <p14:tracePt t="48758" x="1420813" y="3289300"/>
          <p14:tracePt t="48767" x="1439863" y="3282950"/>
          <p14:tracePt t="48775" x="1471613" y="3276600"/>
          <p14:tracePt t="48783" x="1497013" y="3270250"/>
          <p14:tracePt t="48785" x="1528763" y="3263900"/>
          <p14:tracePt t="48794" x="1566863" y="3257550"/>
          <p14:tracePt t="48802" x="1598613" y="3251200"/>
          <p14:tracePt t="48807" x="1625600" y="3251200"/>
          <p14:tracePt t="48814" x="1651000" y="3244850"/>
          <p14:tracePt t="48821" x="1682750" y="3238500"/>
          <p14:tracePt t="48827" x="1701800" y="3232150"/>
          <p14:tracePt t="48835" x="1720850" y="3232150"/>
          <p14:tracePt t="48842" x="1733550" y="3225800"/>
          <p14:tracePt t="48848" x="1758950" y="3225800"/>
          <p14:tracePt t="48855" x="1778000" y="3225800"/>
          <p14:tracePt t="48865" x="1790700" y="3219450"/>
          <p14:tracePt t="48869" x="1809750" y="3219450"/>
          <p14:tracePt t="48876" x="1835150" y="3219450"/>
          <p14:tracePt t="48883" x="1847850" y="3219450"/>
          <p14:tracePt t="48890" x="1873250" y="3219450"/>
          <p14:tracePt t="48897" x="1892300" y="3219450"/>
          <p14:tracePt t="48904" x="1917700" y="3219450"/>
          <p14:tracePt t="48911" x="1930400" y="3219450"/>
          <p14:tracePt t="48918" x="1955800" y="3219450"/>
          <p14:tracePt t="48925" x="1974850" y="3219450"/>
          <p14:tracePt t="48931" x="1993900" y="3219450"/>
          <p14:tracePt t="48941" x="2012950" y="3219450"/>
          <p14:tracePt t="48952" x="2044700" y="3219450"/>
          <p14:tracePt t="48960" x="2071688" y="3219450"/>
          <p14:tracePt t="48968" x="2084388" y="3219450"/>
          <p14:tracePt t="48978" x="2097088" y="3219450"/>
          <p14:tracePt t="48984" x="2116138" y="3219450"/>
          <p14:tracePt t="48986" x="2135188" y="3219450"/>
          <p14:tracePt t="48995" x="2147888" y="3219450"/>
          <p14:tracePt t="49001" x="2166938" y="3219450"/>
          <p14:tracePt t="49009" x="2185988" y="3219450"/>
          <p14:tracePt t="49017" x="2198688" y="3219450"/>
          <p14:tracePt t="49024" x="2217738" y="3219450"/>
          <p14:tracePt t="49032" x="2236788" y="3219450"/>
          <p14:tracePt t="49035" x="2249488" y="3219450"/>
          <p14:tracePt t="49050" x="2281238" y="3211513"/>
          <p14:tracePt t="49057" x="2287588" y="3211513"/>
          <p14:tracePt t="49063" x="2293938" y="3211513"/>
          <p14:tracePt t="49070" x="2306638" y="3211513"/>
          <p14:tracePt t="49081" x="2312988" y="3211513"/>
          <p14:tracePt t="49095" x="2332038" y="3211513"/>
          <p14:tracePt t="49098" x="2344738" y="3211513"/>
          <p14:tracePt t="49105" x="2357438" y="3211513"/>
          <p14:tracePt t="49113" x="2363788" y="3205163"/>
          <p14:tracePt t="49118" x="2376488" y="3205163"/>
          <p14:tracePt t="49127" x="2382838" y="3205163"/>
          <p14:tracePt t="49137" x="2395538" y="3205163"/>
          <p14:tracePt t="49139" x="2408238" y="3205163"/>
          <p14:tracePt t="49146" x="2408238" y="3198813"/>
          <p14:tracePt t="49154" x="2420938" y="3198813"/>
          <p14:tracePt t="49161" x="2433638" y="3198813"/>
          <p14:tracePt t="49167" x="2439988" y="3198813"/>
          <p14:tracePt t="49175" x="2446338" y="3192463"/>
          <p14:tracePt t="49181" x="2452688" y="3192463"/>
          <p14:tracePt t="49190" x="2465388" y="3192463"/>
          <p14:tracePt t="49200" x="2471738" y="3192463"/>
          <p14:tracePt t="49206" x="2478088" y="3192463"/>
          <p14:tracePt t="49212" x="2490788" y="3192463"/>
          <p14:tracePt t="49217" x="2497138" y="3192463"/>
          <p14:tracePt t="49223" x="2503488" y="3192463"/>
          <p14:tracePt t="49232" x="2517775" y="3192463"/>
          <p14:tracePt t="49238" x="2524125" y="3186113"/>
          <p14:tracePt t="49248" x="2536825" y="3186113"/>
          <p14:tracePt t="49249" x="2543175" y="3179763"/>
          <p14:tracePt t="49261" x="2549525" y="3179763"/>
          <p14:tracePt t="49265" x="2562225" y="3173413"/>
          <p14:tracePt t="49273" x="2568575" y="3173413"/>
          <p14:tracePt t="49279" x="2574925" y="3173413"/>
          <p14:tracePt t="49285" x="2587625" y="3173413"/>
          <p14:tracePt t="49293" x="2593975" y="3173413"/>
          <p14:tracePt t="49299" x="2600325" y="3173413"/>
          <p14:tracePt t="49305" x="2613025" y="3173413"/>
          <p14:tracePt t="49320" x="2625725" y="3173413"/>
          <p14:tracePt t="49337" x="2638425" y="3173413"/>
          <p14:tracePt t="49341" x="2644775" y="3167063"/>
          <p14:tracePt t="49347" x="2651125" y="3167063"/>
          <p14:tracePt t="49354" x="2663825" y="3167063"/>
          <p14:tracePt t="49361" x="2670175" y="3167063"/>
          <p14:tracePt t="49372" x="2676525" y="3167063"/>
          <p14:tracePt t="49374" x="2682875" y="3167063"/>
          <p14:tracePt t="49384" x="2689225" y="3167063"/>
          <p14:tracePt t="49391" x="2695575" y="3167063"/>
          <p14:tracePt t="49399" x="2701925" y="3167063"/>
          <p14:tracePt t="49406" x="2708275" y="3167063"/>
          <p14:tracePt t="49412" x="2714625" y="3160713"/>
          <p14:tracePt t="49417" x="2720975" y="3160713"/>
          <p14:tracePt t="49424" x="2733675" y="3160713"/>
          <p14:tracePt t="49430" x="2740025" y="3160713"/>
          <p14:tracePt t="49437" x="2746375" y="3160713"/>
          <p14:tracePt t="49444" x="2752725" y="3160713"/>
          <p14:tracePt t="49451" x="2765425" y="3160713"/>
          <p14:tracePt t="49465" x="2771775" y="3160713"/>
          <p14:tracePt t="49472" x="2778125" y="3160713"/>
          <p14:tracePt t="49479" x="2784475" y="3160713"/>
          <p14:tracePt t="49486" x="2797175" y="3160713"/>
          <p14:tracePt t="49500" x="2809875" y="3160713"/>
          <p14:tracePt t="49513" x="2822575" y="3160713"/>
          <p14:tracePt t="49522" x="2835275" y="3160713"/>
          <p14:tracePt t="49530" x="2841625" y="3160713"/>
          <p14:tracePt t="49536" x="2854325" y="3160713"/>
          <p14:tracePt t="49543" x="2860675" y="3154363"/>
          <p14:tracePt t="49549" x="2873375" y="3154363"/>
          <p14:tracePt t="49555" x="2886075" y="3154363"/>
          <p14:tracePt t="49562" x="2892425" y="3154363"/>
          <p14:tracePt t="49569" x="2905125" y="3154363"/>
          <p14:tracePt t="49576" x="2917825" y="3154363"/>
          <p14:tracePt t="49585" x="2930525" y="3154363"/>
          <p14:tracePt t="49595" x="2955925" y="3148013"/>
          <p14:tracePt t="49600" x="2976563" y="3148013"/>
          <p14:tracePt t="49604" x="3008313" y="3148013"/>
          <p14:tracePt t="49612" x="3040063" y="3141663"/>
          <p14:tracePt t="49617" x="3071813" y="3141663"/>
          <p14:tracePt t="49626" x="3103563" y="3141663"/>
          <p14:tracePt t="49632" x="3141663" y="3135313"/>
          <p14:tracePt t="49639" x="3173413" y="3135313"/>
          <p14:tracePt t="49645" x="3205163" y="3128963"/>
          <p14:tracePt t="49652" x="3230563" y="3128963"/>
          <p14:tracePt t="49663" x="3262313" y="3122613"/>
          <p14:tracePt t="49669" x="3281363" y="3122613"/>
          <p14:tracePt t="49672" x="3300413" y="3122613"/>
          <p14:tracePt t="49680" x="3313113" y="3122613"/>
          <p14:tracePt t="49687" x="3325813" y="3122613"/>
          <p14:tracePt t="49694" x="3332163" y="3122613"/>
          <p14:tracePt t="49701" x="3338513" y="3122613"/>
          <p14:tracePt t="49709" x="3351213" y="3122613"/>
          <p14:tracePt t="49716" x="3357563" y="3122613"/>
          <p14:tracePt t="49724" x="3370263" y="3122613"/>
          <p14:tracePt t="49732" x="3376613" y="3122613"/>
          <p14:tracePt t="49736" x="3376613" y="3116263"/>
          <p14:tracePt t="49742" x="3382963" y="3116263"/>
          <p14:tracePt t="49749" x="3389313" y="3116263"/>
          <p14:tracePt t="49763" x="3395663" y="3116263"/>
          <p14:tracePt t="49782" x="3402013" y="3109913"/>
          <p14:tracePt t="50081" x="3435350" y="3109913"/>
          <p14:tracePt t="50091" x="3543300" y="3109913"/>
          <p14:tracePt t="50099" x="3594100" y="3109913"/>
          <p14:tracePt t="50104" x="3644900" y="3109913"/>
          <p14:tracePt t="50111" x="3702050" y="3109913"/>
          <p14:tracePt t="50117" x="3752850" y="3109913"/>
          <p14:tracePt t="50125" x="3810000" y="3109913"/>
          <p14:tracePt t="50131" x="3848100" y="3109913"/>
          <p14:tracePt t="50138" x="3906838" y="3109913"/>
          <p14:tracePt t="50145" x="3951288" y="3109913"/>
          <p14:tracePt t="50152" x="3983038" y="3109913"/>
          <p14:tracePt t="50162" x="4014788" y="3109913"/>
          <p14:tracePt t="50170" x="4046538" y="3109913"/>
          <p14:tracePt t="50171" x="4078288" y="3109913"/>
          <p14:tracePt t="50179" x="4122738" y="3109913"/>
          <p14:tracePt t="50186" x="4148138" y="3109913"/>
          <p14:tracePt t="50193" x="4179888" y="3109913"/>
          <p14:tracePt t="50200" x="4211638" y="3109913"/>
          <p14:tracePt t="50208" x="4243388" y="3109913"/>
          <p14:tracePt t="50214" x="4268788" y="3109913"/>
          <p14:tracePt t="50221" x="4287838" y="3109913"/>
          <p14:tracePt t="50228" x="4306888" y="3109913"/>
          <p14:tracePt t="50235" x="4319588" y="3109913"/>
          <p14:tracePt t="50243" x="4338638" y="3109913"/>
          <p14:tracePt t="50251" x="4346575" y="3109913"/>
          <p14:tracePt t="50258" x="4365625" y="3109913"/>
          <p14:tracePt t="50265" x="4378325" y="3109913"/>
          <p14:tracePt t="50271" x="4391025" y="3109913"/>
          <p14:tracePt t="50278" x="4410075" y="3109913"/>
          <p14:tracePt t="50283" x="4416425" y="3109913"/>
          <p14:tracePt t="50298" x="4454525" y="3109913"/>
          <p14:tracePt t="50304" x="4479925" y="3109913"/>
          <p14:tracePt t="50311" x="4498975" y="3109913"/>
          <p14:tracePt t="50318" x="4524375" y="3109913"/>
          <p14:tracePt t="50329" x="4556125" y="3109913"/>
          <p14:tracePt t="50337" x="4581525" y="3109913"/>
          <p14:tracePt t="50344" x="4600575" y="3109913"/>
          <p14:tracePt t="50348" x="4619625" y="3116263"/>
          <p14:tracePt t="50352" x="4645025" y="3116263"/>
          <p14:tracePt t="50363" x="4664075" y="3122613"/>
          <p14:tracePt t="50369" x="4683125" y="3122613"/>
          <p14:tracePt t="50373" x="4695825" y="3122613"/>
          <p14:tracePt t="50381" x="4714875" y="3122613"/>
          <p14:tracePt t="50387" x="4740275" y="3122613"/>
          <p14:tracePt t="50394" x="4752975" y="3128963"/>
          <p14:tracePt t="50401" x="4772025" y="3128963"/>
          <p14:tracePt t="50409" x="4791075" y="3135313"/>
          <p14:tracePt t="50416" x="4805363" y="3135313"/>
          <p14:tracePt t="50422" x="4824413" y="3141663"/>
          <p14:tracePt t="50429" x="4837113" y="3141663"/>
          <p14:tracePt t="50435" x="4856163" y="3141663"/>
          <p14:tracePt t="50449" x="4868863" y="3141663"/>
          <p14:tracePt t="50464" x="4881563" y="3141663"/>
          <p14:tracePt t="50471" x="4887913" y="3141663"/>
          <p14:tracePt t="50484" x="4900613" y="3141663"/>
          <p14:tracePt t="50498" x="4906963" y="3141663"/>
          <p14:tracePt t="50515" x="4913313" y="3141663"/>
          <p14:tracePt t="50535" x="4919663" y="3141663"/>
          <p14:tracePt t="50611" x="4913313" y="3141663"/>
          <p14:tracePt t="50639" x="4906963" y="3135313"/>
          <p14:tracePt t="50649" x="4900613" y="3128963"/>
          <p14:tracePt t="50656" x="4887913" y="3122613"/>
          <p14:tracePt t="50658" x="4868863" y="3109913"/>
          <p14:tracePt t="50665" x="4843463" y="3084513"/>
          <p14:tracePt t="50672" x="4791075" y="3033713"/>
          <p14:tracePt t="50678" x="4708525" y="2963863"/>
          <p14:tracePt t="50689" x="4619625" y="2855913"/>
          <p14:tracePt t="50695" x="4543425" y="2771775"/>
          <p14:tracePt t="50701" x="4473575" y="2701925"/>
          <p14:tracePt t="50706" x="4435475" y="2663825"/>
          <p14:tracePt t="50713" x="4397375" y="2632075"/>
          <p14:tracePt t="50720" x="4371975" y="2619375"/>
          <p14:tracePt t="50729" x="4338638" y="2606675"/>
          <p14:tracePt t="50735" x="4332288" y="2600325"/>
          <p14:tracePt t="50746" x="4313238" y="2593975"/>
          <p14:tracePt t="50752" x="4294188" y="2587625"/>
          <p14:tracePt t="50754" x="4268788" y="2587625"/>
          <p14:tracePt t="50762" x="4249738" y="2581275"/>
          <p14:tracePt t="50768" x="4230688" y="2574925"/>
          <p14:tracePt t="50783" x="4173538" y="2574925"/>
          <p14:tracePt t="50791" x="4141788" y="2574925"/>
          <p14:tracePt t="50796" x="4110038" y="2574925"/>
          <p14:tracePt t="50803" x="4078288" y="2574925"/>
          <p14:tracePt t="50810" x="4021138" y="2587625"/>
          <p14:tracePt t="50817" x="3976688" y="2593975"/>
          <p14:tracePt t="50825" x="3932238" y="2606675"/>
          <p14:tracePt t="50830" x="3894138" y="2625725"/>
          <p14:tracePt t="50838" x="3848100" y="2638425"/>
          <p14:tracePt t="50847" x="3803650" y="2651125"/>
          <p14:tracePt t="50854" x="3778250" y="2663825"/>
          <p14:tracePt t="50860" x="3740150" y="2682875"/>
          <p14:tracePt t="50865" x="3714750" y="2695575"/>
          <p14:tracePt t="50872" x="3689350" y="2708275"/>
          <p14:tracePt t="50879" x="3657600" y="2727325"/>
          <p14:tracePt t="50886" x="3632200" y="2740025"/>
          <p14:tracePt t="50895" x="3613150" y="2752725"/>
          <p14:tracePt t="50904" x="3606800" y="2759075"/>
          <p14:tracePt t="50906" x="3594100" y="2771775"/>
          <p14:tracePt t="50915" x="3581400" y="2771775"/>
          <p14:tracePt t="50921" x="3575050" y="2778125"/>
          <p14:tracePt t="50928" x="3575050" y="2784475"/>
          <p14:tracePt t="50934" x="3568700" y="2792413"/>
          <p14:tracePt t="50946" x="3562350" y="2798763"/>
          <p14:tracePt t="50951" x="3562350" y="2805113"/>
          <p14:tracePt t="50957" x="3562350" y="2811463"/>
          <p14:tracePt t="50966" x="3556000" y="2817813"/>
          <p14:tracePt t="50969" x="3556000" y="2824163"/>
          <p14:tracePt t="50976" x="3549650" y="2830513"/>
          <p14:tracePt t="50983" x="3549650" y="2836863"/>
          <p14:tracePt t="50990" x="3549650" y="2849563"/>
          <p14:tracePt t="50997" x="3549650" y="2855913"/>
          <p14:tracePt t="51004" x="3549650" y="2868613"/>
          <p14:tracePt t="51011" x="3549650" y="2874963"/>
          <p14:tracePt t="51018" x="3549650" y="2881313"/>
          <p14:tracePt t="51025" x="3549650" y="2894013"/>
          <p14:tracePt t="51032" x="3549650" y="2900363"/>
          <p14:tracePt t="51041" x="3556000" y="2906713"/>
          <p14:tracePt t="51049" x="3556000" y="2925763"/>
          <p14:tracePt t="51054" x="3562350" y="2932113"/>
          <p14:tracePt t="51064" x="3575050" y="2951163"/>
          <p14:tracePt t="51065" x="3594100" y="2957513"/>
          <p14:tracePt t="51078" x="3613150" y="2976563"/>
          <p14:tracePt t="51092" x="3663950" y="3014663"/>
          <p14:tracePt t="51098" x="3714750" y="3040063"/>
          <p14:tracePt t="51101" x="3759200" y="3052763"/>
          <p14:tracePt t="51108" x="3822700" y="3071813"/>
          <p14:tracePt t="51117" x="3879850" y="3078163"/>
          <p14:tracePt t="51123" x="3925888" y="3084513"/>
          <p14:tracePt t="51130" x="3983038" y="3097213"/>
          <p14:tracePt t="51136" x="4027488" y="3090863"/>
          <p14:tracePt t="51146" x="4046538" y="3090863"/>
          <p14:tracePt t="51150" x="4071938" y="3090863"/>
          <p14:tracePt t="51159" x="4097338" y="3084513"/>
          <p14:tracePt t="51166" x="4110038" y="3078163"/>
          <p14:tracePt t="51170" x="4116388" y="3071813"/>
          <p14:tracePt t="51178" x="4129088" y="3065463"/>
          <p14:tracePt t="51184" x="4135438" y="3059113"/>
          <p14:tracePt t="51192" x="4141788" y="3059113"/>
          <p14:tracePt t="51201" x="4141788" y="3052763"/>
          <p14:tracePt t="51212" x="4141788" y="3046413"/>
          <p14:tracePt t="51219" x="4141788" y="3040063"/>
          <p14:tracePt t="51227" x="4141788" y="3033713"/>
          <p14:tracePt t="51232" x="4141788" y="3027363"/>
          <p14:tracePt t="51240" x="4135438" y="3021013"/>
          <p14:tracePt t="51246" x="4122738" y="3014663"/>
          <p14:tracePt t="51254" x="4103688" y="3001963"/>
          <p14:tracePt t="51260" x="4084638" y="3001963"/>
          <p14:tracePt t="51270" x="4046538" y="2989263"/>
          <p14:tracePt t="51279" x="3976688" y="2976563"/>
          <p14:tracePt t="51286" x="3887788" y="2976563"/>
          <p14:tracePt t="51290" x="3784600" y="2976563"/>
          <p14:tracePt t="51295" x="3689350" y="2989263"/>
          <p14:tracePt t="51302" x="3619500" y="2995613"/>
          <p14:tracePt t="51309" x="3581400" y="2995613"/>
          <p14:tracePt t="51316" x="3530600" y="3021013"/>
          <p14:tracePt t="51323" x="3486150" y="3040063"/>
          <p14:tracePt t="51329" x="3448050" y="3052763"/>
          <p14:tracePt t="51336" x="3421063" y="3065463"/>
          <p14:tracePt t="51349" x="3402013" y="3078163"/>
          <p14:tracePt t="51354" x="3395663" y="3090863"/>
          <p14:tracePt t="51357" x="3382963" y="3090863"/>
          <p14:tracePt t="51366" x="3370263" y="3103563"/>
          <p14:tracePt t="51374" x="3363913" y="3122613"/>
          <p14:tracePt t="51380" x="3351213" y="3135313"/>
          <p14:tracePt t="51385" x="3351213" y="3141663"/>
          <p14:tracePt t="51393" x="3351213" y="3154363"/>
          <p14:tracePt t="51398" x="3344863" y="3167063"/>
          <p14:tracePt t="51405" x="3338513" y="3173413"/>
          <p14:tracePt t="51412" x="3338513" y="3186113"/>
          <p14:tracePt t="51419" x="3338513" y="3205163"/>
          <p14:tracePt t="51426" x="3338513" y="3211513"/>
          <p14:tracePt t="51436" x="3338513" y="3232150"/>
          <p14:tracePt t="51442" x="3338513" y="3251200"/>
          <p14:tracePt t="51448" x="3344863" y="3263900"/>
          <p14:tracePt t="51457" x="3351213" y="3289300"/>
          <p14:tracePt t="51465" x="3363913" y="3327400"/>
          <p14:tracePt t="51468" x="3376613" y="3371850"/>
          <p14:tracePt t="51474" x="3402013" y="3416300"/>
          <p14:tracePt t="51481" x="3414713" y="3454400"/>
          <p14:tracePt t="51489" x="3441700" y="3505200"/>
          <p14:tracePt t="51495" x="3454400" y="3536950"/>
          <p14:tracePt t="51502" x="3467100" y="3562350"/>
          <p14:tracePt t="51510" x="3479800" y="3581400"/>
          <p14:tracePt t="51518" x="3486150" y="3600450"/>
          <p14:tracePt t="51528" x="3498850" y="3613150"/>
          <p14:tracePt t="51535" x="3511550" y="3625850"/>
          <p14:tracePt t="51537" x="3524250" y="3638550"/>
          <p14:tracePt t="51544" x="3530600" y="3652838"/>
          <p14:tracePt t="51550" x="3543300" y="3659188"/>
          <p14:tracePt t="51563" x="3549650" y="3671888"/>
          <p14:tracePt t="51570" x="3556000" y="3671888"/>
          <p14:tracePt t="51572" x="3562350" y="3671888"/>
          <p14:tracePt t="51578" x="3568700" y="3678238"/>
          <p14:tracePt t="51586" x="3575050" y="3678238"/>
          <p14:tracePt t="51593" x="3575050" y="3684588"/>
          <p14:tracePt t="51599" x="3581400" y="3684588"/>
          <p14:tracePt t="51609" x="3587750" y="3684588"/>
          <p14:tracePt t="51622" x="3594100" y="3684588"/>
          <p14:tracePt t="51635" x="3600450" y="3684588"/>
          <p14:tracePt t="51655" x="3606800" y="3684588"/>
          <p14:tracePt t="51748" x="3606800" y="3690938"/>
          <p14:tracePt t="51769" x="3606800" y="3697288"/>
          <p14:tracePt t="51976" x="3606800" y="3690938"/>
          <p14:tracePt t="51983" x="3606800" y="3684588"/>
          <p14:tracePt t="51989" x="3606800" y="3659188"/>
          <p14:tracePt t="51996" x="3606800" y="3638550"/>
          <p14:tracePt t="52002" x="3606800" y="3619500"/>
          <p14:tracePt t="52014" x="3606800" y="3594100"/>
          <p14:tracePt t="52018" x="3606800" y="3575050"/>
          <p14:tracePt t="52022" x="3606800" y="3549650"/>
          <p14:tracePt t="52031" x="3606800" y="3536950"/>
          <p14:tracePt t="52040" x="3606800" y="3517900"/>
          <p14:tracePt t="52050" x="3613150" y="3486150"/>
          <p14:tracePt t="52057" x="3619500" y="3460750"/>
          <p14:tracePt t="52064" x="3619500" y="3441700"/>
          <p14:tracePt t="52073" x="3619500" y="3422650"/>
          <p14:tracePt t="52087" x="3625850" y="3384550"/>
          <p14:tracePt t="52091" x="3632200" y="3365500"/>
          <p14:tracePt t="52098" x="3632200" y="3352800"/>
          <p14:tracePt t="52110" x="3638550" y="3333750"/>
          <p14:tracePt t="52118" x="3644900" y="3314700"/>
          <p14:tracePt t="52121" x="3651250" y="3295650"/>
          <p14:tracePt t="52126" x="3657600" y="3282950"/>
          <p14:tracePt t="52133" x="3657600" y="3263900"/>
          <p14:tracePt t="52149" x="3663950" y="3244850"/>
          <p14:tracePt t="52155" x="3663950" y="3232150"/>
          <p14:tracePt t="52161" x="3663950" y="3219450"/>
          <p14:tracePt t="52168" x="3663950" y="3211513"/>
          <p14:tracePt t="52176" x="3670300" y="3205163"/>
          <p14:tracePt t="52181" x="3670300" y="3192463"/>
          <p14:tracePt t="52188" x="3670300" y="3186113"/>
          <p14:tracePt t="52196" x="3670300" y="3173413"/>
          <p14:tracePt t="52204" x="3670300" y="3167063"/>
          <p14:tracePt t="52213" x="3670300" y="3154363"/>
          <p14:tracePt t="52219" x="3670300" y="3141663"/>
          <p14:tracePt t="52223" x="3670300" y="3135313"/>
          <p14:tracePt t="52230" x="3670300" y="3128963"/>
          <p14:tracePt t="52242" x="3663950" y="3122613"/>
          <p14:tracePt t="52248" x="3657600" y="3109913"/>
          <p14:tracePt t="52252" x="3644900" y="3097213"/>
          <p14:tracePt t="52259" x="3638550" y="3084513"/>
          <p14:tracePt t="52264" x="3625850" y="3078163"/>
          <p14:tracePt t="52274" x="3606800" y="3071813"/>
          <p14:tracePt t="52289" x="3556000" y="3052763"/>
          <p14:tracePt t="52292" x="3530600" y="3040063"/>
          <p14:tracePt t="52299" x="3486150" y="3040063"/>
          <p14:tracePt t="52306" x="3435350" y="3040063"/>
          <p14:tracePt t="52313" x="3357563" y="3040063"/>
          <p14:tracePt t="52320" x="3281363" y="3040063"/>
          <p14:tracePt t="52327" x="3186113" y="3059113"/>
          <p14:tracePt t="52334" x="3103563" y="3071813"/>
          <p14:tracePt t="52345" x="3033713" y="3097213"/>
          <p14:tracePt t="52352" x="2955925" y="3122613"/>
          <p14:tracePt t="52356" x="2867025" y="3148013"/>
          <p14:tracePt t="52365" x="2790825" y="3173413"/>
          <p14:tracePt t="52370" x="2727325" y="3211513"/>
          <p14:tracePt t="52376" x="2670175" y="3244850"/>
          <p14:tracePt t="52382" x="2606675" y="3276600"/>
          <p14:tracePt t="52389" x="2549525" y="3308350"/>
          <p14:tracePt t="52396" x="2503488" y="3333750"/>
          <p14:tracePt t="52403" x="2459038" y="3365500"/>
          <p14:tracePt t="52411" x="2427288" y="3384550"/>
          <p14:tracePt t="52419" x="2382838" y="3409950"/>
          <p14:tracePt t="52428" x="2351088" y="3435350"/>
          <p14:tracePt t="52436" x="2319338" y="3454400"/>
          <p14:tracePt t="52437" x="2287588" y="3473450"/>
          <p14:tracePt t="52445" x="2274888" y="3486150"/>
          <p14:tracePt t="52452" x="2255838" y="3498850"/>
          <p14:tracePt t="52460" x="2243138" y="3505200"/>
          <p14:tracePt t="52468" x="2236788" y="3505200"/>
          <p14:tracePt t="52475" x="2230438" y="3511550"/>
          <p14:tracePt t="52489" x="2224088" y="3517900"/>
          <p14:tracePt t="52795" x="2211388" y="3517900"/>
          <p14:tracePt t="52801" x="2185988" y="3517900"/>
          <p14:tracePt t="52809" x="2160588" y="3505200"/>
          <p14:tracePt t="52817" x="2122488" y="3498850"/>
          <p14:tracePt t="52821" x="2097088" y="3492500"/>
          <p14:tracePt t="52827" x="2071688" y="3486150"/>
          <p14:tracePt t="52833" x="2025650" y="3473450"/>
          <p14:tracePt t="52841" x="1993900" y="3460750"/>
          <p14:tracePt t="52848" x="1943100" y="3441700"/>
          <p14:tracePt t="52854" x="1911350" y="3429000"/>
          <p14:tracePt t="52861" x="1873250" y="3416300"/>
          <p14:tracePt t="52868" x="1847850" y="3409950"/>
          <p14:tracePt t="52878" x="1822450" y="3403600"/>
          <p14:tracePt t="52885" x="1809750" y="3390900"/>
          <p14:tracePt t="52889" x="1784350" y="3384550"/>
          <p14:tracePt t="52898" x="1765300" y="3378200"/>
          <p14:tracePt t="52905" x="1746250" y="3365500"/>
          <p14:tracePt t="52910" x="1727200" y="3359150"/>
          <p14:tracePt t="52917" x="1720850" y="3359150"/>
          <p14:tracePt t="52924" x="1708150" y="3352800"/>
          <p14:tracePt t="52930" x="1689100" y="3352800"/>
          <p14:tracePt t="52945" x="1676400" y="3346450"/>
          <p14:tracePt t="52951" x="1670050" y="3346450"/>
          <p14:tracePt t="52965" x="1663700" y="3346450"/>
          <p14:tracePt t="52972" x="1657350" y="3346450"/>
          <p14:tracePt t="52986" x="1651000" y="3346450"/>
          <p14:tracePt t="52992" x="1644650" y="3346450"/>
          <p14:tracePt t="53000" x="1638300" y="3346450"/>
          <p14:tracePt t="53020" x="1631950" y="3352800"/>
          <p14:tracePt t="53027" x="1625600" y="3359150"/>
          <p14:tracePt t="53042" x="1619250" y="3359150"/>
          <p14:tracePt t="53048" x="1619250" y="3365500"/>
          <p14:tracePt t="53055" x="1619250" y="3371850"/>
          <p14:tracePt t="53062" x="1612900" y="3378200"/>
          <p14:tracePt t="53076" x="1606550" y="3378200"/>
          <p14:tracePt t="53089" x="1606550" y="3384550"/>
          <p14:tracePt t="53097" x="1606550" y="3390900"/>
          <p14:tracePt t="53111" x="1598613" y="3390900"/>
          <p14:tracePt t="53129" x="1592263" y="3390900"/>
          <p14:tracePt t="53135" x="1592263" y="3397250"/>
          <p14:tracePt t="53148" x="1592263" y="3403600"/>
          <p14:tracePt t="53167" x="1592263" y="3409950"/>
          <p14:tracePt t="53196" x="1592263" y="3416300"/>
          <p14:tracePt t="53215" x="1598613" y="3416300"/>
          <p14:tracePt t="53249" x="1606550" y="3416300"/>
          <p14:tracePt t="53263" x="1612900" y="3416300"/>
          <p14:tracePt t="53283" x="1619250" y="3416300"/>
          <p14:tracePt t="53300" x="1625600" y="3416300"/>
          <p14:tracePt t="53313" x="1631950" y="3416300"/>
          <p14:tracePt t="53318" x="1631950" y="3409950"/>
          <p14:tracePt t="53338" x="1631950" y="3403600"/>
          <p14:tracePt t="53348" x="1638300" y="3403600"/>
          <p14:tracePt t="53355" x="1638300" y="3397250"/>
          <p14:tracePt t="53390" x="1638300" y="3390900"/>
          <p14:tracePt t="53412" x="1631950" y="3390900"/>
          <p14:tracePt t="53419" x="1619250" y="3390900"/>
          <p14:tracePt t="53429" x="1606550" y="3390900"/>
          <p14:tracePt t="53436" x="1585913" y="3390900"/>
          <p14:tracePt t="53443" x="1566863" y="3390900"/>
          <p14:tracePt t="53450" x="1547813" y="3390900"/>
          <p14:tracePt t="53458" x="1535113" y="3390900"/>
          <p14:tracePt t="53465" x="1516063" y="3390900"/>
          <p14:tracePt t="53474" x="1490663" y="3390900"/>
          <p14:tracePt t="53483" x="1477963" y="3390900"/>
          <p14:tracePt t="53487" x="1458913" y="3397250"/>
          <p14:tracePt t="53497" x="1439863" y="3397250"/>
          <p14:tracePt t="53498" x="1420813" y="3403600"/>
          <p14:tracePt t="53507" x="1408113" y="3409950"/>
          <p14:tracePt t="53516" x="1401763" y="3409950"/>
          <p14:tracePt t="53519" x="1389063" y="3416300"/>
          <p14:tracePt t="53528" x="1382713" y="3416300"/>
          <p14:tracePt t="53533" x="1376363" y="3416300"/>
          <p14:tracePt t="53540" x="1370013" y="3416300"/>
          <p14:tracePt t="53547" x="1363663" y="3422650"/>
          <p14:tracePt t="53564" x="1363663" y="3429000"/>
          <p14:tracePt t="53571" x="1357313" y="3429000"/>
          <p14:tracePt t="53590" x="1350963" y="3429000"/>
          <p14:tracePt t="53595" x="1350963" y="3435350"/>
          <p14:tracePt t="53611" x="1350963" y="3441700"/>
          <p14:tracePt t="53624" x="1350963" y="3448050"/>
          <p14:tracePt t="53664" x="1350963" y="3454400"/>
          <p14:tracePt t="53679" x="1350963" y="3460750"/>
          <p14:tracePt t="53693" x="1357313" y="3460750"/>
          <p14:tracePt t="53699" x="1357313" y="3467100"/>
          <p14:tracePt t="53706" x="1357313" y="3473450"/>
          <p14:tracePt t="53720" x="1363663" y="3479800"/>
          <p14:tracePt t="53736" x="1370013" y="3479800"/>
          <p14:tracePt t="53748" x="1370013" y="3486150"/>
          <p14:tracePt t="53754" x="1376363" y="3486150"/>
          <p14:tracePt t="53762" x="1382713" y="3492500"/>
          <p14:tracePt t="53768" x="1389063" y="3492500"/>
          <p14:tracePt t="53782" x="1395413" y="3492500"/>
          <p14:tracePt t="53792" x="1408113" y="3498850"/>
          <p14:tracePt t="53801" x="1414463" y="3505200"/>
          <p14:tracePt t="53806" x="1433513" y="3511550"/>
          <p14:tracePt t="53810" x="1446213" y="3517900"/>
          <p14:tracePt t="53817" x="1465263" y="3524250"/>
          <p14:tracePt t="53828" x="1477963" y="3524250"/>
          <p14:tracePt t="53833" x="1497013" y="3530600"/>
          <p14:tracePt t="53837" x="1516063" y="3536950"/>
          <p14:tracePt t="53845" x="1535113" y="3536950"/>
          <p14:tracePt t="53851" x="1547813" y="3536950"/>
          <p14:tracePt t="53859" x="1554163" y="3543300"/>
          <p14:tracePt t="53865" x="1560513" y="3543300"/>
          <p14:tracePt t="53872" x="1573213" y="3549650"/>
          <p14:tracePt t="53879" x="1585913" y="3549650"/>
          <p14:tracePt t="53886" x="1585913" y="3556000"/>
          <p14:tracePt t="53894" x="1598613" y="3556000"/>
          <p14:tracePt t="53900" x="1606550" y="3556000"/>
          <p14:tracePt t="53917" x="1612900" y="3556000"/>
          <p14:tracePt t="53921" x="1619250" y="3562350"/>
          <p14:tracePt t="53935" x="1625600" y="3568700"/>
          <p14:tracePt t="53949" x="1625600" y="3575050"/>
          <p14:tracePt t="53986" x="1625600" y="3581400"/>
          <p14:tracePt t="54000" x="1625600" y="3587750"/>
          <p14:tracePt t="54027" x="1625600" y="3594100"/>
          <p14:tracePt t="54035" x="1625600" y="3600450"/>
          <p14:tracePt t="54048" x="1625600" y="3606800"/>
          <p14:tracePt t="54052" x="1625600" y="3619500"/>
          <p14:tracePt t="54059" x="1625600" y="3638550"/>
          <p14:tracePt t="54066" x="1625600" y="3665538"/>
          <p14:tracePt t="54076" x="1619250" y="3697288"/>
          <p14:tracePt t="54080" x="1606550" y="3729038"/>
          <p14:tracePt t="54086" x="1598613" y="3773488"/>
          <p14:tracePt t="54094" x="1592263" y="3830638"/>
          <p14:tracePt t="54101" x="1579563" y="3881438"/>
          <p14:tracePt t="54109" x="1579563" y="3938588"/>
          <p14:tracePt t="54114" x="1566863" y="3970338"/>
          <p14:tracePt t="54121" x="1560513" y="4008438"/>
          <p14:tracePt t="54133" x="1560513" y="4027488"/>
          <p14:tracePt t="54136" x="1560513" y="4046538"/>
          <p14:tracePt t="54144" x="1560513" y="4059238"/>
          <p14:tracePt t="54157" x="1560513" y="4073525"/>
          <p14:tracePt t="54163" x="1560513" y="4079875"/>
          <p14:tracePt t="54177" x="1566863" y="4086225"/>
          <p14:tracePt t="54184" x="1566863" y="4092575"/>
          <p14:tracePt t="54192" x="1573213" y="4098925"/>
          <p14:tracePt t="54197" x="1579563" y="4098925"/>
          <p14:tracePt t="54204" x="1598613" y="4105275"/>
          <p14:tracePt t="54211" x="1606550" y="4111625"/>
          <p14:tracePt t="54220" x="1631950" y="4117975"/>
          <p14:tracePt t="54229" x="1651000" y="4124325"/>
          <p14:tracePt t="54235" x="1682750" y="4124325"/>
          <p14:tracePt t="54242" x="1708150" y="4130675"/>
          <p14:tracePt t="54247" x="1727200" y="4130675"/>
          <p14:tracePt t="54253" x="1746250" y="4130675"/>
          <p14:tracePt t="54261" x="1765300" y="4130675"/>
          <p14:tracePt t="54266" x="1771650" y="4130675"/>
          <p14:tracePt t="54279" x="1784350" y="4130675"/>
          <p14:tracePt t="54285" x="1790700" y="4124325"/>
          <p14:tracePt t="54294" x="1803400" y="4124325"/>
          <p14:tracePt t="54301" x="1809750" y="4117975"/>
          <p14:tracePt t="54309" x="1809750" y="4111625"/>
          <p14:tracePt t="54315" x="1822450" y="4105275"/>
          <p14:tracePt t="54322" x="1828800" y="4105275"/>
          <p14:tracePt t="54336" x="1835150" y="4092575"/>
          <p14:tracePt t="54343" x="1835150" y="4086225"/>
          <p14:tracePt t="54350" x="1841500" y="4073525"/>
          <p14:tracePt t="54357" x="1847850" y="4052888"/>
          <p14:tracePt t="54364" x="1854200" y="4033838"/>
          <p14:tracePt t="54372" x="1854200" y="4014788"/>
          <p14:tracePt t="54378" x="1854200" y="3995738"/>
          <p14:tracePt t="54385" x="1854200" y="3976688"/>
          <p14:tracePt t="54391" x="1854200" y="3957638"/>
          <p14:tracePt t="54398" x="1854200" y="3938588"/>
          <p14:tracePt t="54405" x="1847850" y="3919538"/>
          <p14:tracePt t="54415" x="1841500" y="3900488"/>
          <p14:tracePt t="54421" x="1828800" y="3894138"/>
          <p14:tracePt t="54428" x="1816100" y="3875088"/>
          <p14:tracePt t="54437" x="1809750" y="3862388"/>
          <p14:tracePt t="54439" x="1790700" y="3856038"/>
          <p14:tracePt t="54448" x="1778000" y="3843338"/>
          <p14:tracePt t="54454" x="1752600" y="3836988"/>
          <p14:tracePt t="54461" x="1739900" y="3830638"/>
          <p14:tracePt t="54467" x="1720850" y="3830638"/>
          <p14:tracePt t="54479" x="1701800" y="3824288"/>
          <p14:tracePt t="54484" x="1682750" y="3824288"/>
          <p14:tracePt t="54492" x="1676400" y="3824288"/>
          <p14:tracePt t="54499" x="1657350" y="3824288"/>
          <p14:tracePt t="54504" x="1644650" y="3824288"/>
          <p14:tracePt t="54510" x="1631950" y="3830638"/>
          <p14:tracePt t="54517" x="1619250" y="3830638"/>
          <p14:tracePt t="54526" x="1606550" y="3843338"/>
          <p14:tracePt t="54531" x="1598613" y="3849688"/>
          <p14:tracePt t="54538" x="1585913" y="3856038"/>
          <p14:tracePt t="54545" x="1573213" y="3868738"/>
          <p14:tracePt t="54554" x="1566863" y="3875088"/>
          <p14:tracePt t="54563" x="1560513" y="3887788"/>
          <p14:tracePt t="54570" x="1560513" y="3894138"/>
          <p14:tracePt t="54575" x="1547813" y="3900488"/>
          <p14:tracePt t="54579" x="1541463" y="3913188"/>
          <p14:tracePt t="54586" x="1541463" y="3925888"/>
          <p14:tracePt t="54594" x="1535113" y="3932238"/>
          <p14:tracePt t="54600" x="1535113" y="3938588"/>
          <p14:tracePt t="54609" x="1528763" y="3951288"/>
          <p14:tracePt t="54616" x="1528763" y="3963988"/>
          <p14:tracePt t="54626" x="1528763" y="3976688"/>
          <p14:tracePt t="54629" x="1522413" y="3983038"/>
          <p14:tracePt t="54638" x="1522413" y="3995738"/>
          <p14:tracePt t="54642" x="1522413" y="4008438"/>
          <p14:tracePt t="54657" x="1522413" y="4021138"/>
          <p14:tracePt t="54663" x="1522413" y="4027488"/>
          <p14:tracePt t="54677" x="1522413" y="4040188"/>
          <p14:tracePt t="54702" x="1522413" y="4046538"/>
          <p14:tracePt t="54706" x="1522413" y="4052888"/>
          <p14:tracePt t="54720" x="1528763" y="4059238"/>
          <p14:tracePt t="54733" x="1535113" y="4059238"/>
          <p14:tracePt t="54760" x="1541463" y="4059238"/>
          <p14:tracePt t="54767" x="1547813" y="4059238"/>
          <p14:tracePt t="54781" x="1554163" y="4059238"/>
          <p14:tracePt t="54802" x="1560513" y="4052888"/>
          <p14:tracePt t="54816" x="1566863" y="4046538"/>
          <p14:tracePt t="54837" x="1573213" y="4046538"/>
          <p14:tracePt t="54843" x="1579563" y="4040188"/>
          <p14:tracePt t="54857" x="1585913" y="4033838"/>
          <p14:tracePt t="54878" x="1585913" y="4027488"/>
          <p14:tracePt t="54885" x="1592263" y="4027488"/>
          <p14:tracePt t="54891" x="1592263" y="4021138"/>
          <p14:tracePt t="54908" x="1598613" y="4014788"/>
          <p14:tracePt t="54941" x="1606550" y="4008438"/>
          <p14:tracePt t="56682" x="1598613" y="4008438"/>
          <p14:tracePt t="56691" x="1598613" y="4002088"/>
          <p14:tracePt t="56703" x="1592263" y="4002088"/>
          <p14:tracePt t="56721" x="1592263" y="3995738"/>
          <p14:tracePt t="56772" x="1592263" y="3989388"/>
          <p14:tracePt t="56869" x="1598613" y="3989388"/>
          <p14:tracePt t="56897" x="1606550" y="3995738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7770851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7770851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103505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Simulation Result</a:t>
            </a:r>
            <a:r>
              <a:rPr lang="en-US" altLang="en-IN" sz="2300" dirty="0">
                <a:sym typeface="+mn-ea"/>
              </a:rPr>
              <a:t> </a:t>
            </a:r>
            <a:r>
              <a:rPr lang="en-IN" sz="2300" dirty="0">
                <a:sym typeface="+mn-ea"/>
              </a:rPr>
              <a:t>1</a:t>
            </a:r>
            <a:endParaRPr lang="en-US" sz="2300" dirty="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127635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l="649" t="14748" r="26227" b="10690"/>
          <a:stretch>
            <a:fillRect/>
          </a:stretch>
        </p:blipFill>
        <p:spPr>
          <a:xfrm>
            <a:off x="755650" y="771525"/>
            <a:ext cx="6911975" cy="396430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F7C477-1CAC-47B3-AD52-7EE4497E3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86"/>
    </mc:Choice>
    <mc:Fallback xmlns="">
      <p:transition spd="slow" advTm="22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5" x="1606550" y="3932238"/>
          <p14:tracePt t="930" x="1606550" y="3849688"/>
          <p14:tracePt t="939" x="1606550" y="3767138"/>
          <p14:tracePt t="945" x="1606550" y="3709988"/>
          <p14:tracePt t="951" x="1606550" y="3678238"/>
          <p14:tracePt t="956" x="1606550" y="3646488"/>
          <p14:tracePt t="962" x="1606550" y="3619500"/>
          <p14:tracePt t="968" x="1606550" y="3587750"/>
          <p14:tracePt t="975" x="1606550" y="3556000"/>
          <p14:tracePt t="982" x="1598613" y="3511550"/>
          <p14:tracePt t="989" x="1598613" y="3460750"/>
          <p14:tracePt t="996" x="1592263" y="3384550"/>
          <p14:tracePt t="1003" x="1592263" y="3276600"/>
          <p14:tracePt t="1010" x="1579563" y="3160713"/>
          <p14:tracePt t="1017" x="1579563" y="3033713"/>
          <p14:tracePt t="1026" x="1579563" y="2925763"/>
          <p14:tracePt t="1035" x="1573213" y="2830513"/>
          <p14:tracePt t="1042" x="1566863" y="2752725"/>
          <p14:tracePt t="1046" x="1566863" y="2670175"/>
          <p14:tracePt t="1052" x="1554163" y="2587625"/>
          <p14:tracePt t="1061" x="1547813" y="2498725"/>
          <p14:tracePt t="1067" x="1547813" y="2416175"/>
          <p14:tracePt t="1076" x="1528763" y="2338388"/>
          <p14:tracePt t="1080" x="1528763" y="2255838"/>
          <p14:tracePt t="1087" x="1522413" y="2198688"/>
          <p14:tracePt t="1093" x="1516063" y="2122488"/>
          <p14:tracePt t="1101" x="1497013" y="2027238"/>
          <p14:tracePt t="1107" x="1477963" y="1944688"/>
          <p14:tracePt t="1116" x="1477963" y="1854200"/>
          <p14:tracePt t="1123" x="1465263" y="1803400"/>
          <p14:tracePt t="1129" x="1465263" y="1765300"/>
          <p14:tracePt t="1134" x="1458913" y="1733550"/>
          <p14:tracePt t="1142" x="1458913" y="1714500"/>
          <p14:tracePt t="1149" x="1458913" y="1708150"/>
          <p14:tracePt t="1156" x="1458913" y="1689100"/>
          <p14:tracePt t="1164" x="1452563" y="1676400"/>
          <p14:tracePt t="1172" x="1452563" y="1670050"/>
          <p14:tracePt t="1178" x="1446213" y="1657350"/>
          <p14:tracePt t="1185" x="1446213" y="1651000"/>
          <p14:tracePt t="1190" x="1446213" y="1644650"/>
          <p14:tracePt t="1197" x="1446213" y="1631950"/>
          <p14:tracePt t="1205" x="1446213" y="1625600"/>
          <p14:tracePt t="1211" x="1446213" y="1612900"/>
          <p14:tracePt t="1221" x="1446213" y="1600200"/>
          <p14:tracePt t="1229" x="1446213" y="1593850"/>
          <p14:tracePt t="1235" x="1446213" y="1581150"/>
          <p14:tracePt t="1240" x="1446213" y="1574800"/>
          <p14:tracePt t="1247" x="1446213" y="1555750"/>
          <p14:tracePt t="1253" x="1452563" y="1543050"/>
          <p14:tracePt t="1259" x="1452563" y="1536700"/>
          <p14:tracePt t="1272" x="1452563" y="1530350"/>
          <p14:tracePt t="1277" x="1452563" y="1517650"/>
          <p14:tracePt t="1282" x="1452563" y="1511300"/>
          <p14:tracePt t="1290" x="1458913" y="1497013"/>
          <p14:tracePt t="1294" x="1458913" y="1490663"/>
          <p14:tracePt t="1302" x="1465263" y="1484313"/>
          <p14:tracePt t="1308" x="1465263" y="1477963"/>
          <p14:tracePt t="1315" x="1465263" y="1465263"/>
          <p14:tracePt t="1322" x="1471613" y="1465263"/>
          <p14:tracePt t="1331" x="1471613" y="1458913"/>
          <p14:tracePt t="1341" x="1471613" y="1452563"/>
          <p14:tracePt t="1352" x="1477963" y="1452563"/>
          <p14:tracePt t="1362" x="1477963" y="1446213"/>
          <p14:tracePt t="1365" x="1484313" y="1446213"/>
          <p14:tracePt t="1394" x="1490663" y="1446213"/>
          <p14:tracePt t="1415" x="1503363" y="1446213"/>
          <p14:tracePt t="1420" x="1509713" y="1446213"/>
          <p14:tracePt t="1426" x="1522413" y="1446213"/>
          <p14:tracePt t="1432" x="1535113" y="1452563"/>
          <p14:tracePt t="1440" x="1547813" y="1458913"/>
          <p14:tracePt t="1447" x="1573213" y="1471613"/>
          <p14:tracePt t="1454" x="1598613" y="1484313"/>
          <p14:tracePt t="1460" x="1625600" y="1504950"/>
          <p14:tracePt t="1470" x="1670050" y="1530350"/>
          <p14:tracePt t="1474" x="1720850" y="1555750"/>
          <p14:tracePt t="1481" x="1778000" y="1587500"/>
          <p14:tracePt t="1491" x="1847850" y="1631950"/>
          <p14:tracePt t="1498" x="1911350" y="1663700"/>
          <p14:tracePt t="1509" x="1962150" y="1701800"/>
          <p14:tracePt t="1512" x="2019300" y="1739900"/>
          <p14:tracePt t="1515" x="2065338" y="1771650"/>
          <p14:tracePt t="1523" x="2116138" y="1790700"/>
          <p14:tracePt t="1532" x="2160588" y="1822450"/>
          <p14:tracePt t="1540" x="2192338" y="1847850"/>
          <p14:tracePt t="1545" x="2217738" y="1860550"/>
          <p14:tracePt t="1551" x="2243138" y="1873250"/>
          <p14:tracePt t="1557" x="2268538" y="1892300"/>
          <p14:tracePt t="1564" x="2300288" y="1911350"/>
          <p14:tracePt t="1571" x="2312988" y="1924050"/>
          <p14:tracePt t="1578" x="2344738" y="1944688"/>
          <p14:tracePt t="1584" x="2370138" y="1963738"/>
          <p14:tracePt t="1592" x="2389188" y="1982788"/>
          <p14:tracePt t="1599" x="2408238" y="2001838"/>
          <p14:tracePt t="1606" x="2427288" y="2014538"/>
          <p14:tracePt t="1613" x="2433638" y="2033588"/>
          <p14:tracePt t="1620" x="2446338" y="2039938"/>
          <p14:tracePt t="1627" x="2459038" y="2052638"/>
          <p14:tracePt t="1634" x="2471738" y="2052638"/>
          <p14:tracePt t="1640" x="2471738" y="2065338"/>
          <p14:tracePt t="1647" x="2478088" y="2071688"/>
          <p14:tracePt t="1654" x="2484438" y="2078038"/>
          <p14:tracePt t="1663" x="2490788" y="2078038"/>
          <p14:tracePt t="1673" x="2490788" y="2084388"/>
          <p14:tracePt t="1677" x="2497138" y="2090738"/>
          <p14:tracePt t="1689" x="2503488" y="2097088"/>
          <p14:tracePt t="1698" x="2503488" y="2103438"/>
          <p14:tracePt t="1704" x="2509838" y="2109788"/>
          <p14:tracePt t="1721" x="2517775" y="2109788"/>
          <p14:tracePt t="1740" x="2524125" y="2109788"/>
          <p14:tracePt t="1745" x="2524125" y="2116138"/>
          <p14:tracePt t="4440" x="2524125" y="2097088"/>
          <p14:tracePt t="4446" x="2517775" y="2052638"/>
          <p14:tracePt t="4453" x="2490788" y="1995488"/>
          <p14:tracePt t="4460" x="2471738" y="1938338"/>
          <p14:tracePt t="4469" x="2459038" y="1892300"/>
          <p14:tracePt t="4474" x="2446338" y="1866900"/>
          <p14:tracePt t="4483" x="2439988" y="1828800"/>
          <p14:tracePt t="4489" x="2414588" y="1803400"/>
          <p14:tracePt t="4496" x="2401888" y="1778000"/>
          <p14:tracePt t="4504" x="2389188" y="1752600"/>
          <p14:tracePt t="4508" x="2376488" y="1714500"/>
          <p14:tracePt t="4515" x="2363788" y="1689100"/>
          <p14:tracePt t="4523" x="2338388" y="1651000"/>
          <p14:tracePt t="4529" x="2325688" y="1619250"/>
          <p14:tracePt t="4537" x="2306638" y="1587500"/>
          <p14:tracePt t="4543" x="2281238" y="1549400"/>
          <p14:tracePt t="4554" x="2268538" y="1517650"/>
          <p14:tracePt t="4560" x="2255838" y="1490663"/>
          <p14:tracePt t="4568" x="2243138" y="1458913"/>
          <p14:tracePt t="4571" x="2236788" y="1446213"/>
          <p14:tracePt t="4580" x="2224088" y="1433513"/>
          <p14:tracePt t="4584" x="2217738" y="1420813"/>
          <p14:tracePt t="4592" x="2217738" y="1401763"/>
          <p14:tracePt t="4599" x="2211388" y="1395413"/>
          <p14:tracePt t="4605" x="2198688" y="1382713"/>
          <p14:tracePt t="4612" x="2185988" y="1370013"/>
          <p14:tracePt t="4620" x="2179638" y="1350963"/>
          <p14:tracePt t="4628" x="2166938" y="1338263"/>
          <p14:tracePt t="4633" x="2147888" y="1312863"/>
          <p14:tracePt t="4643" x="2135188" y="1293813"/>
          <p14:tracePt t="4651" x="2128838" y="1274763"/>
          <p14:tracePt t="4657" x="2116138" y="1255713"/>
          <p14:tracePt t="4662" x="2103438" y="1236663"/>
          <p14:tracePt t="4671" x="2090738" y="1230313"/>
          <p14:tracePt t="4677" x="2084388" y="1217613"/>
          <p14:tracePt t="4681" x="2078038" y="1204913"/>
          <p14:tracePt t="4689" x="2071688" y="1192213"/>
          <p14:tracePt t="4707" x="2065338" y="1179513"/>
          <p14:tracePt t="4713" x="2058988" y="1173163"/>
          <p14:tracePt t="4723" x="2051050" y="1160463"/>
          <p14:tracePt t="4730" x="2044700" y="1154113"/>
          <p14:tracePt t="4744" x="2038350" y="1141413"/>
          <p14:tracePt t="4751" x="2038350" y="1135063"/>
          <p14:tracePt t="4758" x="2032000" y="1128713"/>
          <p14:tracePt t="4765" x="2025650" y="1122363"/>
          <p14:tracePt t="4772" x="2025650" y="1116013"/>
          <p14:tracePt t="4779" x="2019300" y="1109663"/>
          <p14:tracePt t="4788" x="2019300" y="1103313"/>
          <p14:tracePt t="4795" x="2019300" y="1096963"/>
          <p14:tracePt t="4809" x="2012950" y="1090613"/>
          <p14:tracePt t="4816" x="2012950" y="1084263"/>
          <p14:tracePt t="4830" x="2006600" y="1077913"/>
          <p14:tracePt t="4840" x="2006600" y="1069975"/>
          <p14:tracePt t="4844" x="2000250" y="1069975"/>
          <p14:tracePt t="4862" x="2000250" y="1063625"/>
          <p14:tracePt t="4972" x="2000250" y="1069975"/>
          <p14:tracePt t="4987" x="2000250" y="1077913"/>
          <p14:tracePt t="5021" x="2000250" y="1084263"/>
          <p14:tracePt t="5028" x="2000250" y="1090613"/>
          <p14:tracePt t="5052" x="2000250" y="1096963"/>
          <p14:tracePt t="5060" x="2000250" y="1103313"/>
          <p14:tracePt t="5067" x="2000250" y="1109663"/>
          <p14:tracePt t="5078" x="2000250" y="1116013"/>
          <p14:tracePt t="5085" x="2000250" y="1122363"/>
          <p14:tracePt t="5093" x="2006600" y="1122363"/>
          <p14:tracePt t="5107" x="2012950" y="1135063"/>
          <p14:tracePt t="5114" x="2012950" y="1141413"/>
          <p14:tracePt t="5121" x="2019300" y="1141413"/>
          <p14:tracePt t="5127" x="2025650" y="1147763"/>
          <p14:tracePt t="5132" x="2032000" y="1160463"/>
          <p14:tracePt t="5139" x="2038350" y="1166813"/>
          <p14:tracePt t="5149" x="2044700" y="1166813"/>
          <p14:tracePt t="5153" x="2051050" y="1179513"/>
          <p14:tracePt t="5162" x="2051050" y="1185863"/>
          <p14:tracePt t="5180" x="2084388" y="1204913"/>
          <p14:tracePt t="5188" x="2084388" y="1217613"/>
          <p14:tracePt t="5195" x="2097088" y="1217613"/>
          <p14:tracePt t="5202" x="2109788" y="1230313"/>
          <p14:tracePt t="5208" x="2116138" y="1243013"/>
          <p14:tracePt t="5215" x="2128838" y="1249363"/>
          <p14:tracePt t="5222" x="2135188" y="1255713"/>
          <p14:tracePt t="5229" x="2141538" y="1255713"/>
          <p14:tracePt t="5237" x="2154238" y="1268413"/>
          <p14:tracePt t="5245" x="2160588" y="1274763"/>
          <p14:tracePt t="5250" x="2173288" y="1281113"/>
          <p14:tracePt t="5257" x="2179638" y="1287463"/>
          <p14:tracePt t="5264" x="2192338" y="1293813"/>
          <p14:tracePt t="5271" x="2198688" y="1300163"/>
          <p14:tracePt t="5278" x="2205038" y="1312863"/>
          <p14:tracePt t="5288" x="2217738" y="1319213"/>
          <p14:tracePt t="5296" x="2224088" y="1325563"/>
          <p14:tracePt t="5298" x="2236788" y="1325563"/>
          <p14:tracePt t="5305" x="2243138" y="1325563"/>
          <p14:tracePt t="5313" x="2249488" y="1331913"/>
          <p14:tracePt t="5320" x="2262188" y="1338263"/>
          <p14:tracePt t="5326" x="2274888" y="1344613"/>
          <p14:tracePt t="5334" x="2281238" y="1350963"/>
          <p14:tracePt t="5340" x="2287588" y="1350963"/>
          <p14:tracePt t="5347" x="2300288" y="1350963"/>
          <p14:tracePt t="5354" x="2306638" y="1350963"/>
          <p14:tracePt t="5361" x="2312988" y="1350963"/>
          <p14:tracePt t="5369" x="2325688" y="1357313"/>
          <p14:tracePt t="5374" x="2332038" y="1357313"/>
          <p14:tracePt t="5382" x="2338388" y="1363663"/>
          <p14:tracePt t="5389" x="2351088" y="1363663"/>
          <p14:tracePt t="5395" x="2357438" y="1363663"/>
          <p14:tracePt t="5403" x="2370138" y="1363663"/>
          <p14:tracePt t="5409" x="2376488" y="1363663"/>
          <p14:tracePt t="5416" x="2389188" y="1363663"/>
          <p14:tracePt t="5424" x="2401888" y="1363663"/>
          <p14:tracePt t="5430" x="2414588" y="1363663"/>
          <p14:tracePt t="5442" x="2427288" y="1363663"/>
          <p14:tracePt t="5459" x="2452688" y="1363663"/>
          <p14:tracePt t="5467" x="2459038" y="1363663"/>
          <p14:tracePt t="5472" x="2478088" y="1363663"/>
          <p14:tracePt t="5478" x="2484438" y="1363663"/>
          <p14:tracePt t="5486" x="2497138" y="1363663"/>
          <p14:tracePt t="5495" x="2509838" y="1363663"/>
          <p14:tracePt t="5502" x="2509838" y="1357313"/>
          <p14:tracePt t="5511" x="2524125" y="1357313"/>
          <p14:tracePt t="5513" x="2536825" y="1357313"/>
          <p14:tracePt t="5520" x="2543175" y="1357313"/>
          <p14:tracePt t="5527" x="2549525" y="1357313"/>
          <p14:tracePt t="5535" x="2555875" y="1357313"/>
          <p14:tracePt t="5541" x="2562225" y="1357313"/>
          <p14:tracePt t="5548" x="2568575" y="1357313"/>
          <p14:tracePt t="5555" x="2574925" y="1357313"/>
          <p14:tracePt t="5576" x="2581275" y="1357313"/>
          <p14:tracePt t="5585" x="2587625" y="1350963"/>
          <p14:tracePt t="5589" x="2593975" y="1350963"/>
          <p14:tracePt t="5624" x="2600325" y="1344613"/>
          <p14:tracePt t="5725" x="2600325" y="1338263"/>
          <p14:tracePt t="5731" x="2593975" y="1338263"/>
          <p14:tracePt t="5744" x="2587625" y="1338263"/>
          <p14:tracePt t="5758" x="2581275" y="1338263"/>
          <p14:tracePt t="5764" x="2581275" y="1331913"/>
          <p14:tracePt t="5786" x="2581275" y="1325563"/>
          <p14:tracePt t="5789" x="2574925" y="1325563"/>
          <p14:tracePt t="5807" x="2568575" y="1325563"/>
          <p14:tracePt t="5822" x="2562225" y="1319213"/>
          <p14:tracePt t="5827" x="2555875" y="1319213"/>
          <p14:tracePt t="5832" x="2549525" y="1312863"/>
          <p14:tracePt t="5839" x="2543175" y="1312863"/>
          <p14:tracePt t="5846" x="2536825" y="1306513"/>
          <p14:tracePt t="5855" x="2530475" y="1306513"/>
          <p14:tracePt t="5859" x="2524125" y="1306513"/>
          <p14:tracePt t="5869" x="2517775" y="1306513"/>
          <p14:tracePt t="5892" x="2503488" y="1306513"/>
          <p14:tracePt t="5895" x="2497138" y="1306513"/>
          <p14:tracePt t="5916" x="2490788" y="1306513"/>
          <p14:tracePt t="5921" x="2484438" y="1306513"/>
          <p14:tracePt t="5944" x="2478088" y="1306513"/>
          <p14:tracePt t="5952" x="2471738" y="1306513"/>
          <p14:tracePt t="5965" x="2465388" y="1300163"/>
          <p14:tracePt t="6173" x="2465388" y="1293813"/>
          <p14:tracePt t="6201" x="2465388" y="1287463"/>
          <p14:tracePt t="6209" x="2465388" y="1281113"/>
          <p14:tracePt t="6215" x="2465388" y="1274763"/>
          <p14:tracePt t="6227" x="2465388" y="1268413"/>
          <p14:tracePt t="6235" x="2465388" y="1262063"/>
          <p14:tracePt t="6248" x="2465388" y="1255713"/>
          <p14:tracePt t="6254" x="2459038" y="1243013"/>
          <p14:tracePt t="6261" x="2452688" y="1236663"/>
          <p14:tracePt t="6268" x="2446338" y="1223963"/>
          <p14:tracePt t="6275" x="2446338" y="1204913"/>
          <p14:tracePt t="6283" x="2446338" y="1198563"/>
          <p14:tracePt t="6289" x="2439988" y="1185863"/>
          <p14:tracePt t="6296" x="2439988" y="1173163"/>
          <p14:tracePt t="6303" x="2433638" y="1166813"/>
          <p14:tracePt t="6319" x="2427288" y="1154113"/>
          <p14:tracePt t="6323" x="2427288" y="1147763"/>
          <p14:tracePt t="6331" x="2420938" y="1147763"/>
          <p14:tracePt t="6338" x="2420938" y="1141413"/>
          <p14:tracePt t="6345" x="2420938" y="1135063"/>
          <p14:tracePt t="6359" x="2420938" y="1128713"/>
          <p14:tracePt t="6366" x="2414588" y="1122363"/>
          <p14:tracePt t="6380" x="2408238" y="1122363"/>
          <p14:tracePt t="6396" x="2401888" y="1122363"/>
          <p14:tracePt t="6410" x="2401888" y="1116013"/>
          <p14:tracePt t="6414" x="2401888" y="1109663"/>
          <p14:tracePt t="6439" x="2401888" y="1103313"/>
          <p14:tracePt t="6447" x="2395538" y="1103313"/>
          <p14:tracePt t="6479" x="2389188" y="1103313"/>
          <p14:tracePt t="6518" x="2382838" y="1103313"/>
          <p14:tracePt t="6532" x="2376488" y="1103313"/>
          <p14:tracePt t="6553" x="2370138" y="1103313"/>
          <p14:tracePt t="6559" x="2370138" y="1109663"/>
          <p14:tracePt t="6573" x="2370138" y="1116013"/>
          <p14:tracePt t="6580" x="2363788" y="1116013"/>
          <p14:tracePt t="6602" x="2357438" y="1116013"/>
          <p14:tracePt t="6608" x="2357438" y="1122363"/>
          <p14:tracePt t="6622" x="2357438" y="1128713"/>
          <p14:tracePt t="6629" x="2351088" y="1128713"/>
          <p14:tracePt t="6643" x="2344738" y="1128713"/>
          <p14:tracePt t="6650" x="2344738" y="1135063"/>
          <p14:tracePt t="6667" x="2338388" y="1135063"/>
          <p14:tracePt t="6674" x="2338388" y="1141413"/>
          <p14:tracePt t="6700" x="2332038" y="1147763"/>
          <p14:tracePt t="6714" x="2325688" y="1147763"/>
          <p14:tracePt t="6723" x="2325688" y="1154113"/>
          <p14:tracePt t="6733" x="2325688" y="1160463"/>
          <p14:tracePt t="6740" x="2319338" y="1160463"/>
          <p14:tracePt t="6746" x="2312988" y="1160463"/>
          <p14:tracePt t="6763" x="2306638" y="1166813"/>
          <p14:tracePt t="6772" x="2293938" y="1173163"/>
          <p14:tracePt t="6777" x="2287588" y="1179513"/>
          <p14:tracePt t="6782" x="2268538" y="1185863"/>
          <p14:tracePt t="6788" x="2255838" y="1185863"/>
          <p14:tracePt t="6795" x="2230438" y="1192213"/>
          <p14:tracePt t="6813" x="2192338" y="1198563"/>
          <p14:tracePt t="6817" x="2166938" y="1204913"/>
          <p14:tracePt t="6823" x="2141538" y="1211263"/>
          <p14:tracePt t="6830" x="2122488" y="1217613"/>
          <p14:tracePt t="6837" x="2103438" y="1217613"/>
          <p14:tracePt t="6844" x="2078038" y="1217613"/>
          <p14:tracePt t="6851" x="2051050" y="1223963"/>
          <p14:tracePt t="6857" x="2032000" y="1223963"/>
          <p14:tracePt t="6864" x="2012950" y="1223963"/>
          <p14:tracePt t="6891" x="1943100" y="1223963"/>
          <p14:tracePt t="6897" x="1924050" y="1223963"/>
          <p14:tracePt t="6901" x="1898650" y="1223963"/>
          <p14:tracePt t="6908" x="1873250" y="1223963"/>
          <p14:tracePt t="6913" x="1860550" y="1223963"/>
          <p14:tracePt t="6920" x="1841500" y="1223963"/>
          <p14:tracePt t="6927" x="1816100" y="1223963"/>
          <p14:tracePt t="6939" x="1797050" y="1223963"/>
          <p14:tracePt t="6942" x="1790700" y="1223963"/>
          <p14:tracePt t="6949" x="1778000" y="1223963"/>
          <p14:tracePt t="6957" x="1771650" y="1223963"/>
          <p14:tracePt t="6962" x="1758950" y="1223963"/>
          <p14:tracePt t="6970" x="1746250" y="1223963"/>
          <p14:tracePt t="6975" x="1739900" y="1217613"/>
          <p14:tracePt t="6982" x="1733550" y="1217613"/>
          <p14:tracePt t="6989" x="1720850" y="1217613"/>
          <p14:tracePt t="6996" x="1714500" y="1217613"/>
          <p14:tracePt t="7003" x="1708150" y="1217613"/>
          <p14:tracePt t="7010" x="1701800" y="1217613"/>
          <p14:tracePt t="7018" x="1689100" y="1217613"/>
          <p14:tracePt t="7024" x="1676400" y="1217613"/>
          <p14:tracePt t="7033" x="1676400" y="1211263"/>
          <p14:tracePt t="7040" x="1663700" y="1211263"/>
          <p14:tracePt t="7045" x="1657350" y="1211263"/>
          <p14:tracePt t="7051" x="1644650" y="1211263"/>
          <p14:tracePt t="7059" x="1638300" y="1211263"/>
          <p14:tracePt t="7066" x="1631950" y="1204913"/>
          <p14:tracePt t="7072" x="1625600" y="1204913"/>
          <p14:tracePt t="7079" x="1619250" y="1204913"/>
          <p14:tracePt t="7086" x="1612900" y="1204913"/>
          <p14:tracePt t="7096" x="1606550" y="1204913"/>
          <p14:tracePt t="7104" x="1598613" y="1204913"/>
          <p14:tracePt t="7118" x="1592263" y="1204913"/>
          <p14:tracePt t="7125" x="1592263" y="1198563"/>
          <p14:tracePt t="7130" x="1585913" y="1198563"/>
          <p14:tracePt t="7142" x="1585913" y="1192213"/>
          <p14:tracePt t="7155" x="1585913" y="1185863"/>
          <p14:tracePt t="7170" x="1592263" y="1185863"/>
          <p14:tracePt t="7198" x="1598613" y="1185863"/>
          <p14:tracePt t="7204" x="1606550" y="1185863"/>
          <p14:tracePt t="7211" x="1612900" y="1185863"/>
          <p14:tracePt t="7225" x="1619250" y="1185863"/>
          <p14:tracePt t="7232" x="1625600" y="1185863"/>
          <p14:tracePt t="7249" x="1638300" y="1185863"/>
          <p14:tracePt t="7257" x="1670050" y="1179513"/>
          <p14:tracePt t="7261" x="1701800" y="1179513"/>
          <p14:tracePt t="7270" x="1765300" y="1179513"/>
          <p14:tracePt t="7277" x="1860550" y="1179513"/>
          <p14:tracePt t="7280" x="1955800" y="1179513"/>
          <p14:tracePt t="7288" x="2071688" y="1179513"/>
          <p14:tracePt t="7294" x="2198688" y="1179513"/>
          <p14:tracePt t="7301" x="2306638" y="1179513"/>
          <p14:tracePt t="7308" x="2357438" y="1179513"/>
          <p14:tracePt t="7315" x="2414588" y="1173163"/>
          <p14:tracePt t="7322" x="2446338" y="1173163"/>
          <p14:tracePt t="7329" x="2478088" y="1173163"/>
          <p14:tracePt t="7340" x="2497138" y="1173163"/>
          <p14:tracePt t="7347" x="2517775" y="1173163"/>
          <p14:tracePt t="7352" x="2530475" y="1173163"/>
          <p14:tracePt t="7358" x="2549525" y="1173163"/>
          <p14:tracePt t="7365" x="2562225" y="1173163"/>
          <p14:tracePt t="7372" x="2568575" y="1173163"/>
          <p14:tracePt t="7379" x="2581275" y="1166813"/>
          <p14:tracePt t="7385" x="2593975" y="1166813"/>
          <p14:tracePt t="7391" x="2606675" y="1160463"/>
          <p14:tracePt t="7398" x="2632075" y="1160463"/>
          <p14:tracePt t="7405" x="2651125" y="1160463"/>
          <p14:tracePt t="7412" x="2663825" y="1160463"/>
          <p14:tracePt t="7420" x="2682875" y="1160463"/>
          <p14:tracePt t="7426" x="2708275" y="1154113"/>
          <p14:tracePt t="7433" x="2727325" y="1154113"/>
          <p14:tracePt t="7439" x="2740025" y="1147763"/>
          <p14:tracePt t="7446" x="2765425" y="1147763"/>
          <p14:tracePt t="7455" x="2784475" y="1141413"/>
          <p14:tracePt t="7460" x="2790825" y="1141413"/>
          <p14:tracePt t="7469" x="2809875" y="1141413"/>
          <p14:tracePt t="7474" x="2822575" y="1135063"/>
          <p14:tracePt t="7481" x="2828925" y="1135063"/>
          <p14:tracePt t="7488" x="2841625" y="1135063"/>
          <p14:tracePt t="7495" x="2847975" y="1135063"/>
          <p14:tracePt t="7503" x="2854325" y="1135063"/>
          <p14:tracePt t="7511" x="2860675" y="1135063"/>
          <p14:tracePt t="7519" x="2867025" y="1128713"/>
          <p14:tracePt t="7532" x="2873375" y="1128713"/>
          <p14:tracePt t="7538" x="2879725" y="1128713"/>
          <p14:tracePt t="7567" x="2886075" y="1128713"/>
          <p14:tracePt t="7660" x="2879725" y="1128713"/>
          <p14:tracePt t="7665" x="2873375" y="1128713"/>
          <p14:tracePt t="7677" x="2867025" y="1128713"/>
          <p14:tracePt t="7684" x="2860675" y="1128713"/>
          <p14:tracePt t="7698" x="2854325" y="1128713"/>
          <p14:tracePt t="7707" x="2847975" y="1128713"/>
          <p14:tracePt t="7710" x="2835275" y="1128713"/>
          <p14:tracePt t="7722" x="2828925" y="1128713"/>
          <p14:tracePt t="7727" x="2809875" y="1128713"/>
          <p14:tracePt t="7731" x="2784475" y="1128713"/>
          <p14:tracePt t="7737" x="2765425" y="1128713"/>
          <p14:tracePt t="7745" x="2740025" y="1128713"/>
          <p14:tracePt t="7751" x="2695575" y="1135063"/>
          <p14:tracePt t="7759" x="2657475" y="1135063"/>
          <p14:tracePt t="7765" x="2613025" y="1141413"/>
          <p14:tracePt t="7775" x="2568575" y="1154113"/>
          <p14:tracePt t="7788" x="2524125" y="1160463"/>
          <p14:tracePt t="7794" x="2452688" y="1173163"/>
          <p14:tracePt t="7804" x="2427288" y="1179513"/>
          <p14:tracePt t="7809" x="2401888" y="1192213"/>
          <p14:tracePt t="7813" x="2376488" y="1198563"/>
          <p14:tracePt t="7821" x="2351088" y="1204913"/>
          <p14:tracePt t="7829" x="2332038" y="1211263"/>
          <p14:tracePt t="7835" x="2319338" y="1217613"/>
          <p14:tracePt t="7842" x="2306638" y="1217613"/>
          <p14:tracePt t="7848" x="2293938" y="1223963"/>
          <p14:tracePt t="7856" x="2287588" y="1223963"/>
          <p14:tracePt t="7862" x="2281238" y="1223963"/>
          <p14:tracePt t="7870" x="2274888" y="1223963"/>
          <p14:tracePt t="7877" x="2268538" y="1223963"/>
          <p14:tracePt t="7907" x="2262188" y="1223963"/>
          <p14:tracePt t="7992" x="2268538" y="1223963"/>
          <p14:tracePt t="7994" x="2274888" y="1223963"/>
          <p14:tracePt t="8001" x="2281238" y="1223963"/>
          <p14:tracePt t="8008" x="2281238" y="1217613"/>
          <p14:tracePt t="8015" x="2287588" y="1217613"/>
          <p14:tracePt t="8024" x="2300288" y="1211263"/>
          <p14:tracePt t="8031" x="2319338" y="1211263"/>
          <p14:tracePt t="8041" x="2344738" y="1204913"/>
          <p14:tracePt t="8042" x="2389188" y="1198563"/>
          <p14:tracePt t="8050" x="2478088" y="1179513"/>
          <p14:tracePt t="8059" x="2638425" y="1173163"/>
          <p14:tracePt t="8068" x="2771775" y="1173163"/>
          <p14:tracePt t="8074" x="2873375" y="1160463"/>
          <p14:tracePt t="8078" x="2968625" y="1160463"/>
          <p14:tracePt t="8085" x="3033713" y="1160463"/>
          <p14:tracePt t="8091" x="3071813" y="1160463"/>
          <p14:tracePt t="8101" x="3090863" y="1160463"/>
          <p14:tracePt t="8107" x="3109913" y="1160463"/>
          <p14:tracePt t="8115" x="3122613" y="1160463"/>
          <p14:tracePt t="8119" x="3135313" y="1160463"/>
          <p14:tracePt t="8125" x="3148013" y="1160463"/>
          <p14:tracePt t="8139" x="3154363" y="1160463"/>
          <p14:tracePt t="8144" x="3160713" y="1160463"/>
          <p14:tracePt t="8148" x="3167063" y="1160463"/>
          <p14:tracePt t="8162" x="3173413" y="1160463"/>
          <p14:tracePt t="8181" x="3179763" y="1160463"/>
          <p14:tracePt t="8238" x="3173413" y="1160463"/>
          <p14:tracePt t="8245" x="3167063" y="1160463"/>
          <p14:tracePt t="8253" x="3160713" y="1160463"/>
          <p14:tracePt t="8262" x="3141663" y="1160463"/>
          <p14:tracePt t="8266" x="3122613" y="1160463"/>
          <p14:tracePt t="8274" x="3084513" y="1160463"/>
          <p14:tracePt t="8278" x="3027363" y="1147763"/>
          <p14:tracePt t="8285" x="2949575" y="1141413"/>
          <p14:tracePt t="8292" x="2854325" y="1135063"/>
          <p14:tracePt t="8299" x="2771775" y="1122363"/>
          <p14:tracePt t="8306" x="2689225" y="1116013"/>
          <p14:tracePt t="8313" x="2625725" y="1116013"/>
          <p14:tracePt t="8320" x="2555875" y="1116013"/>
          <p14:tracePt t="8329" x="2517775" y="1116013"/>
          <p14:tracePt t="8340" x="2484438" y="1116013"/>
          <p14:tracePt t="8345" x="2465388" y="1116013"/>
          <p14:tracePt t="8351" x="2446338" y="1116013"/>
          <p14:tracePt t="8356" x="2439988" y="1116013"/>
          <p14:tracePt t="8362" x="2420938" y="1116013"/>
          <p14:tracePt t="8373" x="2414588" y="1116013"/>
          <p14:tracePt t="8385" x="2408238" y="1116013"/>
          <p14:tracePt t="8391" x="2401888" y="1116013"/>
          <p14:tracePt t="8397" x="2395538" y="1116013"/>
          <p14:tracePt t="8475" x="2401888" y="1116013"/>
          <p14:tracePt t="8483" x="2408238" y="1116013"/>
          <p14:tracePt t="8496" x="2414588" y="1116013"/>
          <p14:tracePt t="8505" x="2420938" y="1116013"/>
          <p14:tracePt t="8507" x="2427288" y="1116013"/>
          <p14:tracePt t="8514" x="2446338" y="1116013"/>
          <p14:tracePt t="8521" x="2459038" y="1116013"/>
          <p14:tracePt t="8528" x="2490788" y="1116013"/>
          <p14:tracePt t="8539" x="2536825" y="1116013"/>
          <p14:tracePt t="8544" x="2593975" y="1116013"/>
          <p14:tracePt t="8548" x="2663825" y="1128713"/>
          <p14:tracePt t="8555" x="2727325" y="1128713"/>
          <p14:tracePt t="8563" x="2797175" y="1128713"/>
          <p14:tracePt t="8571" x="2841625" y="1135063"/>
          <p14:tracePt t="8576" x="2879725" y="1135063"/>
          <p14:tracePt t="8584" x="2911475" y="1135063"/>
          <p14:tracePt t="8590" x="2936875" y="1135063"/>
          <p14:tracePt t="8597" x="2962275" y="1135063"/>
          <p14:tracePt t="8606" x="2989263" y="1135063"/>
          <p14:tracePt t="8612" x="3001963" y="1135063"/>
          <p14:tracePt t="8618" x="3021013" y="1135063"/>
          <p14:tracePt t="8625" x="3040063" y="1135063"/>
          <p14:tracePt t="8634" x="3052763" y="1135063"/>
          <p14:tracePt t="8647" x="3097213" y="1135063"/>
          <p14:tracePt t="8652" x="3109913" y="1135063"/>
          <p14:tracePt t="8660" x="3128963" y="1135063"/>
          <p14:tracePt t="8666" x="3148013" y="1135063"/>
          <p14:tracePt t="8676" x="3154363" y="1135063"/>
          <p14:tracePt t="8682" x="3173413" y="1135063"/>
          <p14:tracePt t="8696" x="3198813" y="1135063"/>
          <p14:tracePt t="8701" x="3211513" y="1135063"/>
          <p14:tracePt t="8710" x="3224213" y="1135063"/>
          <p14:tracePt t="8719" x="3236913" y="1135063"/>
          <p14:tracePt t="8725" x="3249613" y="1135063"/>
          <p14:tracePt t="8730" x="3255963" y="1135063"/>
          <p14:tracePt t="8736" x="3268663" y="1128713"/>
          <p14:tracePt t="8744" x="3281363" y="1128713"/>
          <p14:tracePt t="8759" x="3294063" y="1128713"/>
          <p14:tracePt t="8767" x="3300413" y="1128713"/>
          <p14:tracePt t="8774" x="3306763" y="1128713"/>
          <p14:tracePt t="8778" x="3313113" y="1128713"/>
          <p14:tracePt t="8785" x="3319463" y="1122363"/>
          <p14:tracePt t="8793" x="3325813" y="1122363"/>
          <p14:tracePt t="8810" x="3332163" y="1122363"/>
          <p14:tracePt t="8812" x="3338513" y="1116013"/>
          <p14:tracePt t="8828" x="3344863" y="1116013"/>
          <p14:tracePt t="8839" x="3351213" y="1116013"/>
          <p14:tracePt t="8849" x="3357563" y="1116013"/>
          <p14:tracePt t="8862" x="3363913" y="1116013"/>
          <p14:tracePt t="8886" x="3370263" y="1116013"/>
          <p14:tracePt t="8909" x="3376613" y="1116013"/>
          <p14:tracePt t="8923" x="3382963" y="1116013"/>
          <p14:tracePt t="8944" x="3389313" y="1116013"/>
          <p14:tracePt t="8951" x="3395663" y="1116013"/>
          <p14:tracePt t="8958" x="3402013" y="1116013"/>
          <p14:tracePt t="8979" x="3408363" y="1116013"/>
          <p14:tracePt t="8986" x="3414713" y="1116013"/>
          <p14:tracePt t="9000" x="3421063" y="1116013"/>
          <p14:tracePt t="9006" x="3427413" y="1116013"/>
          <p14:tracePt t="9028" x="3435350" y="1116013"/>
          <p14:tracePt t="9038" x="3441700" y="1116013"/>
          <p14:tracePt t="9043" x="3448050" y="1116013"/>
          <p14:tracePt t="9056" x="3454400" y="1116013"/>
          <p14:tracePt t="9061" x="3460750" y="1116013"/>
          <p14:tracePt t="9083" x="3467100" y="1116013"/>
          <p14:tracePt t="9089" x="3473450" y="1116013"/>
          <p14:tracePt t="9110" x="3479800" y="1116013"/>
          <p14:tracePt t="9138" x="3486150" y="1116013"/>
          <p14:tracePt t="9151" x="3492500" y="1116013"/>
          <p14:tracePt t="9623" x="3486150" y="1109663"/>
          <p14:tracePt t="9630" x="3479800" y="1109663"/>
          <p14:tracePt t="9637" x="3460750" y="1103313"/>
          <p14:tracePt t="9644" x="3435350" y="1103313"/>
          <p14:tracePt t="9652" x="3414713" y="1103313"/>
          <p14:tracePt t="9657" x="3382963" y="1096963"/>
          <p14:tracePt t="9665" x="3370263" y="1096963"/>
          <p14:tracePt t="9676" x="3344863" y="1096963"/>
          <p14:tracePt t="9680" x="3319463" y="1096963"/>
          <p14:tracePt t="9693" x="3275013" y="1096963"/>
          <p14:tracePt t="9701" x="3255963" y="1096963"/>
          <p14:tracePt t="9708" x="3236913" y="1096963"/>
          <p14:tracePt t="9713" x="3230563" y="1096963"/>
          <p14:tracePt t="9720" x="3211513" y="1096963"/>
          <p14:tracePt t="9727" x="3198813" y="1096963"/>
          <p14:tracePt t="9736" x="3192463" y="1096963"/>
          <p14:tracePt t="9741" x="3179763" y="1096963"/>
          <p14:tracePt t="9748" x="3173413" y="1096963"/>
          <p14:tracePt t="9755" x="3160713" y="1096963"/>
          <p14:tracePt t="9762" x="3154363" y="1096963"/>
          <p14:tracePt t="9770" x="3148013" y="1096963"/>
          <p14:tracePt t="9775" x="3135313" y="1096963"/>
          <p14:tracePt t="9789" x="3122613" y="1096963"/>
          <p14:tracePt t="9796" x="3116263" y="1096963"/>
          <p14:tracePt t="9810" x="3109913" y="1096963"/>
          <p14:tracePt t="9818" x="3097213" y="1096963"/>
          <p14:tracePt t="9831" x="3090863" y="1096963"/>
          <p14:tracePt t="9838" x="3078163" y="1096963"/>
          <p14:tracePt t="9852" x="3071813" y="1096963"/>
          <p14:tracePt t="9858" x="3065463" y="1096963"/>
          <p14:tracePt t="9866" x="3059113" y="1096963"/>
          <p14:tracePt t="9886" x="3040063" y="1096963"/>
          <p14:tracePt t="9896" x="3033713" y="1096963"/>
          <p14:tracePt t="9910" x="3021013" y="1096963"/>
          <p14:tracePt t="9915" x="3014663" y="1096963"/>
          <p14:tracePt t="9923" x="3008313" y="1096963"/>
          <p14:tracePt t="9928" x="3001963" y="1096963"/>
          <p14:tracePt t="9936" x="2989263" y="1096963"/>
          <p14:tracePt t="9949" x="2976563" y="1096963"/>
          <p14:tracePt t="9956" x="2962275" y="1096963"/>
          <p14:tracePt t="9970" x="2955925" y="1096963"/>
          <p14:tracePt t="9976" x="2943225" y="1103313"/>
          <p14:tracePt t="9991" x="2930525" y="1103313"/>
          <p14:tracePt t="10005" x="2924175" y="1103313"/>
          <p14:tracePt t="10014" x="2911475" y="1103313"/>
          <p14:tracePt t="10030" x="2905125" y="1103313"/>
          <p14:tracePt t="10031" x="2898775" y="1103313"/>
          <p14:tracePt t="10039" x="2892425" y="1103313"/>
          <p14:tracePt t="10046" x="2886075" y="1103313"/>
          <p14:tracePt t="10053" x="2879725" y="1109663"/>
          <p14:tracePt t="10067" x="2867025" y="1109663"/>
          <p14:tracePt t="10073" x="2854325" y="1109663"/>
          <p14:tracePt t="10083" x="2847975" y="1109663"/>
          <p14:tracePt t="10090" x="2841625" y="1116013"/>
          <p14:tracePt t="10097" x="2835275" y="1116013"/>
          <p14:tracePt t="10104" x="2822575" y="1116013"/>
          <p14:tracePt t="10108" x="2809875" y="1116013"/>
          <p14:tracePt t="10125" x="2797175" y="1116013"/>
          <p14:tracePt t="10131" x="2790825" y="1116013"/>
          <p14:tracePt t="10137" x="2778125" y="1116013"/>
          <p14:tracePt t="10144" x="2765425" y="1116013"/>
          <p14:tracePt t="10149" x="2759075" y="1116013"/>
          <p14:tracePt t="10157" x="2746375" y="1116013"/>
          <p14:tracePt t="10169" x="2740025" y="1116013"/>
          <p14:tracePt t="10175" x="2727325" y="1122363"/>
          <p14:tracePt t="10178" x="2714625" y="1122363"/>
          <p14:tracePt t="10192" x="2701925" y="1122363"/>
          <p14:tracePt t="10199" x="2689225" y="1122363"/>
          <p14:tracePt t="10214" x="2676525" y="1122363"/>
          <p14:tracePt t="10220" x="2670175" y="1122363"/>
          <p14:tracePt t="10228" x="2657475" y="1122363"/>
          <p14:tracePt t="10240" x="2632075" y="1122363"/>
          <p14:tracePt t="10247" x="2619375" y="1122363"/>
          <p14:tracePt t="10254" x="2606675" y="1128713"/>
          <p14:tracePt t="10260" x="2600325" y="1128713"/>
          <p14:tracePt t="10270" x="2581275" y="1128713"/>
          <p14:tracePt t="10274" x="2574925" y="1128713"/>
          <p14:tracePt t="10283" x="2562225" y="1128713"/>
          <p14:tracePt t="10291" x="2549525" y="1128713"/>
          <p14:tracePt t="10297" x="2543175" y="1128713"/>
          <p14:tracePt t="10307" x="2530475" y="1128713"/>
          <p14:tracePt t="10313" x="2524125" y="1128713"/>
          <p14:tracePt t="10315" x="2503488" y="1128713"/>
          <p14:tracePt t="10323" x="2490788" y="1128713"/>
          <p14:tracePt t="10339" x="2478088" y="1128713"/>
          <p14:tracePt t="10346" x="2465388" y="1128713"/>
          <p14:tracePt t="10355" x="2459038" y="1128713"/>
          <p14:tracePt t="10361" x="2452688" y="1128713"/>
          <p14:tracePt t="10364" x="2446338" y="1128713"/>
          <p14:tracePt t="10372" x="2439988" y="1128713"/>
          <p14:tracePt t="10385" x="2433638" y="1128713"/>
          <p14:tracePt t="10399" x="2427288" y="1128713"/>
          <p14:tracePt t="10406" x="2420938" y="1128713"/>
          <p14:tracePt t="10413" x="2414588" y="1128713"/>
          <p14:tracePt t="10448" x="2408238" y="1128713"/>
          <p14:tracePt t="10533" x="2414588" y="1128713"/>
          <p14:tracePt t="10540" x="2420938" y="1128713"/>
          <p14:tracePt t="10557" x="2427288" y="1128713"/>
          <p14:tracePt t="10567" x="2433638" y="1128713"/>
          <p14:tracePt t="10576" x="2439988" y="1128713"/>
          <p14:tracePt t="10587" x="2452688" y="1128713"/>
          <p14:tracePt t="10593" x="2459038" y="1128713"/>
          <p14:tracePt t="10607" x="2471738" y="1128713"/>
          <p14:tracePt t="10614" x="2478088" y="1128713"/>
          <p14:tracePt t="10621" x="2490788" y="1128713"/>
          <p14:tracePt t="10628" x="2503488" y="1128713"/>
          <p14:tracePt t="10636" x="2517775" y="1128713"/>
          <p14:tracePt t="10644" x="2536825" y="1128713"/>
          <p14:tracePt t="10652" x="2555875" y="1128713"/>
          <p14:tracePt t="10660" x="2574925" y="1128713"/>
          <p14:tracePt t="10663" x="2600325" y="1128713"/>
          <p14:tracePt t="10669" x="2625725" y="1128713"/>
          <p14:tracePt t="10678" x="2651125" y="1128713"/>
          <p14:tracePt t="10684" x="2670175" y="1128713"/>
          <p14:tracePt t="10692" x="2695575" y="1128713"/>
          <p14:tracePt t="10701" x="2720975" y="1128713"/>
          <p14:tracePt t="10710" x="2746375" y="1128713"/>
          <p14:tracePt t="10713" x="2759075" y="1128713"/>
          <p14:tracePt t="10719" x="2771775" y="1128713"/>
          <p14:tracePt t="10725" x="2790825" y="1128713"/>
          <p14:tracePt t="10739" x="2803525" y="1128713"/>
          <p14:tracePt t="10746" x="2809875" y="1128713"/>
          <p14:tracePt t="10757" x="2816225" y="1128713"/>
          <p14:tracePt t="10762" x="2822575" y="1128713"/>
          <p14:tracePt t="10775" x="2835275" y="1128713"/>
          <p14:tracePt t="10781" x="2841625" y="1128713"/>
          <p14:tracePt t="10796" x="2847975" y="1128713"/>
          <p14:tracePt t="10809" x="2854325" y="1128713"/>
          <p14:tracePt t="10815" x="2860675" y="1128713"/>
          <p14:tracePt t="10829" x="2867025" y="1128713"/>
          <p14:tracePt t="10836" x="2873375" y="1128713"/>
          <p14:tracePt t="10857" x="2879725" y="1128713"/>
          <p14:tracePt t="10864" x="2886075" y="1128713"/>
          <p14:tracePt t="10886" x="2898775" y="1116013"/>
          <p14:tracePt t="10890" x="2905125" y="1116013"/>
          <p14:tracePt t="10914" x="2917825" y="1109663"/>
          <p14:tracePt t="10923" x="2924175" y="1109663"/>
          <p14:tracePt t="10942" x="2949575" y="1103313"/>
          <p14:tracePt t="10954" x="2962275" y="1103313"/>
          <p14:tracePt t="10972" x="2976563" y="1096963"/>
          <p14:tracePt t="10977" x="2982913" y="1096963"/>
          <p14:tracePt t="10990" x="2995613" y="1096963"/>
          <p14:tracePt t="10994" x="3001963" y="1090613"/>
          <p14:tracePt t="11009" x="3008313" y="1090613"/>
          <p14:tracePt t="11016" x="3021013" y="1090613"/>
          <p14:tracePt t="11030" x="3027363" y="1090613"/>
          <p14:tracePt t="11039" x="3040063" y="1090613"/>
          <p14:tracePt t="11063" x="3046413" y="1090613"/>
          <p14:tracePt t="11064" x="3052763" y="1090613"/>
          <p14:tracePt t="11085" x="3059113" y="1090613"/>
          <p14:tracePt t="11099" x="3065463" y="1090613"/>
          <p14:tracePt t="11116" x="3071813" y="1090613"/>
          <p14:tracePt t="11178" x="3065463" y="1090613"/>
          <p14:tracePt t="11192" x="3059113" y="1090613"/>
          <p14:tracePt t="11219" x="3052763" y="1090613"/>
          <p14:tracePt t="11226" x="3046413" y="1090613"/>
          <p14:tracePt t="11238" x="3040063" y="1090613"/>
          <p14:tracePt t="11247" x="3033713" y="1090613"/>
          <p14:tracePt t="11262" x="3027363" y="1090613"/>
          <p14:tracePt t="11265" x="3021013" y="1090613"/>
          <p14:tracePt t="11272" x="3014663" y="1090613"/>
          <p14:tracePt t="11279" x="3008313" y="1090613"/>
          <p14:tracePt t="11286" x="3001963" y="1096963"/>
          <p14:tracePt t="11293" x="2989263" y="1096963"/>
          <p14:tracePt t="11307" x="2976563" y="1103313"/>
          <p14:tracePt t="11314" x="2968625" y="1103313"/>
          <p14:tracePt t="11321" x="2955925" y="1103313"/>
          <p14:tracePt t="11327" x="2943225" y="1103313"/>
          <p14:tracePt t="11335" x="2936875" y="1109663"/>
          <p14:tracePt t="11341" x="2924175" y="1109663"/>
          <p14:tracePt t="11349" x="2898775" y="1116013"/>
          <p14:tracePt t="11357" x="2892425" y="1122363"/>
          <p14:tracePt t="11364" x="2879725" y="1128713"/>
          <p14:tracePt t="11371" x="2860675" y="1135063"/>
          <p14:tracePt t="11376" x="2854325" y="1135063"/>
          <p14:tracePt t="11383" x="2835275" y="1141413"/>
          <p14:tracePt t="11391" x="2822575" y="1141413"/>
          <p14:tracePt t="11397" x="2816225" y="1141413"/>
          <p14:tracePt t="11405" x="2803525" y="1147763"/>
          <p14:tracePt t="11411" x="2784475" y="1147763"/>
          <p14:tracePt t="11424" x="2778125" y="1147763"/>
          <p14:tracePt t="11428" x="2765425" y="1154113"/>
          <p14:tracePt t="11435" x="2752725" y="1160463"/>
          <p14:tracePt t="11442" x="2740025" y="1166813"/>
          <p14:tracePt t="11446" x="2733675" y="1173163"/>
          <p14:tracePt t="11454" x="2714625" y="1179513"/>
          <p14:tracePt t="11459" x="2701925" y="1185863"/>
          <p14:tracePt t="11466" x="2695575" y="1185863"/>
          <p14:tracePt t="11474" x="2682875" y="1185863"/>
          <p14:tracePt t="11480" x="2670175" y="1192213"/>
          <p14:tracePt t="11488" x="2663825" y="1198563"/>
          <p14:tracePt t="11494" x="2651125" y="1204913"/>
          <p14:tracePt t="11504" x="2632075" y="1211263"/>
          <p14:tracePt t="11508" x="2619375" y="1217613"/>
          <p14:tracePt t="11515" x="2613025" y="1223963"/>
          <p14:tracePt t="11522" x="2593975" y="1223963"/>
          <p14:tracePt t="11529" x="2581275" y="1223963"/>
          <p14:tracePt t="11536" x="2574925" y="1223963"/>
          <p14:tracePt t="11545" x="2562225" y="1230313"/>
          <p14:tracePt t="11552" x="2555875" y="1230313"/>
          <p14:tracePt t="11560" x="2549525" y="1236663"/>
          <p14:tracePt t="11566" x="2536825" y="1236663"/>
          <p14:tracePt t="11572" x="2524125" y="1243013"/>
          <p14:tracePt t="11587" x="2517775" y="1243013"/>
          <p14:tracePt t="11592" x="2509838" y="1249363"/>
          <p14:tracePt t="11599" x="2503488" y="1249363"/>
          <p14:tracePt t="11605" x="2497138" y="1249363"/>
          <p14:tracePt t="11612" x="2490788" y="1249363"/>
          <p14:tracePt t="11625" x="2484438" y="1249363"/>
          <p14:tracePt t="11636" x="2478088" y="1249363"/>
          <p14:tracePt t="11648" x="2471738" y="1249363"/>
          <p14:tracePt t="11654" x="2465388" y="1249363"/>
          <p14:tracePt t="11661" x="2459038" y="1249363"/>
          <p14:tracePt t="11675" x="2452688" y="1249363"/>
          <p14:tracePt t="11684" x="2439988" y="1249363"/>
          <p14:tracePt t="11705" x="2427288" y="1249363"/>
          <p14:tracePt t="11717" x="2420938" y="1249363"/>
          <p14:tracePt t="11723" x="2414588" y="1249363"/>
          <p14:tracePt t="11730" x="2408238" y="1249363"/>
          <p14:tracePt t="11744" x="2401888" y="1249363"/>
          <p14:tracePt t="11752" x="2395538" y="1249363"/>
          <p14:tracePt t="11774" x="2389188" y="1249363"/>
          <p14:tracePt t="11781" x="2382838" y="1249363"/>
          <p14:tracePt t="11796" x="2376488" y="1249363"/>
          <p14:tracePt t="11824" x="2370138" y="1249363"/>
          <p14:tracePt t="11885" x="2370138" y="1243013"/>
          <p14:tracePt t="11961" x="2376488" y="1243013"/>
          <p14:tracePt t="11982" x="2382838" y="1243013"/>
          <p14:tracePt t="11995" x="2389188" y="1236663"/>
          <p14:tracePt t="12030" x="2395538" y="1236663"/>
          <p14:tracePt t="12044" x="2401888" y="1236663"/>
          <p14:tracePt t="12053" x="2401888" y="1230313"/>
          <p14:tracePt t="12077" x="2408238" y="1230313"/>
          <p14:tracePt t="12083" x="2414588" y="1230313"/>
          <p14:tracePt t="12097" x="2420938" y="1230313"/>
          <p14:tracePt t="12136" x="2427288" y="1230313"/>
          <p14:tracePt t="12148" x="2433638" y="1230313"/>
          <p14:tracePt t="12167" x="2439988" y="1230313"/>
          <p14:tracePt t="12174" x="2446338" y="1230313"/>
          <p14:tracePt t="12180" x="2452688" y="1230313"/>
          <p14:tracePt t="12194" x="2459038" y="1230313"/>
          <p14:tracePt t="12203" x="2465388" y="1230313"/>
          <p14:tracePt t="12208" x="2471738" y="1230313"/>
          <p14:tracePt t="12218" x="2478088" y="1230313"/>
          <p14:tracePt t="12224" x="2484438" y="1230313"/>
          <p14:tracePt t="12231" x="2490788" y="1230313"/>
          <p14:tracePt t="12240" x="2497138" y="1230313"/>
          <p14:tracePt t="12244" x="2503488" y="1230313"/>
          <p14:tracePt t="12249" x="2517775" y="1230313"/>
          <p14:tracePt t="12257" x="2524125" y="1230313"/>
          <p14:tracePt t="12263" x="2530475" y="1230313"/>
          <p14:tracePt t="12273" x="2543175" y="1230313"/>
          <p14:tracePt t="12280" x="2549525" y="1230313"/>
          <p14:tracePt t="12292" x="2568575" y="1230313"/>
          <p14:tracePt t="12298" x="2574925" y="1230313"/>
          <p14:tracePt t="12305" x="2587625" y="1230313"/>
          <p14:tracePt t="12312" x="2593975" y="1230313"/>
          <p14:tracePt t="12319" x="2606675" y="1230313"/>
          <p14:tracePt t="12326" x="2619375" y="1223963"/>
          <p14:tracePt t="12333" x="2632075" y="1223963"/>
          <p14:tracePt t="12339" x="2651125" y="1223963"/>
          <p14:tracePt t="12347" x="2663825" y="1217613"/>
          <p14:tracePt t="12354" x="2682875" y="1217613"/>
          <p14:tracePt t="12361" x="2701925" y="1217613"/>
          <p14:tracePt t="12369" x="2727325" y="1217613"/>
          <p14:tracePt t="12376" x="2746375" y="1211263"/>
          <p14:tracePt t="12383" x="2759075" y="1211263"/>
          <p14:tracePt t="12393" x="2778125" y="1211263"/>
          <p14:tracePt t="12397" x="2797175" y="1211263"/>
          <p14:tracePt t="12411" x="2809875" y="1211263"/>
          <p14:tracePt t="12417" x="2816225" y="1211263"/>
          <p14:tracePt t="12423" x="2828925" y="1211263"/>
          <p14:tracePt t="12430" x="2835275" y="1211263"/>
          <p14:tracePt t="12437" x="2841625" y="1211263"/>
          <p14:tracePt t="12446" x="2854325" y="1211263"/>
          <p14:tracePt t="12455" x="2860675" y="1211263"/>
          <p14:tracePt t="12461" x="2867025" y="1211263"/>
          <p14:tracePt t="12464" x="2879725" y="1211263"/>
          <p14:tracePt t="12471" x="2886075" y="1211263"/>
          <p14:tracePt t="12485" x="2898775" y="1211263"/>
          <p14:tracePt t="12493" x="2911475" y="1211263"/>
          <p14:tracePt t="12506" x="2917825" y="1211263"/>
          <p14:tracePt t="12513" x="2924175" y="1211263"/>
          <p14:tracePt t="12520" x="2930525" y="1211263"/>
          <p14:tracePt t="12527" x="2936875" y="1211263"/>
          <p14:tracePt t="12540" x="2943225" y="1211263"/>
          <p14:tracePt t="12547" x="2955925" y="1211263"/>
          <p14:tracePt t="12551" x="2968625" y="1211263"/>
          <p14:tracePt t="12561" x="2982913" y="1211263"/>
          <p14:tracePt t="12569" x="2989263" y="1211263"/>
          <p14:tracePt t="12577" x="2995613" y="1211263"/>
          <p14:tracePt t="12586" x="3008313" y="1211263"/>
          <p14:tracePt t="12593" x="3014663" y="1211263"/>
          <p14:tracePt t="12595" x="3027363" y="1211263"/>
          <p14:tracePt t="12606" x="3033713" y="1211263"/>
          <p14:tracePt t="12613" x="3040063" y="1211263"/>
          <p14:tracePt t="12616" x="3052763" y="1211263"/>
          <p14:tracePt t="12624" x="3059113" y="1211263"/>
          <p14:tracePt t="12632" x="3065463" y="1211263"/>
          <p14:tracePt t="12638" x="3071813" y="1211263"/>
          <p14:tracePt t="12645" x="3084513" y="1211263"/>
          <p14:tracePt t="12652" x="3090863" y="1211263"/>
          <p14:tracePt t="12659" x="3097213" y="1211263"/>
          <p14:tracePt t="12665" x="3109913" y="1211263"/>
          <p14:tracePt t="12672" x="3116263" y="1211263"/>
          <p14:tracePt t="12679" x="3122613" y="1211263"/>
          <p14:tracePt t="12687" x="3135313" y="1211263"/>
          <p14:tracePt t="12695" x="3141663" y="1211263"/>
          <p14:tracePt t="12704" x="3154363" y="1211263"/>
          <p14:tracePt t="12709" x="3160713" y="1211263"/>
          <p14:tracePt t="12717" x="3167063" y="1211263"/>
          <p14:tracePt t="12726" x="3179763" y="1211263"/>
          <p14:tracePt t="12736" x="3192463" y="1211263"/>
          <p14:tracePt t="12742" x="3205163" y="1211263"/>
          <p14:tracePt t="12756" x="3211513" y="1211263"/>
          <p14:tracePt t="12762" x="3217863" y="1211263"/>
          <p14:tracePt t="12771" x="3224213" y="1211263"/>
          <p14:tracePt t="12782" x="3230563" y="1211263"/>
          <p14:tracePt t="12788" x="3236913" y="1211263"/>
          <p14:tracePt t="12792" x="3243263" y="1211263"/>
          <p14:tracePt t="12799" x="3249613" y="1211263"/>
          <p14:tracePt t="12807" x="3255963" y="1211263"/>
          <p14:tracePt t="12818" x="3268663" y="1211263"/>
          <p14:tracePt t="12835" x="3275013" y="1211263"/>
          <p14:tracePt t="12843" x="3287713" y="1211263"/>
          <p14:tracePt t="12853" x="3294063" y="1211263"/>
          <p14:tracePt t="12859" x="3306763" y="1211263"/>
          <p14:tracePt t="12873" x="3313113" y="1211263"/>
          <p14:tracePt t="12888" x="3319463" y="1211263"/>
          <p14:tracePt t="12902" x="3325813" y="1211263"/>
          <p14:tracePt t="12908" x="3332163" y="1211263"/>
          <p14:tracePt t="12917" x="3338513" y="1211263"/>
          <p14:tracePt t="12931" x="3344863" y="1211263"/>
          <p14:tracePt t="12952" x="3351213" y="1211263"/>
          <p14:tracePt t="12956" x="3357563" y="1211263"/>
          <p14:tracePt t="12977" x="3363913" y="1211263"/>
          <p14:tracePt t="12986" x="3370263" y="1211263"/>
          <p14:tracePt t="12998" x="3376613" y="1211263"/>
          <p14:tracePt t="13022" x="3382963" y="1211263"/>
          <p14:tracePt t="13044" x="3389313" y="1211263"/>
          <p14:tracePt t="13054" x="3402013" y="1211263"/>
          <p14:tracePt t="13075" x="3408363" y="1211263"/>
          <p14:tracePt t="13084" x="3414713" y="1211263"/>
          <p14:tracePt t="13098" x="3421063" y="1211263"/>
          <p14:tracePt t="13106" x="3427413" y="1211263"/>
          <p14:tracePt t="13112" x="3435350" y="1211263"/>
          <p14:tracePt t="13131" x="3441700" y="1211263"/>
          <p14:tracePt t="13137" x="3448050" y="1211263"/>
          <p14:tracePt t="13160" x="3460750" y="1211263"/>
          <p14:tracePt t="13172" x="3467100" y="1211263"/>
          <p14:tracePt t="13186" x="3473450" y="1211263"/>
          <p14:tracePt t="13195" x="3479800" y="1211263"/>
          <p14:tracePt t="13211" x="3486150" y="1211263"/>
          <p14:tracePt t="13222" x="3492500" y="1211263"/>
          <p14:tracePt t="13237" x="3498850" y="1211263"/>
          <p14:tracePt t="13242" x="3505200" y="1211263"/>
          <p14:tracePt t="13248" x="3511550" y="1211263"/>
          <p14:tracePt t="13261" x="3517900" y="1211263"/>
          <p14:tracePt t="13276" x="3524250" y="1211263"/>
          <p14:tracePt t="13292" x="3530600" y="1211263"/>
          <p14:tracePt t="13298" x="3536950" y="1211263"/>
          <p14:tracePt t="13304" x="3543300" y="1211263"/>
          <p14:tracePt t="13339" x="3549650" y="1211263"/>
          <p14:tracePt t="13347" x="3556000" y="1211263"/>
          <p14:tracePt t="13382" x="3562350" y="1211263"/>
          <p14:tracePt t="13396" x="3568700" y="1211263"/>
          <p14:tracePt t="13410" x="3575050" y="1211263"/>
          <p14:tracePt t="13492" x="3575050" y="1217613"/>
          <p14:tracePt t="13504" x="3575050" y="1223963"/>
          <p14:tracePt t="13511" x="3568700" y="1223963"/>
          <p14:tracePt t="13521" x="3562350" y="1223963"/>
          <p14:tracePt t="13541" x="3543300" y="1230313"/>
          <p14:tracePt t="13547" x="3530600" y="1230313"/>
          <p14:tracePt t="13555" x="3505200" y="1236663"/>
          <p14:tracePt t="13560" x="3473450" y="1243013"/>
          <p14:tracePt t="13572" x="3427413" y="1249363"/>
          <p14:tracePt t="13575" x="3370263" y="1268413"/>
          <p14:tracePt t="13581" x="3313113" y="1274763"/>
          <p14:tracePt t="13588" x="3262313" y="1281113"/>
          <p14:tracePt t="13594" x="3205163" y="1287463"/>
          <p14:tracePt t="13601" x="3160713" y="1287463"/>
          <p14:tracePt t="13608" x="3135313" y="1293813"/>
          <p14:tracePt t="13615" x="3103563" y="1293813"/>
          <p14:tracePt t="13622" x="3078163" y="1300163"/>
          <p14:tracePt t="13629" x="3046413" y="1300163"/>
          <p14:tracePt t="13636" x="3021013" y="1306513"/>
          <p14:tracePt t="13642" x="3008313" y="1306513"/>
          <p14:tracePt t="13654" x="2982913" y="1312863"/>
          <p14:tracePt t="13661" x="2962275" y="1312863"/>
          <p14:tracePt t="13666" x="2943225" y="1312863"/>
          <p14:tracePt t="13670" x="2930525" y="1312863"/>
          <p14:tracePt t="13677" x="2911475" y="1312863"/>
          <p14:tracePt t="13687" x="2892425" y="1312863"/>
          <p14:tracePt t="13691" x="2879725" y="1312863"/>
          <p14:tracePt t="13699" x="2860675" y="1312863"/>
          <p14:tracePt t="13706" x="2847975" y="1319213"/>
          <p14:tracePt t="13712" x="2835275" y="1319213"/>
          <p14:tracePt t="13719" x="2816225" y="1319213"/>
          <p14:tracePt t="13728" x="2797175" y="1319213"/>
          <p14:tracePt t="13742" x="2759075" y="1319213"/>
          <p14:tracePt t="13750" x="2740025" y="1325563"/>
          <p14:tracePt t="13753" x="2714625" y="1325563"/>
          <p14:tracePt t="13763" x="2701925" y="1325563"/>
          <p14:tracePt t="13777" x="2657475" y="1331913"/>
          <p14:tracePt t="13780" x="2644775" y="1331913"/>
          <p14:tracePt t="13789" x="2625725" y="1331913"/>
          <p14:tracePt t="13796" x="2600325" y="1331913"/>
          <p14:tracePt t="13802" x="2587625" y="1331913"/>
          <p14:tracePt t="13810" x="2568575" y="1331913"/>
          <p14:tracePt t="13816" x="2549525" y="1338263"/>
          <p14:tracePt t="13823" x="2530475" y="1338263"/>
          <p14:tracePt t="13830" x="2517775" y="1338263"/>
          <p14:tracePt t="13836" x="2497138" y="1338263"/>
          <p14:tracePt t="13846" x="2478088" y="1338263"/>
          <p14:tracePt t="13856" x="2471738" y="1338263"/>
          <p14:tracePt t="13862" x="2459038" y="1338263"/>
          <p14:tracePt t="13869" x="2452688" y="1338263"/>
          <p14:tracePt t="13872" x="2439988" y="1338263"/>
          <p14:tracePt t="13879" x="2427288" y="1338263"/>
          <p14:tracePt t="13892" x="2414588" y="1338263"/>
          <p14:tracePt t="13899" x="2408238" y="1338263"/>
          <p14:tracePt t="13906" x="2401888" y="1338263"/>
          <p14:tracePt t="13915" x="2389188" y="1338263"/>
          <p14:tracePt t="13929" x="2382838" y="1338263"/>
          <p14:tracePt t="13943" x="2370138" y="1338263"/>
          <p14:tracePt t="13947" x="2363788" y="1338263"/>
          <p14:tracePt t="13955" x="2357438" y="1338263"/>
          <p14:tracePt t="13976" x="2351088" y="1338263"/>
          <p14:tracePt t="13982" x="2344738" y="1338263"/>
          <p14:tracePt t="13996" x="2338388" y="1338263"/>
          <p14:tracePt t="14032" x="2332038" y="1344613"/>
          <p14:tracePt t="14186" x="2338388" y="1344613"/>
          <p14:tracePt t="14202" x="2344738" y="1344613"/>
          <p14:tracePt t="14213" x="2351088" y="1344613"/>
          <p14:tracePt t="14248" x="2357438" y="1344613"/>
          <p14:tracePt t="14270" x="2363788" y="1344613"/>
          <p14:tracePt t="14302" x="2370138" y="1344613"/>
          <p14:tracePt t="14371" x="2376488" y="1344613"/>
          <p14:tracePt t="14391" x="2382838" y="1344613"/>
          <p14:tracePt t="14425" x="2389188" y="1344613"/>
          <p14:tracePt t="14433" x="2395538" y="1344613"/>
          <p14:tracePt t="14468" x="2401888" y="1344613"/>
          <p14:tracePt t="14474" x="2408238" y="1344613"/>
          <p14:tracePt t="14482" x="2414588" y="1344613"/>
          <p14:tracePt t="14495" x="2427288" y="1344613"/>
          <p14:tracePt t="14502" x="2433638" y="1344613"/>
          <p14:tracePt t="14509" x="2446338" y="1350963"/>
          <p14:tracePt t="14516" x="2459038" y="1350963"/>
          <p14:tracePt t="14525" x="2465388" y="1350963"/>
          <p14:tracePt t="14532" x="2478088" y="1350963"/>
          <p14:tracePt t="14539" x="2490788" y="1350963"/>
          <p14:tracePt t="14545" x="2497138" y="1350963"/>
          <p14:tracePt t="14551" x="2509838" y="1350963"/>
          <p14:tracePt t="14558" x="2517775" y="1350963"/>
          <p14:tracePt t="14567" x="2524125" y="1350963"/>
          <p14:tracePt t="14574" x="2536825" y="1350963"/>
          <p14:tracePt t="14589" x="2543175" y="1350963"/>
          <p14:tracePt t="14593" x="2549525" y="1350963"/>
          <p14:tracePt t="14601" x="2555875" y="1350963"/>
          <p14:tracePt t="14609" x="2562225" y="1350963"/>
          <p14:tracePt t="14622" x="2568575" y="1350963"/>
          <p14:tracePt t="14634" x="2574925" y="1350963"/>
          <p14:tracePt t="14656" x="2581275" y="1350963"/>
          <p14:tracePt t="14670" x="2587625" y="1350963"/>
          <p14:tracePt t="14696" x="2593975" y="1350963"/>
          <p14:tracePt t="14703" x="2600325" y="1350963"/>
          <p14:tracePt t="14718" x="2606675" y="1350963"/>
          <p14:tracePt t="14724" x="2613025" y="1350963"/>
          <p14:tracePt t="14731" x="2619375" y="1350963"/>
          <p14:tracePt t="14759" x="2625725" y="1350963"/>
          <p14:tracePt t="14765" x="2632075" y="1350963"/>
          <p14:tracePt t="14773" x="2638425" y="1357313"/>
          <p14:tracePt t="14780" x="2644775" y="1357313"/>
          <p14:tracePt t="14787" x="2651125" y="1357313"/>
          <p14:tracePt t="14793" x="2663825" y="1357313"/>
          <p14:tracePt t="14801" x="2670175" y="1357313"/>
          <p14:tracePt t="14807" x="2676525" y="1363663"/>
          <p14:tracePt t="14816" x="2689225" y="1363663"/>
          <p14:tracePt t="14826" x="2695575" y="1363663"/>
          <p14:tracePt t="14830" x="2701925" y="1370013"/>
          <p14:tracePt t="14837" x="2714625" y="1370013"/>
          <p14:tracePt t="14842" x="2720975" y="1370013"/>
          <p14:tracePt t="14848" x="2727325" y="1370013"/>
          <p14:tracePt t="14855" x="2740025" y="1370013"/>
          <p14:tracePt t="14862" x="2746375" y="1370013"/>
          <p14:tracePt t="14870" x="2752725" y="1370013"/>
          <p14:tracePt t="14876" x="2759075" y="1370013"/>
          <p14:tracePt t="14883" x="2771775" y="1370013"/>
          <p14:tracePt t="14890" x="2784475" y="1370013"/>
          <p14:tracePt t="14905" x="2797175" y="1376363"/>
          <p14:tracePt t="14911" x="2803525" y="1376363"/>
          <p14:tracePt t="14919" x="2816225" y="1376363"/>
          <p14:tracePt t="14925" x="2822575" y="1376363"/>
          <p14:tracePt t="14932" x="2828925" y="1376363"/>
          <p14:tracePt t="14939" x="2841625" y="1376363"/>
          <p14:tracePt t="14945" x="2847975" y="1376363"/>
          <p14:tracePt t="14953" x="2854325" y="1376363"/>
          <p14:tracePt t="14962" x="2867025" y="1376363"/>
          <p14:tracePt t="14972" x="2873375" y="1376363"/>
          <p14:tracePt t="14979" x="2879725" y="1376363"/>
          <p14:tracePt t="14988" x="2905125" y="1376363"/>
          <p14:tracePt t="14994" x="2924175" y="1376363"/>
          <p14:tracePt t="15001" x="2930525" y="1376363"/>
          <p14:tracePt t="15012" x="2949575" y="1376363"/>
          <p14:tracePt t="15019" x="2968625" y="1376363"/>
          <p14:tracePt t="15021" x="2982913" y="1376363"/>
          <p14:tracePt t="15029" x="3001963" y="1376363"/>
          <p14:tracePt t="15039" x="3021013" y="1376363"/>
          <p14:tracePt t="15044" x="3033713" y="1376363"/>
          <p14:tracePt t="15051" x="3052763" y="1376363"/>
          <p14:tracePt t="15057" x="3071813" y="1376363"/>
          <p14:tracePt t="15063" x="3084513" y="1376363"/>
          <p14:tracePt t="15071" x="3103563" y="1376363"/>
          <p14:tracePt t="15077" x="3122613" y="1376363"/>
          <p14:tracePt t="15084" x="3128963" y="1376363"/>
          <p14:tracePt t="15091" x="3148013" y="1376363"/>
          <p14:tracePt t="15100" x="3160713" y="1376363"/>
          <p14:tracePt t="15107" x="3167063" y="1376363"/>
          <p14:tracePt t="15113" x="3179763" y="1376363"/>
          <p14:tracePt t="15120" x="3186113" y="1376363"/>
          <p14:tracePt t="15126" x="3192463" y="1376363"/>
          <p14:tracePt t="15133" x="3205163" y="1376363"/>
          <p14:tracePt t="15140" x="3211513" y="1376363"/>
          <p14:tracePt t="15149" x="3224213" y="1376363"/>
          <p14:tracePt t="15154" x="3230563" y="1376363"/>
          <p14:tracePt t="15162" x="3243263" y="1376363"/>
          <p14:tracePt t="15177" x="3268663" y="1376363"/>
          <p14:tracePt t="15183" x="3281363" y="1376363"/>
          <p14:tracePt t="15190" x="3287713" y="1376363"/>
          <p14:tracePt t="15195" x="3300413" y="1376363"/>
          <p14:tracePt t="15206" x="3313113" y="1376363"/>
          <p14:tracePt t="15210" x="3319463" y="1376363"/>
          <p14:tracePt t="15216" x="3332163" y="1376363"/>
          <p14:tracePt t="15225" x="3338513" y="1376363"/>
          <p14:tracePt t="15231" x="3344863" y="1376363"/>
          <p14:tracePt t="15242" x="3357563" y="1376363"/>
          <p14:tracePt t="15244" x="3363913" y="1370013"/>
          <p14:tracePt t="15251" x="3370263" y="1370013"/>
          <p14:tracePt t="15257" x="3382963" y="1370013"/>
          <p14:tracePt t="15264" x="3389313" y="1370013"/>
          <p14:tracePt t="15274" x="3402013" y="1370013"/>
          <p14:tracePt t="15281" x="3421063" y="1370013"/>
          <p14:tracePt t="15294" x="3435350" y="1370013"/>
          <p14:tracePt t="15298" x="3441700" y="1370013"/>
          <p14:tracePt t="15306" x="3454400" y="1370013"/>
          <p14:tracePt t="15315" x="3467100" y="1370013"/>
          <p14:tracePt t="15329" x="3479800" y="1370013"/>
          <p14:tracePt t="15337" x="3492500" y="1370013"/>
          <p14:tracePt t="15350" x="3498850" y="1370013"/>
          <p14:tracePt t="15356" x="3505200" y="1370013"/>
          <p14:tracePt t="15361" x="3511550" y="1363663"/>
          <p14:tracePt t="15369" x="3517900" y="1363663"/>
          <p14:tracePt t="15375" x="3524250" y="1363663"/>
          <p14:tracePt t="15390" x="3530600" y="1357313"/>
          <p14:tracePt t="15396" x="3536950" y="1357313"/>
          <p14:tracePt t="15418" x="3543300" y="1357313"/>
          <p14:tracePt t="15424" x="3549650" y="1357313"/>
          <p14:tracePt t="15431" x="3556000" y="1357313"/>
          <p14:tracePt t="15466" x="3562350" y="1357313"/>
          <p14:tracePt t="15480" x="3568700" y="1357313"/>
          <p14:tracePt t="15493" x="3568700" y="1350963"/>
          <p14:tracePt t="15743" x="3562350" y="1350963"/>
          <p14:tracePt t="15757" x="3556000" y="1350963"/>
          <p14:tracePt t="15773" x="3549650" y="1350963"/>
          <p14:tracePt t="15785" x="3543300" y="1350963"/>
          <p14:tracePt t="15793" x="3524250" y="1350963"/>
          <p14:tracePt t="15798" x="3517900" y="1350963"/>
          <p14:tracePt t="15805" x="3498850" y="1350963"/>
          <p14:tracePt t="15812" x="3473450" y="1357313"/>
          <p14:tracePt t="15821" x="3448050" y="1357313"/>
          <p14:tracePt t="15828" x="3414713" y="1363663"/>
          <p14:tracePt t="15833" x="3376613" y="1363663"/>
          <p14:tracePt t="15839" x="3338513" y="1370013"/>
          <p14:tracePt t="15847" x="3294063" y="1370013"/>
          <p14:tracePt t="15855" x="3249613" y="1382713"/>
          <p14:tracePt t="15860" x="3217863" y="1382713"/>
          <p14:tracePt t="15869" x="3173413" y="1389063"/>
          <p14:tracePt t="15888" x="3046413" y="1395413"/>
          <p14:tracePt t="15895" x="3001963" y="1395413"/>
          <p14:tracePt t="15906" x="2955925" y="1395413"/>
          <p14:tracePt t="15913" x="2911475" y="1401763"/>
          <p14:tracePt t="15921" x="2879725" y="1401763"/>
          <p14:tracePt t="15923" x="2847975" y="1401763"/>
          <p14:tracePt t="15933" x="2816225" y="1401763"/>
          <p14:tracePt t="15941" x="2778125" y="1401763"/>
          <p14:tracePt t="15944" x="2746375" y="1401763"/>
          <p14:tracePt t="15953" x="2727325" y="1401763"/>
          <p14:tracePt t="15957" x="2701925" y="1401763"/>
          <p14:tracePt t="15965" x="2682875" y="1401763"/>
          <p14:tracePt t="15971" x="2657475" y="1401763"/>
          <p14:tracePt t="15980" x="2638425" y="1401763"/>
          <p14:tracePt t="15989" x="2613025" y="1401763"/>
          <p14:tracePt t="15995" x="2581275" y="1401763"/>
          <p14:tracePt t="15999" x="2549525" y="1401763"/>
          <p14:tracePt t="16006" x="2503488" y="1401763"/>
          <p14:tracePt t="16012" x="2471738" y="1401763"/>
          <p14:tracePt t="16020" x="2433638" y="1408113"/>
          <p14:tracePt t="16029" x="2401888" y="1408113"/>
          <p14:tracePt t="16036" x="2376488" y="1408113"/>
          <p14:tracePt t="16041" x="2357438" y="1408113"/>
          <p14:tracePt t="16047" x="2338388" y="1408113"/>
          <p14:tracePt t="16055" x="2319338" y="1408113"/>
          <p14:tracePt t="16061" x="2306638" y="1408113"/>
          <p14:tracePt t="16072" x="2281238" y="1408113"/>
          <p14:tracePt t="16079" x="2262188" y="1408113"/>
          <p14:tracePt t="16086" x="2243138" y="1408113"/>
          <p14:tracePt t="16092" x="2224088" y="1408113"/>
          <p14:tracePt t="16097" x="2198688" y="1408113"/>
          <p14:tracePt t="16104" x="2185988" y="1408113"/>
          <p14:tracePt t="16110" x="2166938" y="1408113"/>
          <p14:tracePt t="16123" x="2154238" y="1408113"/>
          <p14:tracePt t="16128" x="2141538" y="1408113"/>
          <p14:tracePt t="16131" x="2128838" y="1408113"/>
          <p14:tracePt t="16138" x="2116138" y="1408113"/>
          <p14:tracePt t="16144" x="2109788" y="1408113"/>
          <p14:tracePt t="16151" x="2097088" y="1408113"/>
          <p14:tracePt t="16159" x="2090738" y="1408113"/>
          <p14:tracePt t="16165" x="2084388" y="1408113"/>
          <p14:tracePt t="16172" x="2078038" y="1408113"/>
          <p14:tracePt t="16186" x="2071688" y="1408113"/>
          <p14:tracePt t="16193" x="2065338" y="1408113"/>
          <p14:tracePt t="16202" x="2058988" y="1408113"/>
          <p14:tracePt t="16221" x="2051050" y="1408113"/>
          <p14:tracePt t="16314" x="2058988" y="1408113"/>
          <p14:tracePt t="16322" x="2065338" y="1408113"/>
          <p14:tracePt t="16329" x="2071688" y="1408113"/>
          <p14:tracePt t="16339" x="2078038" y="1408113"/>
          <p14:tracePt t="16354" x="2084388" y="1408113"/>
          <p14:tracePt t="16369" x="2090738" y="1408113"/>
          <p14:tracePt t="16375" x="2097088" y="1401763"/>
          <p14:tracePt t="16388" x="2103438" y="1401763"/>
          <p14:tracePt t="16394" x="2109788" y="1401763"/>
          <p14:tracePt t="16412" x="2116138" y="1401763"/>
          <p14:tracePt t="16422" x="2128838" y="1401763"/>
          <p14:tracePt t="16428" x="2135188" y="1401763"/>
          <p14:tracePt t="16436" x="2141538" y="1401763"/>
          <p14:tracePt t="16445" x="2154238" y="1401763"/>
          <p14:tracePt t="16459" x="2166938" y="1401763"/>
          <p14:tracePt t="16465" x="2185988" y="1401763"/>
          <p14:tracePt t="16473" x="2198688" y="1401763"/>
          <p14:tracePt t="16479" x="2211388" y="1401763"/>
          <p14:tracePt t="16485" x="2230438" y="1401763"/>
          <p14:tracePt t="16491" x="2243138" y="1401763"/>
          <p14:tracePt t="16498" x="2268538" y="1401763"/>
          <p14:tracePt t="16505" x="2287588" y="1401763"/>
          <p14:tracePt t="16512" x="2306638" y="1401763"/>
          <p14:tracePt t="16519" x="2325688" y="1401763"/>
          <p14:tracePt t="16525" x="2351088" y="1401763"/>
          <p14:tracePt t="16535" x="2357438" y="1401763"/>
          <p14:tracePt t="16543" x="2382838" y="1408113"/>
          <p14:tracePt t="16547" x="2408238" y="1408113"/>
          <p14:tracePt t="16556" x="2427288" y="1408113"/>
          <p14:tracePt t="16561" x="2446338" y="1408113"/>
          <p14:tracePt t="16568" x="2465388" y="1408113"/>
          <p14:tracePt t="16574" x="2490788" y="1408113"/>
          <p14:tracePt t="16581" x="2503488" y="1408113"/>
          <p14:tracePt t="16588" x="2524125" y="1408113"/>
          <p14:tracePt t="16595" x="2543175" y="1408113"/>
          <p14:tracePt t="16603" x="2555875" y="1408113"/>
          <p14:tracePt t="16609" x="2581275" y="1408113"/>
          <p14:tracePt t="16616" x="2600325" y="1408113"/>
          <p14:tracePt t="16622" x="2606675" y="1408113"/>
          <p14:tracePt t="16632" x="2625725" y="1408113"/>
          <p14:tracePt t="16639" x="2638425" y="1408113"/>
          <p14:tracePt t="16645" x="2651125" y="1408113"/>
          <p14:tracePt t="16650" x="2670175" y="1408113"/>
          <p14:tracePt t="16658" x="2682875" y="1408113"/>
          <p14:tracePt t="16668" x="2695575" y="1408113"/>
          <p14:tracePt t="16679" x="2727325" y="1408113"/>
          <p14:tracePt t="16688" x="2733675" y="1408113"/>
          <p14:tracePt t="16692" x="2752725" y="1408113"/>
          <p14:tracePt t="16699" x="2771775" y="1408113"/>
          <p14:tracePt t="16705" x="2784475" y="1408113"/>
          <p14:tracePt t="16713" x="2803525" y="1408113"/>
          <p14:tracePt t="16721" x="2822575" y="1408113"/>
          <p14:tracePt t="16729" x="2835275" y="1408113"/>
          <p14:tracePt t="16738" x="2860675" y="1408113"/>
          <p14:tracePt t="16741" x="2879725" y="1408113"/>
          <p14:tracePt t="16748" x="2905125" y="1401763"/>
          <p14:tracePt t="16756" x="2917825" y="1401763"/>
          <p14:tracePt t="16762" x="2943225" y="1401763"/>
          <p14:tracePt t="16767" x="2968625" y="1395413"/>
          <p14:tracePt t="16775" x="2995613" y="1389063"/>
          <p14:tracePt t="16782" x="3021013" y="1382713"/>
          <p14:tracePt t="16789" x="3040063" y="1376363"/>
          <p14:tracePt t="16798" x="3065463" y="1376363"/>
          <p14:tracePt t="16806" x="3084513" y="1376363"/>
          <p14:tracePt t="16811" x="3109913" y="1370013"/>
          <p14:tracePt t="16817" x="3122613" y="1363663"/>
          <p14:tracePt t="16826" x="3148013" y="1363663"/>
          <p14:tracePt t="16832" x="3167063" y="1357313"/>
          <p14:tracePt t="16840" x="3186113" y="1357313"/>
          <p14:tracePt t="16844" x="3205163" y="1357313"/>
          <p14:tracePt t="16851" x="3230563" y="1350963"/>
          <p14:tracePt t="16861" x="3249613" y="1350963"/>
          <p14:tracePt t="16865" x="3275013" y="1344613"/>
          <p14:tracePt t="16872" x="3287713" y="1344613"/>
          <p14:tracePt t="16881" x="3313113" y="1344613"/>
          <p14:tracePt t="16891" x="3332163" y="1344613"/>
          <p14:tracePt t="16895" x="3357563" y="1344613"/>
          <p14:tracePt t="16901" x="3370263" y="1338263"/>
          <p14:tracePt t="16907" x="3389313" y="1338263"/>
          <p14:tracePt t="16914" x="3414713" y="1331913"/>
          <p14:tracePt t="16921" x="3427413" y="1331913"/>
          <p14:tracePt t="16927" x="3454400" y="1325563"/>
          <p14:tracePt t="16936" x="3467100" y="1325563"/>
          <p14:tracePt t="16941" x="3486150" y="1319213"/>
          <p14:tracePt t="16952" x="3492500" y="1319213"/>
          <p14:tracePt t="16959" x="3505200" y="1319213"/>
          <p14:tracePt t="16965" x="3511550" y="1319213"/>
          <p14:tracePt t="16969" x="3524250" y="1319213"/>
          <p14:tracePt t="16978" x="3536950" y="1319213"/>
          <p14:tracePt t="16992" x="3549650" y="1319213"/>
          <p14:tracePt t="16997" x="3556000" y="1319213"/>
          <p14:tracePt t="17004" x="3568700" y="1319213"/>
          <p14:tracePt t="17011" x="3575050" y="1319213"/>
          <p14:tracePt t="17027" x="3587750" y="1319213"/>
          <p14:tracePt t="17040" x="3594100" y="1319213"/>
          <p14:tracePt t="17046" x="3600450" y="1319213"/>
          <p14:tracePt t="17052" x="3606800" y="1319213"/>
          <p14:tracePt t="17060" x="3613150" y="1319213"/>
          <p14:tracePt t="17073" x="3619500" y="1319213"/>
          <p14:tracePt t="17087" x="3625850" y="1319213"/>
          <p14:tracePt t="17187" x="3619500" y="1319213"/>
          <p14:tracePt t="17201" x="3613150" y="1319213"/>
          <p14:tracePt t="17214" x="3606800" y="1319213"/>
          <p14:tracePt t="17220" x="3600450" y="1319213"/>
          <p14:tracePt t="17234" x="3587750" y="1319213"/>
          <p14:tracePt t="17239" x="3581400" y="1319213"/>
          <p14:tracePt t="17256" x="3568700" y="1319213"/>
          <p14:tracePt t="17262" x="3562350" y="1319213"/>
          <p14:tracePt t="17270" x="3562350" y="1325563"/>
          <p14:tracePt t="17274" x="3556000" y="1325563"/>
          <p14:tracePt t="17281" x="3543300" y="1331913"/>
          <p14:tracePt t="17295" x="3536950" y="1331913"/>
          <p14:tracePt t="17302" x="3524250" y="1338263"/>
          <p14:tracePt t="17309" x="3517900" y="1338263"/>
          <p14:tracePt t="17316" x="3505200" y="1338263"/>
          <p14:tracePt t="17323" x="3498850" y="1338263"/>
          <p14:tracePt t="17329" x="3492500" y="1344613"/>
          <p14:tracePt t="17337" x="3479800" y="1344613"/>
          <p14:tracePt t="17343" x="3479800" y="1350963"/>
          <p14:tracePt t="17352" x="3467100" y="1357313"/>
          <p14:tracePt t="17357" x="3454400" y="1363663"/>
          <p14:tracePt t="17364" x="3448050" y="1363663"/>
          <p14:tracePt t="17371" x="3435350" y="1370013"/>
          <p14:tracePt t="17378" x="3421063" y="1376363"/>
          <p14:tracePt t="17384" x="3414713" y="1376363"/>
          <p14:tracePt t="17394" x="3408363" y="1382713"/>
          <p14:tracePt t="17401" x="3402013" y="1382713"/>
          <p14:tracePt t="17414" x="3395663" y="1389063"/>
          <p14:tracePt t="17423" x="3389313" y="1389063"/>
          <p14:tracePt t="17427" x="3382963" y="1389063"/>
          <p14:tracePt t="17443" x="3382963" y="1395413"/>
          <p14:tracePt t="17449" x="3376613" y="1395413"/>
          <p14:tracePt t="17463" x="3376613" y="1401763"/>
          <p14:tracePt t="17533" x="3382963" y="1401763"/>
          <p14:tracePt t="17540" x="3389313" y="1401763"/>
          <p14:tracePt t="17553" x="3395663" y="1401763"/>
          <p14:tracePt t="17558" x="3402013" y="1401763"/>
          <p14:tracePt t="17573" x="3408363" y="1401763"/>
          <p14:tracePt t="17581" x="3408363" y="1395413"/>
          <p14:tracePt t="17590" x="3414713" y="1395413"/>
          <p14:tracePt t="17598" x="3421063" y="1395413"/>
          <p14:tracePt t="17607" x="3427413" y="1389063"/>
          <p14:tracePt t="17614" x="3435350" y="1389063"/>
          <p14:tracePt t="17628" x="3441700" y="1382713"/>
          <p14:tracePt t="17642" x="3448050" y="1382713"/>
          <p14:tracePt t="17648" x="3454400" y="1382713"/>
          <p14:tracePt t="17655" x="3454400" y="1376363"/>
          <p14:tracePt t="17662" x="3460750" y="1376363"/>
          <p14:tracePt t="17670" x="3460750" y="1370013"/>
          <p14:tracePt t="17678" x="3473450" y="1363663"/>
          <p14:tracePt t="17692" x="3479800" y="1357313"/>
          <p14:tracePt t="17699" x="3492500" y="1357313"/>
          <p14:tracePt t="17707" x="3492500" y="1350963"/>
          <p14:tracePt t="17712" x="3498850" y="1344613"/>
          <p14:tracePt t="17718" x="3505200" y="1338263"/>
          <p14:tracePt t="17724" x="3511550" y="1331913"/>
          <p14:tracePt t="17732" x="3517900" y="1319213"/>
          <p14:tracePt t="17741" x="3524250" y="1319213"/>
          <p14:tracePt t="17748" x="3536950" y="1312863"/>
          <p14:tracePt t="17760" x="3536950" y="1300163"/>
          <p14:tracePt t="17763" x="3543300" y="1300163"/>
          <p14:tracePt t="17768" x="3549650" y="1293813"/>
          <p14:tracePt t="17775" x="3556000" y="1287463"/>
          <p14:tracePt t="17780" x="3556000" y="1281113"/>
          <p14:tracePt t="17787" x="3562350" y="1274763"/>
          <p14:tracePt t="17794" x="3568700" y="1268413"/>
          <p14:tracePt t="17802" x="3568700" y="1262063"/>
          <p14:tracePt t="17808" x="3568700" y="1255713"/>
          <p14:tracePt t="17829" x="3568700" y="1249363"/>
          <p14:tracePt t="17832" x="3568700" y="1243013"/>
          <p14:tracePt t="17842" x="3568700" y="1236663"/>
          <p14:tracePt t="17850" x="3568700" y="1230313"/>
          <p14:tracePt t="17863" x="3568700" y="1223963"/>
          <p14:tracePt t="17870" x="3568700" y="1217613"/>
          <p14:tracePt t="17877" x="3568700" y="1211263"/>
          <p14:tracePt t="17885" x="3568700" y="1204913"/>
          <p14:tracePt t="17891" x="3556000" y="1192213"/>
          <p14:tracePt t="17898" x="3556000" y="1185863"/>
          <p14:tracePt t="17905" x="3543300" y="1166813"/>
          <p14:tracePt t="17911" x="3524250" y="1154113"/>
          <p14:tracePt t="17918" x="3511550" y="1135063"/>
          <p14:tracePt t="17926" x="3492500" y="1116013"/>
          <p14:tracePt t="17932" x="3473450" y="1103313"/>
          <p14:tracePt t="17942" x="3454400" y="1090613"/>
          <p14:tracePt t="17949" x="3441700" y="1069975"/>
          <p14:tracePt t="17960" x="3421063" y="1057275"/>
          <p14:tracePt t="17964" x="3402013" y="1044575"/>
          <p14:tracePt t="17971" x="3382963" y="1031875"/>
          <p14:tracePt t="17978" x="3363913" y="1019175"/>
          <p14:tracePt t="17980" x="3357563" y="1012825"/>
          <p14:tracePt t="17988" x="3338513" y="1006475"/>
          <p14:tracePt t="17995" x="3325813" y="1006475"/>
          <p14:tracePt t="18004" x="3313113" y="1000125"/>
          <p14:tracePt t="18009" x="3313113" y="993775"/>
          <p14:tracePt t="18016" x="3300413" y="993775"/>
          <p14:tracePt t="18023" x="3294063" y="993775"/>
          <p14:tracePt t="18030" x="3287713" y="993775"/>
          <p14:tracePt t="18036" x="3281363" y="993775"/>
          <p14:tracePt t="18043" x="3275013" y="993775"/>
          <p14:tracePt t="18055" x="3268663" y="993775"/>
          <p14:tracePt t="18062" x="3262313" y="993775"/>
          <p14:tracePt t="18067" x="3255963" y="993775"/>
          <p14:tracePt t="18080" x="3249613" y="993775"/>
          <p14:tracePt t="18084" x="3243263" y="1000125"/>
          <p14:tracePt t="18092" x="3243263" y="1006475"/>
          <p14:tracePt t="18100" x="3236913" y="1012825"/>
          <p14:tracePt t="18113" x="3230563" y="1019175"/>
          <p14:tracePt t="18127" x="3224213" y="1031875"/>
          <p14:tracePt t="18143" x="3224213" y="1038225"/>
          <p14:tracePt t="18151" x="3224213" y="1050925"/>
          <p14:tracePt t="18161" x="3224213" y="1063625"/>
          <p14:tracePt t="18168" x="3224213" y="1069975"/>
          <p14:tracePt t="18174" x="3224213" y="1090613"/>
          <p14:tracePt t="18182" x="3224213" y="1109663"/>
          <p14:tracePt t="18189" x="3224213" y="1135063"/>
          <p14:tracePt t="18196" x="3230563" y="1154113"/>
          <p14:tracePt t="18204" x="3243263" y="1192213"/>
          <p14:tracePt t="18209" x="3249613" y="1236663"/>
          <p14:tracePt t="18217" x="3262313" y="1262063"/>
          <p14:tracePt t="18224" x="3268663" y="1287463"/>
          <p14:tracePt t="18230" x="3281363" y="1312863"/>
          <p14:tracePt t="18237" x="3294063" y="1331913"/>
          <p14:tracePt t="18244" x="3306763" y="1350963"/>
          <p14:tracePt t="18251" x="3319463" y="1370013"/>
          <p14:tracePt t="18258" x="3344863" y="1382713"/>
          <p14:tracePt t="18265" x="3363913" y="1395413"/>
          <p14:tracePt t="18272" x="3376613" y="1408113"/>
          <p14:tracePt t="18279" x="3395663" y="1420813"/>
          <p14:tracePt t="18287" x="3414713" y="1433513"/>
          <p14:tracePt t="18294" x="3427413" y="1439863"/>
          <p14:tracePt t="18299" x="3435350" y="1446213"/>
          <p14:tracePt t="18306" x="3448050" y="1452563"/>
          <p14:tracePt t="18314" x="3454400" y="1452563"/>
          <p14:tracePt t="18320" x="3460750" y="1452563"/>
          <p14:tracePt t="18327" x="3467100" y="1452563"/>
          <p14:tracePt t="18336" x="3473450" y="1452563"/>
          <p14:tracePt t="18341" x="3479800" y="1452563"/>
          <p14:tracePt t="18348" x="3486150" y="1452563"/>
          <p14:tracePt t="18355" x="3492500" y="1452563"/>
          <p14:tracePt t="18371" x="3505200" y="1446213"/>
          <p14:tracePt t="18377" x="3517900" y="1439863"/>
          <p14:tracePt t="18382" x="3530600" y="1420813"/>
          <p14:tracePt t="18390" x="3543300" y="1401763"/>
          <p14:tracePt t="18397" x="3562350" y="1389063"/>
          <p14:tracePt t="18404" x="3575050" y="1357313"/>
          <p14:tracePt t="18410" x="3587750" y="1331913"/>
          <p14:tracePt t="18418" x="3594100" y="1319213"/>
          <p14:tracePt t="18424" x="3600450" y="1293813"/>
          <p14:tracePt t="18431" x="3600450" y="1274763"/>
          <p14:tracePt t="18438" x="3600450" y="1262063"/>
          <p14:tracePt t="18445" x="3600450" y="1249363"/>
          <p14:tracePt t="18452" x="3600450" y="1236663"/>
          <p14:tracePt t="18459" x="3600450" y="1223963"/>
          <p14:tracePt t="18466" x="3594100" y="1217613"/>
          <p14:tracePt t="18473" x="3581400" y="1204913"/>
          <p14:tracePt t="18480" x="3568700" y="1192213"/>
          <p14:tracePt t="18487" x="3556000" y="1179513"/>
          <p14:tracePt t="18496" x="3549650" y="1173163"/>
          <p14:tracePt t="18507" x="3530600" y="1166813"/>
          <p14:tracePt t="18512" x="3511550" y="1160463"/>
          <p14:tracePt t="18514" x="3492500" y="1154113"/>
          <p14:tracePt t="18522" x="3467100" y="1141413"/>
          <p14:tracePt t="18528" x="3454400" y="1141413"/>
          <p14:tracePt t="18536" x="3435350" y="1135063"/>
          <p14:tracePt t="18542" x="3408363" y="1128713"/>
          <p14:tracePt t="18549" x="3395663" y="1128713"/>
          <p14:tracePt t="18556" x="3382963" y="1122363"/>
          <p14:tracePt t="18563" x="3363913" y="1122363"/>
          <p14:tracePt t="18570" x="3357563" y="1122363"/>
          <p14:tracePt t="18579" x="3338513" y="1122363"/>
          <p14:tracePt t="18589" x="3319463" y="1122363"/>
          <p14:tracePt t="18595" x="3313113" y="1122363"/>
          <p14:tracePt t="18599" x="3294063" y="1122363"/>
          <p14:tracePt t="18606" x="3281363" y="1122363"/>
          <p14:tracePt t="18611" x="3275013" y="1122363"/>
          <p14:tracePt t="18619" x="3255963" y="1122363"/>
          <p14:tracePt t="18625" x="3249613" y="1128713"/>
          <p14:tracePt t="18633" x="3243263" y="1128713"/>
          <p14:tracePt t="18639" x="3236913" y="1128713"/>
          <p14:tracePt t="18646" x="3230563" y="1128713"/>
          <p14:tracePt t="18654" x="3224213" y="1128713"/>
          <p14:tracePt t="18660" x="3217863" y="1135063"/>
          <p14:tracePt t="18670" x="3211513" y="1135063"/>
          <p14:tracePt t="18674" x="3211513" y="1141413"/>
          <p14:tracePt t="18688" x="3205163" y="1141413"/>
          <p14:tracePt t="18695" x="3198813" y="1147763"/>
          <p14:tracePt t="18703" x="3198813" y="1154113"/>
          <p14:tracePt t="18708" x="3192463" y="1160463"/>
          <p14:tracePt t="18718" x="3186113" y="1160463"/>
          <p14:tracePt t="18725" x="3186113" y="1166813"/>
          <p14:tracePt t="18731" x="3179763" y="1179513"/>
          <p14:tracePt t="18737" x="3179763" y="1185863"/>
          <p14:tracePt t="18743" x="3179763" y="1204913"/>
          <p14:tracePt t="18758" x="3173413" y="1230313"/>
          <p14:tracePt t="18764" x="3173413" y="1249363"/>
          <p14:tracePt t="18771" x="3173413" y="1262063"/>
          <p14:tracePt t="18778" x="3167063" y="1268413"/>
          <p14:tracePt t="18789" x="3167063" y="1281113"/>
          <p14:tracePt t="18799" x="3167063" y="1293813"/>
          <p14:tracePt t="18808" x="3167063" y="1300163"/>
          <p14:tracePt t="18812" x="3167063" y="1306513"/>
          <p14:tracePt t="18820" x="3167063" y="1312863"/>
          <p14:tracePt t="18827" x="3167063" y="1319213"/>
          <p14:tracePt t="18844" x="3167063" y="1325563"/>
          <p14:tracePt t="18857" x="3167063" y="1331913"/>
          <p14:tracePt t="18872" x="3167063" y="1338263"/>
          <p14:tracePt t="18939" x="3160713" y="1338263"/>
          <p14:tracePt t="19011" x="3154363" y="1338263"/>
          <p14:tracePt t="19058" x="3154363" y="1331913"/>
          <p14:tracePt t="19083" x="3154363" y="1325563"/>
          <p14:tracePt t="19090" x="3148013" y="1325563"/>
          <p14:tracePt t="19104" x="3148013" y="1319213"/>
          <p14:tracePt t="19131" x="3141663" y="1312863"/>
          <p14:tracePt t="19250" x="3141663" y="1319213"/>
          <p14:tracePt t="19263" x="3148013" y="1319213"/>
          <p14:tracePt t="19270" x="3148013" y="1325563"/>
          <p14:tracePt t="19298" x="3148013" y="1331913"/>
          <p14:tracePt t="19312" x="3154363" y="1338263"/>
          <p14:tracePt t="19327" x="3160713" y="1338263"/>
          <p14:tracePt t="19355" x="3160713" y="1344613"/>
          <p14:tracePt t="19370" x="3160713" y="1350963"/>
          <p14:tracePt t="19404" x="3160713" y="1357313"/>
          <p14:tracePt t="19466" x="3154363" y="1357313"/>
          <p14:tracePt t="19480" x="3154363" y="1363663"/>
          <p14:tracePt t="19489" x="3141663" y="1363663"/>
          <p14:tracePt t="19496" x="3122613" y="1363663"/>
          <p14:tracePt t="19498" x="3103563" y="1370013"/>
          <p14:tracePt t="19508" x="3078163" y="1376363"/>
          <p14:tracePt t="19513" x="3021013" y="1389063"/>
          <p14:tracePt t="19520" x="2962275" y="1401763"/>
          <p14:tracePt t="19526" x="2892425" y="1408113"/>
          <p14:tracePt t="19533" x="2822575" y="1414463"/>
          <p14:tracePt t="19540" x="2771775" y="1420813"/>
          <p14:tracePt t="19547" x="2727325" y="1433513"/>
          <p14:tracePt t="19554" x="2670175" y="1439863"/>
          <p14:tracePt t="19562" x="2644775" y="1446213"/>
          <p14:tracePt t="19571" x="2613025" y="1446213"/>
          <p14:tracePt t="19578" x="2593975" y="1452563"/>
          <p14:tracePt t="19585" x="2574925" y="1452563"/>
          <p14:tracePt t="19590" x="2562225" y="1458913"/>
          <p14:tracePt t="19596" x="2549525" y="1458913"/>
          <p14:tracePt t="19603" x="2543175" y="1458913"/>
          <p14:tracePt t="19609" x="2536825" y="1458913"/>
          <p14:tracePt t="19620" x="2530475" y="1458913"/>
          <p14:tracePt t="19632" x="2524125" y="1458913"/>
          <p14:tracePt t="19637" x="2517775" y="1458913"/>
          <p14:tracePt t="19644" x="2509838" y="1458913"/>
          <p14:tracePt t="19668" x="2503488" y="1458913"/>
          <p14:tracePt t="19675" x="2497138" y="1458913"/>
          <p14:tracePt t="20554" x="2490788" y="1458913"/>
          <p14:tracePt t="20568" x="2484438" y="1458913"/>
          <p14:tracePt t="20853" x="2490788" y="1458913"/>
          <p14:tracePt t="20880" x="2497138" y="1458913"/>
          <p14:tracePt t="20889" x="2503488" y="1458913"/>
          <p14:tracePt t="20901" x="2509838" y="1458913"/>
          <p14:tracePt t="20911" x="2524125" y="1458913"/>
          <p14:tracePt t="20919" x="2536825" y="1458913"/>
          <p14:tracePt t="20926" x="2549525" y="1458913"/>
          <p14:tracePt t="20934" x="2568575" y="1458913"/>
          <p14:tracePt t="20942" x="2587625" y="1458913"/>
          <p14:tracePt t="20950" x="2619375" y="1458913"/>
          <p14:tracePt t="20959" x="2651125" y="1458913"/>
          <p14:tracePt t="20962" x="2689225" y="1458913"/>
          <p14:tracePt t="20968" x="2740025" y="1465263"/>
          <p14:tracePt t="20974" x="2803525" y="1465263"/>
          <p14:tracePt t="20981" x="2867025" y="1471613"/>
          <p14:tracePt t="20988" x="2924175" y="1471613"/>
          <p14:tracePt t="20997" x="2976563" y="1484313"/>
          <p14:tracePt t="21005" x="3014663" y="1490663"/>
          <p14:tracePt t="21011" x="3040063" y="1497013"/>
          <p14:tracePt t="21015" x="3071813" y="1504950"/>
          <p14:tracePt t="21023" x="3097213" y="1504950"/>
          <p14:tracePt t="21032" x="3122613" y="1504950"/>
          <p14:tracePt t="21037" x="3135313" y="1511300"/>
          <p14:tracePt t="21044" x="3154363" y="1517650"/>
          <p14:tracePt t="21052" x="3173413" y="1517650"/>
          <p14:tracePt t="21057" x="3186113" y="1524000"/>
          <p14:tracePt t="21067" x="3205163" y="1524000"/>
          <p14:tracePt t="21077" x="3217863" y="1524000"/>
          <p14:tracePt t="21082" x="3236913" y="1524000"/>
          <p14:tracePt t="21085" x="3243263" y="1530350"/>
          <p14:tracePt t="21092" x="3255963" y="1530350"/>
          <p14:tracePt t="21099" x="3268663" y="1536700"/>
          <p14:tracePt t="21108" x="3275013" y="1536700"/>
          <p14:tracePt t="21115" x="3281363" y="1536700"/>
          <p14:tracePt t="21123" x="3287713" y="1536700"/>
          <p14:tracePt t="21127" x="3294063" y="1536700"/>
          <p14:tracePt t="21134" x="3300413" y="1536700"/>
          <p14:tracePt t="21148" x="3306763" y="1536700"/>
          <p14:tracePt t="21154" x="3313113" y="1536700"/>
          <p14:tracePt t="21161" x="3319463" y="153670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7770851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7770851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175260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Simulation Result</a:t>
            </a:r>
            <a:r>
              <a:rPr lang="en-US" altLang="en-IN" sz="2300" dirty="0">
                <a:sym typeface="+mn-ea"/>
              </a:rPr>
              <a:t> 2</a:t>
            </a:r>
            <a:endParaRPr lang="en-US" sz="230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199390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0"/>
          <p:cNvPicPr>
            <a:picLocks noChangeAspect="1"/>
          </p:cNvPicPr>
          <p:nvPr/>
        </p:nvPicPr>
        <p:blipFill>
          <a:blip r:embed="rId5"/>
          <a:srcRect l="906" t="16037" r="32451" b="8864"/>
          <a:stretch>
            <a:fillRect/>
          </a:stretch>
        </p:blipFill>
        <p:spPr>
          <a:xfrm>
            <a:off x="1121410" y="694055"/>
            <a:ext cx="6552565" cy="41535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0AAD2C9-9D5D-4E71-9058-9EEEC915F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1"/>
    </mc:Choice>
    <mc:Fallback xmlns="">
      <p:transition spd="slow" advTm="10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3" x="3325813" y="1524000"/>
          <p14:tracePt t="713" x="3344863" y="1477963"/>
          <p14:tracePt t="716" x="3357563" y="1427163"/>
          <p14:tracePt t="720" x="3370263" y="1382713"/>
          <p14:tracePt t="727" x="3376613" y="1357313"/>
          <p14:tracePt t="735" x="3382963" y="1331913"/>
          <p14:tracePt t="741" x="3389313" y="1312863"/>
          <p14:tracePt t="748" x="3389313" y="1293813"/>
          <p14:tracePt t="755" x="3395663" y="1274763"/>
          <p14:tracePt t="761" x="3395663" y="1268413"/>
          <p14:tracePt t="769" x="3395663" y="1255713"/>
          <p14:tracePt t="776" x="3395663" y="1249363"/>
          <p14:tracePt t="782" x="3395663" y="1243013"/>
          <p14:tracePt t="790" x="3395663" y="1230313"/>
          <p14:tracePt t="797" x="3395663" y="1223963"/>
          <p14:tracePt t="804" x="3395663" y="1217613"/>
          <p14:tracePt t="810" x="3395663" y="1204913"/>
          <p14:tracePt t="818" x="3395663" y="1198563"/>
          <p14:tracePt t="824" x="3395663" y="1192213"/>
          <p14:tracePt t="831" x="3395663" y="1179513"/>
          <p14:tracePt t="838" x="3389313" y="1173163"/>
          <p14:tracePt t="845" x="3382963" y="1160463"/>
          <p14:tracePt t="852" x="3376613" y="1154113"/>
          <p14:tracePt t="859" x="3376613" y="1147763"/>
          <p14:tracePt t="867" x="3370263" y="1135063"/>
          <p14:tracePt t="873" x="3363913" y="1122363"/>
          <p14:tracePt t="885" x="3357563" y="1103313"/>
          <p14:tracePt t="886" x="3344863" y="1096963"/>
          <p14:tracePt t="897" x="3344863" y="1077913"/>
          <p14:tracePt t="902" x="3332163" y="1063625"/>
          <p14:tracePt t="911" x="3313113" y="1044575"/>
          <p14:tracePt t="917" x="3300413" y="1031875"/>
          <p14:tracePt t="921" x="3294063" y="1019175"/>
          <p14:tracePt t="934" x="3281363" y="1000125"/>
          <p14:tracePt t="941" x="3268663" y="987425"/>
          <p14:tracePt t="944" x="3249613" y="974725"/>
          <p14:tracePt t="949" x="3236913" y="968375"/>
          <p14:tracePt t="957" x="3224213" y="955675"/>
          <p14:tracePt t="963" x="3217863" y="942975"/>
          <p14:tracePt t="970" x="3211513" y="936625"/>
          <p14:tracePt t="977" x="3198813" y="930275"/>
          <p14:tracePt t="991" x="3192463" y="923925"/>
          <p14:tracePt t="998" x="3186113" y="917575"/>
          <p14:tracePt t="1005" x="3179763" y="917575"/>
          <p14:tracePt t="1012" x="3173413" y="911225"/>
          <p14:tracePt t="1019" x="3167063" y="911225"/>
          <p14:tracePt t="1027" x="3160713" y="911225"/>
          <p14:tracePt t="1037" x="3160713" y="904875"/>
          <p14:tracePt t="1045" x="3154363" y="904875"/>
          <p14:tracePt t="1049" x="3148013" y="898525"/>
          <p14:tracePt t="1061" x="3141663" y="898525"/>
          <p14:tracePt t="1069" x="3135313" y="898525"/>
          <p14:tracePt t="1089" x="3128963" y="898525"/>
          <p14:tracePt t="1096" x="3122613" y="898525"/>
          <p14:tracePt t="1103" x="3116263" y="898525"/>
          <p14:tracePt t="1136" x="3109913" y="904875"/>
          <p14:tracePt t="1150" x="3103563" y="904875"/>
          <p14:tracePt t="1157" x="3103563" y="911225"/>
          <p14:tracePt t="1185" x="3103563" y="917575"/>
          <p14:tracePt t="1199" x="3103563" y="923925"/>
          <p14:tracePt t="1226" x="3103563" y="930275"/>
          <p14:tracePt t="1233" x="3103563" y="936625"/>
          <p14:tracePt t="1248" x="3103563" y="942975"/>
          <p14:tracePt t="1277" x="3103563" y="949325"/>
          <p14:tracePt t="1294" x="3103563" y="955675"/>
          <p14:tracePt t="1305" x="3103563" y="962025"/>
          <p14:tracePt t="1310" x="3103563" y="968375"/>
          <p14:tracePt t="1317" x="3103563" y="974725"/>
          <p14:tracePt t="1324" x="3103563" y="987425"/>
          <p14:tracePt t="1331" x="3103563" y="1006475"/>
          <p14:tracePt t="1338" x="3103563" y="1019175"/>
          <p14:tracePt t="1344" x="3103563" y="1038225"/>
          <p14:tracePt t="1352" x="3103563" y="1057275"/>
          <p14:tracePt t="1358" x="3103563" y="1069975"/>
          <p14:tracePt t="1365" x="3103563" y="1090613"/>
          <p14:tracePt t="1372" x="3103563" y="1109663"/>
          <p14:tracePt t="1379" x="3103563" y="1116013"/>
          <p14:tracePt t="1386" x="3103563" y="1122363"/>
          <p14:tracePt t="1395" x="3103563" y="1128713"/>
          <p14:tracePt t="1404" x="3103563" y="1141413"/>
          <p14:tracePt t="1410" x="3103563" y="1147763"/>
          <p14:tracePt t="1423" x="3103563" y="1160463"/>
          <p14:tracePt t="1428" x="3103563" y="1166813"/>
          <p14:tracePt t="1449" x="3103563" y="1173163"/>
          <p14:tracePt t="1455" x="3103563" y="1179513"/>
          <p14:tracePt t="1469" x="3109913" y="1179513"/>
          <p14:tracePt t="1476" x="3109913" y="1185863"/>
          <p14:tracePt t="1504" x="3116263" y="1192213"/>
          <p14:tracePt t="1511" x="3122613" y="1198563"/>
          <p14:tracePt t="1518" x="3128963" y="1198563"/>
          <p14:tracePt t="1533" x="3135313" y="1204913"/>
          <p14:tracePt t="1538" x="3141663" y="1211263"/>
          <p14:tracePt t="1547" x="3148013" y="1217613"/>
          <p14:tracePt t="1554" x="3154363" y="1217613"/>
          <p14:tracePt t="1561" x="3167063" y="1223963"/>
          <p14:tracePt t="1568" x="3186113" y="1236663"/>
          <p14:tracePt t="1574" x="3192463" y="1249363"/>
          <p14:tracePt t="1580" x="3211513" y="1255713"/>
          <p14:tracePt t="1587" x="3224213" y="1262063"/>
          <p14:tracePt t="1594" x="3236913" y="1262063"/>
          <p14:tracePt t="1601" x="3243263" y="1274763"/>
          <p14:tracePt t="1608" x="3255963" y="1281113"/>
          <p14:tracePt t="1616" x="3262313" y="1281113"/>
          <p14:tracePt t="1621" x="3262313" y="1287463"/>
          <p14:tracePt t="1629" x="3275013" y="1293813"/>
          <p14:tracePt t="1636" x="3281363" y="1293813"/>
          <p14:tracePt t="1642" x="3281363" y="1300163"/>
          <p14:tracePt t="1651" x="3287713" y="1306513"/>
          <p14:tracePt t="1658" x="3300413" y="1306513"/>
          <p14:tracePt t="1673" x="3306763" y="1312863"/>
          <p14:tracePt t="1679" x="3319463" y="1319213"/>
          <p14:tracePt t="1693" x="3325813" y="1319213"/>
          <p14:tracePt t="1697" x="3332163" y="1325563"/>
          <p14:tracePt t="1726" x="3338513" y="1325563"/>
          <p14:tracePt t="1733" x="3344863" y="1331913"/>
          <p14:tracePt t="1739" x="3351213" y="1331913"/>
          <p14:tracePt t="1746" x="3351213" y="1338263"/>
          <p14:tracePt t="1762" x="3357563" y="1344613"/>
          <p14:tracePt t="1784" x="3363913" y="1344613"/>
          <p14:tracePt t="1811" x="3370263" y="1344613"/>
          <p14:tracePt t="1823" x="3376613" y="1344613"/>
          <p14:tracePt t="1837" x="3376613" y="1350963"/>
          <p14:tracePt t="1845" x="3382963" y="1350963"/>
          <p14:tracePt t="1940" x="3382963" y="1357313"/>
          <p14:tracePt t="1991" x="3389313" y="1357313"/>
          <p14:tracePt t="2005" x="3395663" y="1363663"/>
          <p14:tracePt t="2025" x="3395663" y="1370013"/>
          <p14:tracePt t="2029" x="3402013" y="1370013"/>
          <p14:tracePt t="2053" x="3408363" y="1370013"/>
          <p14:tracePt t="2060" x="3414713" y="1376363"/>
          <p14:tracePt t="2081" x="3421063" y="1382713"/>
          <p14:tracePt t="2087" x="3427413" y="1382713"/>
          <p14:tracePt t="2094" x="3427413" y="1389063"/>
          <p14:tracePt t="2103" x="3435350" y="1389063"/>
          <p14:tracePt t="2113" x="3441700" y="1389063"/>
          <p14:tracePt t="2120" x="3448050" y="1389063"/>
          <p14:tracePt t="2127" x="3448050" y="1395413"/>
          <p14:tracePt t="2134" x="3448050" y="1401763"/>
          <p14:tracePt t="2148" x="3454400" y="1401763"/>
          <p14:tracePt t="2161" x="3460750" y="1408113"/>
          <p14:tracePt t="2175" x="3460750" y="1414463"/>
          <p14:tracePt t="2183" x="3467100" y="1420813"/>
          <p14:tracePt t="2189" x="3473450" y="1420813"/>
          <p14:tracePt t="2196" x="3479800" y="1420813"/>
          <p14:tracePt t="2210" x="3479800" y="1427163"/>
          <p14:tracePt t="2217" x="3486150" y="1427163"/>
          <p14:tracePt t="2224" x="3486150" y="1433513"/>
          <p14:tracePt t="2231" x="3492500" y="1433513"/>
          <p14:tracePt t="2259" x="3498850" y="1433513"/>
          <p14:tracePt t="2273" x="3505200" y="1439863"/>
          <p14:tracePt t="2290" x="3505200" y="1446213"/>
          <p14:tracePt t="2630" x="3492500" y="1439863"/>
          <p14:tracePt t="2633" x="3479800" y="1433513"/>
          <p14:tracePt t="2642" x="3460750" y="1427163"/>
          <p14:tracePt t="2662" x="3414713" y="1401763"/>
          <p14:tracePt t="2668" x="3395663" y="1395413"/>
          <p14:tracePt t="2677" x="3376613" y="1389063"/>
          <p14:tracePt t="2687" x="3363913" y="1376363"/>
          <p14:tracePt t="2691" x="3344863" y="1363663"/>
          <p14:tracePt t="2696" x="3325813" y="1357313"/>
          <p14:tracePt t="2703" x="3306763" y="1350963"/>
          <p14:tracePt t="2709" x="3287713" y="1338263"/>
          <p14:tracePt t="2720" x="3268663" y="1331913"/>
          <p14:tracePt t="2727" x="3255963" y="1319213"/>
          <p14:tracePt t="2734" x="3236913" y="1312863"/>
          <p14:tracePt t="2739" x="3224213" y="1306513"/>
          <p14:tracePt t="2744" x="3217863" y="1293813"/>
          <p14:tracePt t="2752" x="3205163" y="1293813"/>
          <p14:tracePt t="2757" x="3192463" y="1287463"/>
          <p14:tracePt t="2765" x="3179763" y="1274763"/>
          <p14:tracePt t="2772" x="3173413" y="1274763"/>
          <p14:tracePt t="2779" x="3160713" y="1268413"/>
          <p14:tracePt t="2786" x="3148013" y="1255713"/>
          <p14:tracePt t="2801" x="3135313" y="1249363"/>
          <p14:tracePt t="2806" x="3122613" y="1243013"/>
          <p14:tracePt t="2813" x="3116263" y="1236663"/>
          <p14:tracePt t="2820" x="3109913" y="1236663"/>
          <p14:tracePt t="2829" x="3097213" y="1230313"/>
          <p14:tracePt t="2845" x="3084513" y="1223963"/>
          <p14:tracePt t="2850" x="3078163" y="1217613"/>
          <p14:tracePt t="2857" x="3078163" y="1211263"/>
          <p14:tracePt t="2862" x="3071813" y="1211263"/>
          <p14:tracePt t="2869" x="3059113" y="1211263"/>
          <p14:tracePt t="2878" x="3059113" y="1204913"/>
          <p14:tracePt t="2891" x="3052763" y="1204913"/>
          <p14:tracePt t="2894" x="3040063" y="1204913"/>
          <p14:tracePt t="2899" x="3040063" y="1198563"/>
          <p14:tracePt t="2903" x="3033713" y="1198563"/>
          <p14:tracePt t="2910" x="3027363" y="1198563"/>
          <p14:tracePt t="2921" x="3021013" y="1198563"/>
          <p14:tracePt t="2926" x="3014663" y="1192213"/>
          <p14:tracePt t="2930" x="3008313" y="1192213"/>
          <p14:tracePt t="2945" x="3008313" y="1185863"/>
          <p14:tracePt t="2952" x="3001963" y="1185863"/>
          <p14:tracePt t="2961" x="2995613" y="1179513"/>
          <p14:tracePt t="2982" x="2989263" y="1179513"/>
          <p14:tracePt t="2996" x="2982913" y="1173163"/>
          <p14:tracePt t="3016" x="2976563" y="1173163"/>
          <p14:tracePt t="3042" x="2968625" y="1166813"/>
          <p14:tracePt t="3058" x="2962275" y="1166813"/>
          <p14:tracePt t="3095" x="2955925" y="1160463"/>
          <p14:tracePt t="3111" x="2949575" y="1160463"/>
          <p14:tracePt t="3125" x="2943225" y="1154113"/>
          <p14:tracePt t="3153" x="2936875" y="1154113"/>
          <p14:tracePt t="3167" x="2936875" y="1147763"/>
          <p14:tracePt t="3174" x="2930525" y="1147763"/>
          <p14:tracePt t="3195" x="2924175" y="1141413"/>
          <p14:tracePt t="3202" x="2917825" y="1141413"/>
          <p14:tracePt t="3208" x="2911475" y="1135063"/>
          <p14:tracePt t="3236" x="2905125" y="1135063"/>
          <p14:tracePt t="3249" x="2898775" y="1135063"/>
          <p14:tracePt t="3264" x="2898775" y="1128713"/>
          <p14:tracePt t="3286" x="2892425" y="1122363"/>
          <p14:tracePt t="3302" x="2886075" y="1122363"/>
          <p14:tracePt t="3398" x="2892425" y="1122363"/>
          <p14:tracePt t="3432" x="2898775" y="1122363"/>
          <p14:tracePt t="3446" x="2905125" y="1122363"/>
          <p14:tracePt t="3498" x="2905125" y="1128713"/>
          <p14:tracePt t="4125" x="2905125" y="1122363"/>
          <p14:tracePt t="4146" x="2898775" y="1122363"/>
          <p14:tracePt t="4166" x="2898775" y="1116013"/>
          <p14:tracePt t="4229" x="2892425" y="1116013"/>
          <p14:tracePt t="4236" x="2892425" y="1109663"/>
          <p14:tracePt t="4248" x="2886075" y="1109663"/>
          <p14:tracePt t="4274" x="2879725" y="1109663"/>
          <p14:tracePt t="4285" x="2879725" y="1103313"/>
          <p14:tracePt t="4347" x="2879725" y="1096963"/>
          <p14:tracePt t="4352" x="2873375" y="1096963"/>
          <p14:tracePt t="4360" x="2873375" y="1090613"/>
          <p14:tracePt t="4472" x="2879725" y="1090613"/>
          <p14:tracePt t="4493" x="2886075" y="1090613"/>
          <p14:tracePt t="4506" x="2892425" y="1090613"/>
          <p14:tracePt t="4526" x="2892425" y="1096963"/>
          <p14:tracePt t="4540" x="2898775" y="1096963"/>
          <p14:tracePt t="4552" x="2905125" y="1096963"/>
          <p14:tracePt t="4587" x="2911475" y="1096963"/>
          <p14:tracePt t="4601" x="2917825" y="1096963"/>
          <p14:tracePt t="4615" x="2924175" y="1096963"/>
          <p14:tracePt t="4649" x="2930525" y="1096963"/>
          <p14:tracePt t="4673" x="2936875" y="1096963"/>
          <p14:tracePt t="4811" x="2936875" y="1090613"/>
          <p14:tracePt t="4824" x="2930525" y="1090613"/>
          <p14:tracePt t="4858" x="2924175" y="1090613"/>
          <p14:tracePt t="4872" x="2917825" y="1090613"/>
          <p14:tracePt t="4886" x="2911475" y="1090613"/>
          <p14:tracePt t="4920" x="2905125" y="1090613"/>
          <p14:tracePt t="4933" x="2898775" y="1090613"/>
          <p14:tracePt t="4969" x="2892425" y="1090613"/>
          <p14:tracePt t="4984" x="2886075" y="1090613"/>
          <p14:tracePt t="5002" x="2879725" y="1090613"/>
          <p14:tracePt t="5245" x="2879725" y="1084263"/>
          <p14:tracePt t="5266" x="2879725" y="1077913"/>
          <p14:tracePt t="5303" x="2879725" y="1069975"/>
          <p14:tracePt t="5377" x="2886075" y="1069975"/>
          <p14:tracePt t="5391" x="2886075" y="1063625"/>
          <p14:tracePt t="5447" x="2892425" y="1063625"/>
          <p14:tracePt t="5499" x="2898775" y="1063625"/>
          <p14:tracePt t="5509" x="2905125" y="1063625"/>
          <p14:tracePt t="5550" x="2911475" y="1063625"/>
          <p14:tracePt t="5564" x="2917825" y="1063625"/>
          <p14:tracePt t="5578" x="2924175" y="1063625"/>
          <p14:tracePt t="5612" x="2930525" y="1063625"/>
          <p14:tracePt t="5626" x="2936875" y="1063625"/>
          <p14:tracePt t="5655" x="2943225" y="1063625"/>
          <p14:tracePt t="5663" x="2949575" y="1063625"/>
          <p14:tracePt t="5671" x="2955925" y="1063625"/>
          <p14:tracePt t="5676" x="2962275" y="1063625"/>
          <p14:tracePt t="5684" x="2976563" y="1063625"/>
          <p14:tracePt t="5689" x="2982913" y="1063625"/>
          <p14:tracePt t="5697" x="3001963" y="1069975"/>
          <p14:tracePt t="5702" x="3021013" y="1069975"/>
          <p14:tracePt t="5713" x="3033713" y="1077913"/>
          <p14:tracePt t="5722" x="3052763" y="1077913"/>
          <p14:tracePt t="5725" x="3071813" y="1077913"/>
          <p14:tracePt t="5730" x="3090863" y="1084263"/>
          <p14:tracePt t="5737" x="3103563" y="1084263"/>
          <p14:tracePt t="5747" x="3122613" y="1084263"/>
          <p14:tracePt t="5751" x="3141663" y="1090613"/>
          <p14:tracePt t="5758" x="3154363" y="1090613"/>
          <p14:tracePt t="5766" x="3173413" y="1090613"/>
          <p14:tracePt t="5774" x="3186113" y="1090613"/>
          <p14:tracePt t="5780" x="3198813" y="1090613"/>
          <p14:tracePt t="5790" x="3211513" y="1090613"/>
          <p14:tracePt t="5794" x="3224213" y="1090613"/>
          <p14:tracePt t="5799" x="3236913" y="1090613"/>
          <p14:tracePt t="5806" x="3255963" y="1090613"/>
          <p14:tracePt t="5813" x="3268663" y="1090613"/>
          <p14:tracePt t="5820" x="3281363" y="1090613"/>
          <p14:tracePt t="5827" x="3300413" y="1090613"/>
          <p14:tracePt t="5834" x="3306763" y="1090613"/>
          <p14:tracePt t="5841" x="3325813" y="1090613"/>
          <p14:tracePt t="5848" x="3338513" y="1090613"/>
          <p14:tracePt t="5854" x="3351213" y="1090613"/>
          <p14:tracePt t="5862" x="3370263" y="1090613"/>
          <p14:tracePt t="5869" x="3389313" y="1090613"/>
          <p14:tracePt t="5877" x="3408363" y="1090613"/>
          <p14:tracePt t="5888" x="3435350" y="1090613"/>
          <p14:tracePt t="5892" x="3467100" y="1090613"/>
          <p14:tracePt t="5900" x="3492500" y="1090613"/>
          <p14:tracePt t="5910" x="3536950" y="1090613"/>
          <p14:tracePt t="5917" x="3562350" y="1084263"/>
          <p14:tracePt t="5924" x="3587750" y="1084263"/>
          <p14:tracePt t="5931" x="3619500" y="1077913"/>
          <p14:tracePt t="5938" x="3644900" y="1077913"/>
          <p14:tracePt t="5945" x="3670300" y="1069975"/>
          <p14:tracePt t="5952" x="3689350" y="1069975"/>
          <p14:tracePt t="5959" x="3714750" y="1063625"/>
          <p14:tracePt t="5966" x="3740150" y="1063625"/>
          <p14:tracePt t="5973" x="3765550" y="1063625"/>
          <p14:tracePt t="5982" x="3790950" y="1057275"/>
          <p14:tracePt t="5989" x="3803650" y="1057275"/>
          <p14:tracePt t="5994" x="3822700" y="1050925"/>
          <p14:tracePt t="6000" x="3841750" y="1050925"/>
          <p14:tracePt t="6007" x="3848100" y="1050925"/>
          <p14:tracePt t="6014" x="3860800" y="1050925"/>
          <p14:tracePt t="6021" x="3867150" y="1050925"/>
          <p14:tracePt t="6028" x="3879850" y="1050925"/>
          <p14:tracePt t="6038" x="3894138" y="1044575"/>
          <p14:tracePt t="6051" x="3900488" y="1044575"/>
          <p14:tracePt t="6056" x="3913188" y="1044575"/>
          <p14:tracePt t="6072" x="3919538" y="1044575"/>
          <p14:tracePt t="6076" x="3925888" y="1044575"/>
          <p14:tracePt t="6091" x="3932238" y="1044575"/>
          <p14:tracePt t="6104" x="3938588" y="1044575"/>
          <p14:tracePt t="6125" x="3944938" y="1044575"/>
          <p14:tracePt t="6188" x="3938588" y="1044575"/>
          <p14:tracePt t="6202" x="3932238" y="1044575"/>
          <p14:tracePt t="6208" x="3925888" y="1044575"/>
          <p14:tracePt t="6215" x="3919538" y="1044575"/>
          <p14:tracePt t="6222" x="3913188" y="1044575"/>
          <p14:tracePt t="6229" x="3900488" y="1044575"/>
          <p14:tracePt t="6238" x="3887788" y="1044575"/>
          <p14:tracePt t="6245" x="3867150" y="1044575"/>
          <p14:tracePt t="6255" x="3841750" y="1044575"/>
          <p14:tracePt t="6261" x="3822700" y="1044575"/>
          <p14:tracePt t="6265" x="3803650" y="1044575"/>
          <p14:tracePt t="6272" x="3778250" y="1044575"/>
          <p14:tracePt t="6279" x="3746500" y="1044575"/>
          <p14:tracePt t="6286" x="3721100" y="1044575"/>
          <p14:tracePt t="6292" x="3695700" y="1044575"/>
          <p14:tracePt t="6303" x="3676650" y="1044575"/>
          <p14:tracePt t="6310" x="3657600" y="1044575"/>
          <p14:tracePt t="6311" x="3632200" y="1044575"/>
          <p14:tracePt t="6319" x="3600450" y="1038225"/>
          <p14:tracePt t="6326" x="3575050" y="1038225"/>
          <p14:tracePt t="6332" x="3562350" y="1031875"/>
          <p14:tracePt t="6340" x="3536950" y="1025525"/>
          <p14:tracePt t="6347" x="3517900" y="1019175"/>
          <p14:tracePt t="6353" x="3492500" y="1012825"/>
          <p14:tracePt t="6361" x="3467100" y="1006475"/>
          <p14:tracePt t="6367" x="3448050" y="1006475"/>
          <p14:tracePt t="6374" x="3408363" y="1000125"/>
          <p14:tracePt t="6381" x="3389313" y="1000125"/>
          <p14:tracePt t="6391" x="3363913" y="993775"/>
          <p14:tracePt t="6398" x="3332163" y="993775"/>
          <p14:tracePt t="6404" x="3306763" y="993775"/>
          <p14:tracePt t="6410" x="3281363" y="993775"/>
          <p14:tracePt t="6415" x="3268663" y="993775"/>
          <p14:tracePt t="6423" x="3249613" y="993775"/>
          <p14:tracePt t="6430" x="3230563" y="993775"/>
          <p14:tracePt t="6437" x="3224213" y="993775"/>
          <p14:tracePt t="6444" x="3211513" y="993775"/>
          <p14:tracePt t="6451" x="3198813" y="993775"/>
          <p14:tracePt t="6465" x="3192463" y="993775"/>
          <p14:tracePt t="6474" x="3186113" y="993775"/>
          <p14:tracePt t="6481" x="3179763" y="993775"/>
          <p14:tracePt t="6488" x="3173413" y="993775"/>
          <p14:tracePt t="6499" x="3160713" y="993775"/>
          <p14:tracePt t="6511" x="3154363" y="993775"/>
          <p14:tracePt t="6513" x="3148013" y="993775"/>
          <p14:tracePt t="6520" x="3135313" y="993775"/>
          <p14:tracePt t="6527" x="3122613" y="993775"/>
          <p14:tracePt t="6541" x="3109913" y="1000125"/>
          <p14:tracePt t="6550" x="3103563" y="1006475"/>
          <p14:tracePt t="6557" x="3103563" y="1012825"/>
          <p14:tracePt t="6563" x="3097213" y="1012825"/>
          <p14:tracePt t="6569" x="3084513" y="1019175"/>
          <p14:tracePt t="6576" x="3084513" y="1025525"/>
          <p14:tracePt t="6583" x="3078163" y="1025525"/>
          <p14:tracePt t="6589" x="3065463" y="1025525"/>
          <p14:tracePt t="6596" x="3065463" y="1031875"/>
          <p14:tracePt t="6603" x="3059113" y="1038225"/>
          <p14:tracePt t="6610" x="3046413" y="1044575"/>
          <p14:tracePt t="6624" x="3040063" y="1050925"/>
          <p14:tracePt t="6631" x="3033713" y="1057275"/>
          <p14:tracePt t="6640" x="3033713" y="1063625"/>
          <p14:tracePt t="6647" x="3027363" y="1069975"/>
          <p14:tracePt t="6656" x="3021013" y="1077913"/>
          <p14:tracePt t="6660" x="3021013" y="1084263"/>
          <p14:tracePt t="6671" x="3014663" y="1084263"/>
          <p14:tracePt t="6672" x="3014663" y="1096963"/>
          <p14:tracePt t="6679" x="3008313" y="1103313"/>
          <p14:tracePt t="6686" x="3001963" y="1103313"/>
          <p14:tracePt t="6693" x="2995613" y="1109663"/>
          <p14:tracePt t="6701" x="2995613" y="1122363"/>
          <p14:tracePt t="6714" x="2989263" y="1128713"/>
          <p14:tracePt t="6720" x="2982913" y="1135063"/>
          <p14:tracePt t="6728" x="2976563" y="1141413"/>
          <p14:tracePt t="6735" x="2976563" y="1154113"/>
          <p14:tracePt t="6744" x="2968625" y="1154113"/>
          <p14:tracePt t="6752" x="2962275" y="1166813"/>
          <p14:tracePt t="6760" x="2962275" y="1173163"/>
          <p14:tracePt t="6764" x="2955925" y="1173163"/>
          <p14:tracePt t="6770" x="2955925" y="1185863"/>
          <p14:tracePt t="6776" x="2949575" y="1192213"/>
          <p14:tracePt t="6792" x="2943225" y="1192213"/>
          <p14:tracePt t="6806" x="2943225" y="1198563"/>
          <p14:tracePt t="6820" x="2943225" y="1204913"/>
          <p14:tracePt t="7146" x="2936875" y="1204913"/>
          <p14:tracePt t="7168" x="2930525" y="1204913"/>
          <p14:tracePt t="7187" x="2924175" y="1204913"/>
          <p14:tracePt t="7235" x="2924175" y="1198563"/>
          <p14:tracePt t="7242" x="2917825" y="1198563"/>
          <p14:tracePt t="7257" x="2911475" y="1198563"/>
          <p14:tracePt t="7282" x="2905125" y="1198563"/>
          <p14:tracePt t="7290" x="2898775" y="1198563"/>
          <p14:tracePt t="7298" x="2892425" y="1198563"/>
          <p14:tracePt t="7319" x="2886075" y="1198563"/>
          <p14:tracePt t="7331" x="2879725" y="1198563"/>
          <p14:tracePt t="7338" x="2879725" y="1192213"/>
          <p14:tracePt t="7345" x="2873375" y="1192213"/>
          <p14:tracePt t="7361" x="2867025" y="1192213"/>
          <p14:tracePt t="7383" x="2860675" y="1192213"/>
          <p14:tracePt t="7471" x="2860675" y="1185863"/>
          <p14:tracePt t="7485" x="2867025" y="1185863"/>
          <p14:tracePt t="7499" x="2873375" y="1185863"/>
          <p14:tracePt t="7513" x="2879725" y="1185863"/>
          <p14:tracePt t="7518" x="2886075" y="1185863"/>
          <p14:tracePt t="7524" x="2886075" y="1179513"/>
          <p14:tracePt t="7543" x="2892425" y="1173163"/>
          <p14:tracePt t="7550" x="2905125" y="1173163"/>
          <p14:tracePt t="7559" x="2917825" y="1173163"/>
          <p14:tracePt t="7567" x="2943225" y="1173163"/>
          <p14:tracePt t="7573" x="2982913" y="1173163"/>
          <p14:tracePt t="7581" x="3027363" y="1173163"/>
          <p14:tracePt t="7587" x="3071813" y="1173163"/>
          <p14:tracePt t="7594" x="3135313" y="1185863"/>
          <p14:tracePt t="7601" x="3192463" y="1192213"/>
          <p14:tracePt t="7608" x="3243263" y="1198563"/>
          <p14:tracePt t="7617" x="3287713" y="1198563"/>
          <p14:tracePt t="7622" x="3319463" y="1198563"/>
          <p14:tracePt t="7630" x="3351213" y="1204913"/>
          <p14:tracePt t="7643" x="3421063" y="1211263"/>
          <p14:tracePt t="7649" x="3448050" y="1211263"/>
          <p14:tracePt t="7656" x="3479800" y="1211263"/>
          <p14:tracePt t="7666" x="3505200" y="1211263"/>
          <p14:tracePt t="7674" x="3524250" y="1211263"/>
          <p14:tracePt t="7679" x="3556000" y="1211263"/>
          <p14:tracePt t="7684" x="3575050" y="1211263"/>
          <p14:tracePt t="7691" x="3594100" y="1211263"/>
          <p14:tracePt t="7699" x="3606800" y="1211263"/>
          <p14:tracePt t="7705" x="3625850" y="1211263"/>
          <p14:tracePt t="7712" x="3651250" y="1211263"/>
          <p14:tracePt t="7719" x="3663950" y="1211263"/>
          <p14:tracePt t="7726" x="3683000" y="1211263"/>
          <p14:tracePt t="7737" x="3695700" y="1211263"/>
          <p14:tracePt t="7744" x="3708400" y="1211263"/>
          <p14:tracePt t="7750" x="3733800" y="1211263"/>
          <p14:tracePt t="7755" x="3752850" y="1211263"/>
          <p14:tracePt t="7762" x="3765550" y="1211263"/>
          <p14:tracePt t="7767" x="3790950" y="1211263"/>
          <p14:tracePt t="7777" x="3810000" y="1211263"/>
          <p14:tracePt t="7787" x="3835400" y="1211263"/>
          <p14:tracePt t="7792" x="3854450" y="1211263"/>
          <p14:tracePt t="7795" x="3879850" y="1211263"/>
          <p14:tracePt t="7802" x="3900488" y="1211263"/>
          <p14:tracePt t="7809" x="3919538" y="1211263"/>
          <p14:tracePt t="7817" x="3944938" y="1211263"/>
          <p14:tracePt t="7825" x="3970338" y="1211263"/>
          <p14:tracePt t="7832" x="3995738" y="1211263"/>
          <p14:tracePt t="7841" x="4008438" y="1211263"/>
          <p14:tracePt t="7846" x="4033838" y="1211263"/>
          <p14:tracePt t="7855" x="4052888" y="1211263"/>
          <p14:tracePt t="7857" x="4065588" y="1211263"/>
          <p14:tracePt t="7869" x="4084638" y="1211263"/>
          <p14:tracePt t="7875" x="4103688" y="1211263"/>
          <p14:tracePt t="7883" x="4116388" y="1211263"/>
          <p14:tracePt t="7885" x="4135438" y="1211263"/>
          <p14:tracePt t="7895" x="4160838" y="1211263"/>
          <p14:tracePt t="7901" x="4173538" y="1211263"/>
          <p14:tracePt t="7907" x="4186238" y="1211263"/>
          <p14:tracePt t="7913" x="4198938" y="1211263"/>
          <p14:tracePt t="7920" x="4205288" y="1204913"/>
          <p14:tracePt t="7927" x="4217988" y="1204913"/>
          <p14:tracePt t="7935" x="4230688" y="1204913"/>
          <p14:tracePt t="7940" x="4237038" y="1204913"/>
          <p14:tracePt t="7947" x="4243388" y="1204913"/>
          <p14:tracePt t="7954" x="4249738" y="1204913"/>
          <p14:tracePt t="7969" x="4262438" y="1204913"/>
          <p14:tracePt t="7975" x="4268788" y="1204913"/>
          <p14:tracePt t="7996" x="4275138" y="1204913"/>
          <p14:tracePt t="8003" x="4281488" y="1204913"/>
          <p14:tracePt t="8024" x="4287838" y="1204913"/>
          <p14:tracePt t="8040" x="4294188" y="1204913"/>
          <p14:tracePt t="8054" x="4300538" y="1204913"/>
          <p14:tracePt t="8163" x="4294188" y="1204913"/>
          <p14:tracePt t="8169" x="4287838" y="1204913"/>
          <p14:tracePt t="8182" x="4281488" y="1204913"/>
          <p14:tracePt t="8193" x="4275138" y="1204913"/>
          <p14:tracePt t="8208" x="4262438" y="1204913"/>
          <p14:tracePt t="8212" x="4256088" y="1204913"/>
          <p14:tracePt t="8225" x="4243388" y="1204913"/>
          <p14:tracePt t="8231" x="4237038" y="1204913"/>
          <p14:tracePt t="8242" x="4230688" y="1204913"/>
          <p14:tracePt t="8247" x="4217988" y="1204913"/>
          <p14:tracePt t="8255" x="4211638" y="1204913"/>
          <p14:tracePt t="8259" x="4198938" y="1204913"/>
          <p14:tracePt t="8266" x="4192588" y="1204913"/>
          <p14:tracePt t="8276" x="4179888" y="1204913"/>
          <p14:tracePt t="8282" x="4160838" y="1204913"/>
          <p14:tracePt t="8292" x="4148138" y="1204913"/>
          <p14:tracePt t="8295" x="4129088" y="1204913"/>
          <p14:tracePt t="8301" x="4110038" y="1204913"/>
          <p14:tracePt t="8310" x="4090988" y="1204913"/>
          <p14:tracePt t="8320" x="4084638" y="1204913"/>
          <p14:tracePt t="8325" x="4065588" y="1211263"/>
          <p14:tracePt t="8328" x="4040188" y="1211263"/>
          <p14:tracePt t="8340" x="4027488" y="1217613"/>
          <p14:tracePt t="8342" x="4002088" y="1217613"/>
          <p14:tracePt t="8349" x="3983038" y="1223963"/>
          <p14:tracePt t="8356" x="3963988" y="1230313"/>
          <p14:tracePt t="8364" x="3951288" y="1236663"/>
          <p14:tracePt t="8370" x="3932238" y="1243013"/>
          <p14:tracePt t="8377" x="3913188" y="1249363"/>
          <p14:tracePt t="8384" x="3894138" y="1255713"/>
          <p14:tracePt t="8391" x="3873500" y="1262063"/>
          <p14:tracePt t="8398" x="3854450" y="1262063"/>
          <p14:tracePt t="8405" x="3829050" y="1268413"/>
          <p14:tracePt t="8412" x="3803650" y="1281113"/>
          <p14:tracePt t="8419" x="3771900" y="1281113"/>
          <p14:tracePt t="8426" x="3746500" y="1287463"/>
          <p14:tracePt t="8432" x="3721100" y="1293813"/>
          <p14:tracePt t="8442" x="3689350" y="1300163"/>
          <p14:tracePt t="8448" x="3670300" y="1306513"/>
          <p14:tracePt t="8461" x="3613150" y="1319213"/>
          <p14:tracePt t="8467" x="3568700" y="1325563"/>
          <p14:tracePt t="8474" x="3524250" y="1331913"/>
          <p14:tracePt t="8484" x="3479800" y="1338263"/>
          <p14:tracePt t="8490" x="3441700" y="1350963"/>
          <p14:tracePt t="8496" x="3395663" y="1350963"/>
          <p14:tracePt t="8503" x="3363913" y="1363663"/>
          <p14:tracePt t="8509" x="3325813" y="1370013"/>
          <p14:tracePt t="8517" x="3294063" y="1370013"/>
          <p14:tracePt t="8523" x="3275013" y="1376363"/>
          <p14:tracePt t="8530" x="3262313" y="1376363"/>
          <p14:tracePt t="8537" x="3243263" y="1376363"/>
          <p14:tracePt t="8545" x="3224213" y="1376363"/>
          <p14:tracePt t="8555" x="3217863" y="1376363"/>
          <p14:tracePt t="8559" x="3205163" y="1376363"/>
          <p14:tracePt t="8572" x="3179763" y="1376363"/>
          <p14:tracePt t="8578" x="3167063" y="1376363"/>
          <p14:tracePt t="8585" x="3160713" y="1376363"/>
          <p14:tracePt t="8591" x="3148013" y="1376363"/>
          <p14:tracePt t="8602" x="3128963" y="1376363"/>
          <p14:tracePt t="8605" x="3122613" y="1376363"/>
          <p14:tracePt t="8615" x="3103563" y="1376363"/>
          <p14:tracePt t="8622" x="3078163" y="1376363"/>
          <p14:tracePt t="8628" x="3059113" y="1376363"/>
          <p14:tracePt t="8638" x="3033713" y="1376363"/>
          <p14:tracePt t="8642" x="3014663" y="1376363"/>
          <p14:tracePt t="8648" x="2989263" y="1376363"/>
          <p14:tracePt t="8657" x="2976563" y="1376363"/>
          <p14:tracePt t="8664" x="2955925" y="1376363"/>
          <p14:tracePt t="8671" x="2936875" y="1376363"/>
          <p14:tracePt t="8676" x="2924175" y="1376363"/>
          <p14:tracePt t="8684" x="2898775" y="1376363"/>
          <p14:tracePt t="8691" x="2873375" y="1376363"/>
          <p14:tracePt t="8698" x="2847975" y="1376363"/>
          <p14:tracePt t="8707" x="2828925" y="1370013"/>
          <p14:tracePt t="8709" x="2803525" y="1370013"/>
          <p14:tracePt t="8721" x="2778125" y="1370013"/>
          <p14:tracePt t="8725" x="2752725" y="1370013"/>
          <p14:tracePt t="8730" x="2733675" y="1363663"/>
          <p14:tracePt t="8738" x="2714625" y="1363663"/>
          <p14:tracePt t="8745" x="2695575" y="1363663"/>
          <p14:tracePt t="8752" x="2682875" y="1363663"/>
          <p14:tracePt t="8759" x="2676525" y="1363663"/>
          <p14:tracePt t="8766" x="2663825" y="1357313"/>
          <p14:tracePt t="8781" x="2657475" y="1357313"/>
          <p14:tracePt t="8789" x="2651125" y="1357313"/>
          <p14:tracePt t="8796" x="2644775" y="1357313"/>
          <p14:tracePt t="8827" x="2638425" y="1350963"/>
          <p14:tracePt t="8918" x="2638425" y="1344613"/>
          <p14:tracePt t="8946" x="2644775" y="1344613"/>
          <p14:tracePt t="8960" x="2651125" y="1344613"/>
          <p14:tracePt t="8973" x="2657475" y="1344613"/>
          <p14:tracePt t="9012" x="2663825" y="1344613"/>
          <p14:tracePt t="9022" x="2670175" y="1344613"/>
          <p14:tracePt t="9049" x="2670175" y="1338263"/>
          <p14:tracePt t="9070" x="2676525" y="1338263"/>
          <p14:tracePt t="9121" x="2682875" y="1338263"/>
          <p14:tracePt t="9135" x="2689225" y="1338263"/>
          <p14:tracePt t="9264" x="2695575" y="1338263"/>
          <p14:tracePt t="9378" x="2701925" y="1338263"/>
          <p14:tracePt t="9516" x="2708275" y="1338263"/>
          <p14:tracePt t="9530" x="2714625" y="1338263"/>
          <p14:tracePt t="9599" x="2720975" y="1338263"/>
          <p14:tracePt t="9627" x="2727325" y="1338263"/>
          <p14:tracePt t="9636" x="2727325" y="1331913"/>
          <p14:tracePt t="9640" x="2733675" y="1331913"/>
          <p14:tracePt t="9660" x="2740025" y="1331913"/>
          <p14:tracePt t="9673" x="2746375" y="1331913"/>
          <p14:tracePt t="9680" x="2752725" y="1331913"/>
          <p14:tracePt t="9694" x="2759075" y="1331913"/>
          <p14:tracePt t="9701" x="2765425" y="1331913"/>
          <p14:tracePt t="9710" x="2771775" y="1331913"/>
          <p14:tracePt t="9725" x="2784475" y="1331913"/>
          <p14:tracePt t="9729" x="2797175" y="1331913"/>
          <p14:tracePt t="9736" x="2816225" y="1331913"/>
          <p14:tracePt t="9742" x="2828925" y="1331913"/>
          <p14:tracePt t="9750" x="2854325" y="1331913"/>
          <p14:tracePt t="9756" x="2879725" y="1331913"/>
          <p14:tracePt t="9765" x="2892425" y="1331913"/>
          <p14:tracePt t="9773" x="2924175" y="1331913"/>
          <p14:tracePt t="9777" x="2949575" y="1325563"/>
          <p14:tracePt t="9786" x="2976563" y="1325563"/>
          <p14:tracePt t="9794" x="3008313" y="1325563"/>
          <p14:tracePt t="9797" x="3040063" y="1319213"/>
          <p14:tracePt t="9805" x="3078163" y="1319213"/>
          <p14:tracePt t="9812" x="3097213" y="1319213"/>
          <p14:tracePt t="9819" x="3141663" y="1319213"/>
          <p14:tracePt t="9825" x="3186113" y="1312863"/>
          <p14:tracePt t="9834" x="3236913" y="1312863"/>
          <p14:tracePt t="9839" x="3281363" y="1306513"/>
          <p14:tracePt t="9846" x="3325813" y="1306513"/>
          <p14:tracePt t="9853" x="3370263" y="1300163"/>
          <p14:tracePt t="9863" x="3402013" y="1300163"/>
          <p14:tracePt t="9871" x="3448050" y="1300163"/>
          <p14:tracePt t="9877" x="3479800" y="1293813"/>
          <p14:tracePt t="9891" x="3530600" y="1293813"/>
          <p14:tracePt t="9894" x="3562350" y="1287463"/>
          <p14:tracePt t="9902" x="3594100" y="1287463"/>
          <p14:tracePt t="9908" x="3619500" y="1287463"/>
          <p14:tracePt t="9916" x="3651250" y="1287463"/>
          <p14:tracePt t="9925" x="3683000" y="1287463"/>
          <p14:tracePt t="9932" x="3708400" y="1287463"/>
          <p14:tracePt t="9939" x="3740150" y="1287463"/>
          <p14:tracePt t="9943" x="3759200" y="1287463"/>
          <p14:tracePt t="9950" x="3784600" y="1287463"/>
          <p14:tracePt t="9958" x="3803650" y="1287463"/>
          <p14:tracePt t="9967" x="3829050" y="1287463"/>
          <p14:tracePt t="9978" x="3867150" y="1287463"/>
          <p14:tracePt t="9985" x="3894138" y="1287463"/>
          <p14:tracePt t="9992" x="3913188" y="1287463"/>
          <p14:tracePt t="9999" x="3944938" y="1287463"/>
          <p14:tracePt t="10006" x="3970338" y="1287463"/>
          <p14:tracePt t="10015" x="3995738" y="1287463"/>
          <p14:tracePt t="10022" x="4021138" y="1287463"/>
          <p14:tracePt t="10027" x="4052888" y="1287463"/>
          <p14:tracePt t="10042" x="4097338" y="1287463"/>
          <p14:tracePt t="10046" x="4129088" y="1287463"/>
          <p14:tracePt t="10054" x="4154488" y="1287463"/>
          <p14:tracePt t="10062" x="4167188" y="1287463"/>
          <p14:tracePt t="10068" x="4186238" y="1287463"/>
          <p14:tracePt t="10075" x="4198938" y="1287463"/>
          <p14:tracePt t="10082" x="4205288" y="1287463"/>
          <p14:tracePt t="10089" x="4211638" y="1287463"/>
          <p14:tracePt t="10096" x="4224338" y="1287463"/>
          <p14:tracePt t="10110" x="4237038" y="1287463"/>
          <p14:tracePt t="10116" x="4243388" y="1287463"/>
          <p14:tracePt t="10130" x="4249738" y="1287463"/>
          <p14:tracePt t="10137" x="4256088" y="128746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7741960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7741960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175260" y="194945"/>
            <a:ext cx="304228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Simulation Result</a:t>
            </a:r>
            <a:r>
              <a:rPr lang="en-US" altLang="en-IN" sz="2300" dirty="0">
                <a:sym typeface="+mn-ea"/>
              </a:rPr>
              <a:t> 3</a:t>
            </a:r>
            <a:endParaRPr lang="en-US" sz="230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199390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0"/>
          <p:cNvPicPr>
            <a:picLocks noChangeAspect="1"/>
          </p:cNvPicPr>
          <p:nvPr/>
        </p:nvPicPr>
        <p:blipFill>
          <a:blip r:embed="rId5"/>
          <a:srcRect l="1028" t="15519" r="28941" b="9230"/>
          <a:stretch>
            <a:fillRect/>
          </a:stretch>
        </p:blipFill>
        <p:spPr>
          <a:xfrm>
            <a:off x="682625" y="680720"/>
            <a:ext cx="6953250" cy="420306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5491D1B-13F9-4ECE-897F-08D5B22F81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2"/>
    </mc:Choice>
    <mc:Fallback xmlns="">
      <p:transition spd="slow" advTm="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7763392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7763392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60956" y="194945"/>
            <a:ext cx="3325178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300" dirty="0">
                <a:sym typeface="+mn-ea"/>
              </a:rPr>
              <a:t>Simulation Result</a:t>
            </a:r>
            <a:r>
              <a:rPr lang="en-US" altLang="en-IN" sz="2300" dirty="0">
                <a:sym typeface="+mn-ea"/>
              </a:rPr>
              <a:t> 1-3</a:t>
            </a:r>
            <a:endParaRPr lang="en-US" sz="2300" dirty="0">
              <a:solidFill>
                <a:srgbClr val="FFFFFF"/>
              </a:solidFill>
            </a:endParaRPr>
          </a:p>
        </p:txBody>
      </p:sp>
      <p:cxnSp>
        <p:nvCxnSpPr>
          <p:cNvPr id="5" name="Google Shape;298;p26"/>
          <p:cNvCxnSpPr/>
          <p:nvPr/>
        </p:nvCxnSpPr>
        <p:spPr>
          <a:xfrm>
            <a:off x="199390" y="554990"/>
            <a:ext cx="301815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rcRect l="849" t="19235" r="34139" b="14279"/>
          <a:stretch>
            <a:fillRect/>
          </a:stretch>
        </p:blipFill>
        <p:spPr>
          <a:xfrm>
            <a:off x="755650" y="758825"/>
            <a:ext cx="6905625" cy="397256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8119AFE-D7A3-490A-A02F-6658AFA34D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89"/>
    </mc:Choice>
    <mc:Fallback xmlns="">
      <p:transition spd="slow" advTm="20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2" x="4243388" y="1287463"/>
          <p14:tracePt t="580" x="4224338" y="1287463"/>
          <p14:tracePt t="588" x="4217988" y="1287463"/>
          <p14:tracePt t="597" x="4205288" y="1293813"/>
          <p14:tracePt t="598" x="4198938" y="1293813"/>
          <p14:tracePt t="610" x="4192588" y="1300163"/>
          <p14:tracePt t="619" x="4179888" y="1306513"/>
          <p14:tracePt t="627" x="4173538" y="1306513"/>
          <p14:tracePt t="634" x="4167188" y="1306513"/>
          <p14:tracePt t="641" x="4160838" y="1306513"/>
          <p14:tracePt t="655" x="4154488" y="1312863"/>
          <p14:tracePt t="662" x="4148138" y="1312863"/>
          <p14:tracePt t="669" x="4148138" y="1319213"/>
          <p14:tracePt t="683" x="4148138" y="1325563"/>
          <p14:tracePt t="690" x="4141788" y="1325563"/>
          <p14:tracePt t="726" x="4141788" y="1331913"/>
          <p14:tracePt t="733" x="4141788" y="1338263"/>
          <p14:tracePt t="748" x="4141788" y="1350963"/>
          <p14:tracePt t="758" x="4141788" y="1357313"/>
          <p14:tracePt t="762" x="4141788" y="1376363"/>
          <p14:tracePt t="768" x="4141788" y="1395413"/>
          <p14:tracePt t="773" x="4141788" y="1420813"/>
          <p14:tracePt t="784" x="4141788" y="1433513"/>
          <p14:tracePt t="787" x="4148138" y="1452563"/>
          <p14:tracePt t="795" x="4148138" y="1471613"/>
          <p14:tracePt t="810" x="4148138" y="1484313"/>
          <p14:tracePt t="820" x="4148138" y="1490663"/>
          <p14:tracePt t="823" x="4148138" y="1497013"/>
          <p14:tracePt t="829" x="4148138" y="1504950"/>
          <p14:tracePt t="839" x="4148138" y="1511300"/>
          <p14:tracePt t="849" x="4154488" y="1524000"/>
          <p14:tracePt t="856" x="4154488" y="1530350"/>
          <p14:tracePt t="871" x="4160838" y="1536700"/>
          <p14:tracePt t="884" x="4160838" y="1543050"/>
          <p14:tracePt t="898" x="4160838" y="1549400"/>
          <p14:tracePt t="914" x="4160838" y="1555750"/>
          <p14:tracePt t="935" x="4160838" y="1562100"/>
          <p14:tracePt t="981" x="4167188" y="1562100"/>
          <p14:tracePt t="1064" x="4173538" y="1562100"/>
          <p14:tracePt t="1085" x="4179888" y="1562100"/>
          <p14:tracePt t="1098" x="4186238" y="1562100"/>
          <p14:tracePt t="1112" x="4186238" y="1555750"/>
          <p14:tracePt t="1126" x="4192588" y="1549400"/>
          <p14:tracePt t="1142" x="4192588" y="1543050"/>
          <p14:tracePt t="1150" x="4198938" y="1543050"/>
          <p14:tracePt t="1162" x="4198938" y="1536700"/>
          <p14:tracePt t="1168" x="4198938" y="1530350"/>
          <p14:tracePt t="1174" x="4198938" y="1524000"/>
          <p14:tracePt t="1182" x="4205288" y="1517650"/>
          <p14:tracePt t="1191" x="4205288" y="1511300"/>
          <p14:tracePt t="1196" x="4205288" y="1504950"/>
          <p14:tracePt t="1202" x="4205288" y="1497013"/>
          <p14:tracePt t="1209" x="4211638" y="1490663"/>
          <p14:tracePt t="1216" x="4211638" y="1477963"/>
          <p14:tracePt t="1223" x="4217988" y="1477963"/>
          <p14:tracePt t="1232" x="4217988" y="1465263"/>
          <p14:tracePt t="1242" x="4217988" y="1458913"/>
          <p14:tracePt t="1248" x="4217988" y="1446213"/>
          <p14:tracePt t="1253" x="4217988" y="1433513"/>
          <p14:tracePt t="1260" x="4217988" y="1427163"/>
          <p14:tracePt t="1265" x="4217988" y="1414463"/>
          <p14:tracePt t="1273" x="4217988" y="1408113"/>
          <p14:tracePt t="1279" x="4217988" y="1395413"/>
          <p14:tracePt t="1286" x="4217988" y="1376363"/>
          <p14:tracePt t="1292" x="4217988" y="1370013"/>
          <p14:tracePt t="1301" x="4217988" y="1357313"/>
          <p14:tracePt t="1311" x="4217988" y="1350963"/>
          <p14:tracePt t="1316" x="4217988" y="1344613"/>
          <p14:tracePt t="1320" x="4217988" y="1331913"/>
          <p14:tracePt t="1327" x="4217988" y="1325563"/>
          <p14:tracePt t="1338" x="4217988" y="1312863"/>
          <p14:tracePt t="1343" x="4217988" y="1306513"/>
          <p14:tracePt t="1347" x="4217988" y="1300163"/>
          <p14:tracePt t="1359" x="4217988" y="1293813"/>
          <p14:tracePt t="1366" x="4217988" y="1287463"/>
          <p14:tracePt t="1370" x="4217988" y="1274763"/>
          <p14:tracePt t="1376" x="4217988" y="1268413"/>
          <p14:tracePt t="1383" x="4217988" y="1262063"/>
          <p14:tracePt t="1390" x="4217988" y="1249363"/>
          <p14:tracePt t="1397" x="4217988" y="1243013"/>
          <p14:tracePt t="1405" x="4217988" y="1236663"/>
          <p14:tracePt t="1410" x="4217988" y="1223963"/>
          <p14:tracePt t="1424" x="4217988" y="1211263"/>
          <p14:tracePt t="1431" x="4217988" y="1204913"/>
          <p14:tracePt t="1438" x="4211638" y="1198563"/>
          <p14:tracePt t="1448" x="4211638" y="1192213"/>
          <p14:tracePt t="1452" x="4211638" y="1185863"/>
          <p14:tracePt t="1459" x="4205288" y="1179513"/>
          <p14:tracePt t="1470" x="4205288" y="1173163"/>
          <p14:tracePt t="1482" x="4205288" y="1160463"/>
          <p14:tracePt t="1491" x="4198938" y="1154113"/>
          <p14:tracePt t="1501" x="4198938" y="1141413"/>
          <p14:tracePt t="1510" x="4192588" y="1128713"/>
          <p14:tracePt t="1522" x="4186238" y="1116013"/>
          <p14:tracePt t="1529" x="4186238" y="1109663"/>
          <p14:tracePt t="1542" x="4179888" y="1103313"/>
          <p14:tracePt t="1552" x="4179888" y="1090613"/>
          <p14:tracePt t="1562" x="4173538" y="1090613"/>
          <p14:tracePt t="1567" x="4167188" y="1084263"/>
          <p14:tracePt t="1570" x="4167188" y="1077913"/>
          <p14:tracePt t="1577" x="4160838" y="1077913"/>
          <p14:tracePt t="1588" x="4154488" y="1069975"/>
          <p14:tracePt t="1599" x="4154488" y="1057275"/>
          <p14:tracePt t="1606" x="4148138" y="1057275"/>
          <p14:tracePt t="1611" x="4141788" y="1050925"/>
          <p14:tracePt t="1621" x="4135438" y="1050925"/>
          <p14:tracePt t="1633" x="4129088" y="1044575"/>
          <p14:tracePt t="1639" x="4122738" y="1044575"/>
          <p14:tracePt t="1646" x="4122738" y="1038225"/>
          <p14:tracePt t="1660" x="4116388" y="1038225"/>
          <p14:tracePt t="1667" x="4110038" y="1031875"/>
          <p14:tracePt t="1674" x="4103688" y="1031875"/>
          <p14:tracePt t="1680" x="4103688" y="1025525"/>
          <p14:tracePt t="1694" x="4097338" y="1025525"/>
          <p14:tracePt t="1715" x="4090988" y="1025525"/>
          <p14:tracePt t="1745" x="4084638" y="1025525"/>
          <p14:tracePt t="1759" x="4078288" y="1025525"/>
          <p14:tracePt t="1779" x="4071938" y="1025525"/>
          <p14:tracePt t="1806" x="4071938" y="1031875"/>
          <p14:tracePt t="1812" x="4078288" y="1031875"/>
          <p14:tracePt t="2134" x="4065588" y="1031875"/>
          <p14:tracePt t="2138" x="4033838" y="1031875"/>
          <p14:tracePt t="2147" x="3995738" y="1038225"/>
          <p14:tracePt t="2161" x="3913188" y="1044575"/>
          <p14:tracePt t="2168" x="3867150" y="1050925"/>
          <p14:tracePt t="2175" x="3822700" y="1050925"/>
          <p14:tracePt t="2182" x="3778250" y="1057275"/>
          <p14:tracePt t="2189" x="3740150" y="1069975"/>
          <p14:tracePt t="2194" x="3695700" y="1077913"/>
          <p14:tracePt t="2203" x="3663950" y="1090613"/>
          <p14:tracePt t="2210" x="3625850" y="1096963"/>
          <p14:tracePt t="2215" x="3594100" y="1103313"/>
          <p14:tracePt t="2225" x="3568700" y="1109663"/>
          <p14:tracePt t="2230" x="3543300" y="1122363"/>
          <p14:tracePt t="2234" x="3524250" y="1128713"/>
          <p14:tracePt t="2242" x="3498850" y="1135063"/>
          <p14:tracePt t="2249" x="3486150" y="1141413"/>
          <p14:tracePt t="2256" x="3460750" y="1154113"/>
          <p14:tracePt t="2263" x="3441700" y="1166813"/>
          <p14:tracePt t="2270" x="3414713" y="1173163"/>
          <p14:tracePt t="2276" x="3395663" y="1185863"/>
          <p14:tracePt t="2284" x="3376613" y="1204913"/>
          <p14:tracePt t="2296" x="3357563" y="1217613"/>
          <p14:tracePt t="2301" x="3338513" y="1236663"/>
          <p14:tracePt t="2304" x="3325813" y="1255713"/>
          <p14:tracePt t="2311" x="3306763" y="1274763"/>
          <p14:tracePt t="2318" x="3287713" y="1293813"/>
          <p14:tracePt t="2325" x="3275013" y="1319213"/>
          <p14:tracePt t="2332" x="3255963" y="1338263"/>
          <p14:tracePt t="2339" x="3243263" y="1363663"/>
          <p14:tracePt t="2346" x="3230563" y="1382713"/>
          <p14:tracePt t="2353" x="3217863" y="1408113"/>
          <p14:tracePt t="2360" x="3205163" y="1427163"/>
          <p14:tracePt t="2367" x="3198813" y="1452563"/>
          <p14:tracePt t="2374" x="3192463" y="1471613"/>
          <p14:tracePt t="2380" x="3186113" y="1511300"/>
          <p14:tracePt t="2387" x="3179763" y="1543050"/>
          <p14:tracePt t="2397" x="3179763" y="1600200"/>
          <p14:tracePt t="2406" x="3179763" y="1631950"/>
          <p14:tracePt t="2409" x="3186113" y="1676400"/>
          <p14:tracePt t="2415" x="3192463" y="1714500"/>
          <p14:tracePt t="2422" x="3211513" y="1746250"/>
          <p14:tracePt t="2431" x="3224213" y="1790700"/>
          <p14:tracePt t="2449" x="3262313" y="1866900"/>
          <p14:tracePt t="2450" x="3294063" y="1905000"/>
          <p14:tracePt t="2457" x="3332163" y="1957388"/>
          <p14:tracePt t="2464" x="3370263" y="2001838"/>
          <p14:tracePt t="2475" x="3402013" y="2033588"/>
          <p14:tracePt t="2482" x="3441700" y="2065338"/>
          <p14:tracePt t="2485" x="3486150" y="2097088"/>
          <p14:tracePt t="2492" x="3524250" y="2109788"/>
          <p14:tracePt t="2500" x="3549650" y="2122488"/>
          <p14:tracePt t="2509" x="3587750" y="2128838"/>
          <p14:tracePt t="2514" x="3632200" y="2141538"/>
          <p14:tracePt t="2520" x="3695700" y="2154238"/>
          <p14:tracePt t="2525" x="3759200" y="2154238"/>
          <p14:tracePt t="2535" x="3867150" y="2141538"/>
          <p14:tracePt t="2546" x="3963988" y="2122488"/>
          <p14:tracePt t="2548" x="4027488" y="2103438"/>
          <p14:tracePt t="2553" x="4078288" y="2084388"/>
          <p14:tracePt t="2561" x="4116388" y="2052638"/>
          <p14:tracePt t="2568" x="4141788" y="2033588"/>
          <p14:tracePt t="2574" x="4160838" y="2014538"/>
          <p14:tracePt t="2582" x="4186238" y="1995488"/>
          <p14:tracePt t="2592" x="4198938" y="1982788"/>
          <p14:tracePt t="2601" x="4217988" y="1963738"/>
          <p14:tracePt t="2602" x="4224338" y="1944688"/>
          <p14:tracePt t="2609" x="4243388" y="1931988"/>
          <p14:tracePt t="2618" x="4249738" y="1924050"/>
          <p14:tracePt t="2628" x="4262438" y="1911350"/>
          <p14:tracePt t="2630" x="4275138" y="1905000"/>
          <p14:tracePt t="2639" x="4287838" y="1892300"/>
          <p14:tracePt t="2644" x="4287838" y="1879600"/>
          <p14:tracePt t="2651" x="4300538" y="1873250"/>
          <p14:tracePt t="2658" x="4306888" y="1866900"/>
          <p14:tracePt t="2665" x="4313238" y="1847850"/>
          <p14:tracePt t="2673" x="4325938" y="1841500"/>
          <p14:tracePt t="2678" x="4325938" y="1816100"/>
          <p14:tracePt t="2686" x="4332288" y="1790700"/>
          <p14:tracePt t="2692" x="4332288" y="1765300"/>
          <p14:tracePt t="2699" x="4332288" y="1720850"/>
          <p14:tracePt t="2707" x="4332288" y="1663700"/>
          <p14:tracePt t="2713" x="4325938" y="1600200"/>
          <p14:tracePt t="2722" x="4300538" y="1530350"/>
          <p14:tracePt t="2726" x="4287838" y="1477963"/>
          <p14:tracePt t="2734" x="4262438" y="1420813"/>
          <p14:tracePt t="2741" x="4230688" y="1370013"/>
          <p14:tracePt t="2748" x="4192588" y="1312863"/>
          <p14:tracePt t="2756" x="4160838" y="1255713"/>
          <p14:tracePt t="2761" x="4110038" y="1198563"/>
          <p14:tracePt t="2769" x="4059238" y="1135063"/>
          <p14:tracePt t="2778" x="4002088" y="1084263"/>
          <p14:tracePt t="2785" x="3944938" y="1044575"/>
          <p14:tracePt t="2789" x="3873500" y="1012825"/>
          <p14:tracePt t="2798" x="3810000" y="987425"/>
          <p14:tracePt t="2809" x="3740150" y="968375"/>
          <p14:tracePt t="2813" x="3657600" y="949325"/>
          <p14:tracePt t="2817" x="3549650" y="942975"/>
          <p14:tracePt t="2824" x="3454400" y="917575"/>
          <p14:tracePt t="2831" x="3363913" y="898525"/>
          <p14:tracePt t="2839" x="3300413" y="898525"/>
          <p14:tracePt t="2845" x="3236913" y="892175"/>
          <p14:tracePt t="2852" x="3192463" y="892175"/>
          <p14:tracePt t="2859" x="3160713" y="892175"/>
          <p14:tracePt t="2865" x="3135313" y="892175"/>
          <p14:tracePt t="2873" x="3122613" y="892175"/>
          <p14:tracePt t="2880" x="3103563" y="892175"/>
          <p14:tracePt t="2891" x="3084513" y="892175"/>
          <p14:tracePt t="2898" x="3078163" y="892175"/>
          <p14:tracePt t="2901" x="3059113" y="892175"/>
          <p14:tracePt t="2907" x="3040063" y="892175"/>
          <p14:tracePt t="2914" x="3033713" y="898525"/>
          <p14:tracePt t="2921" x="3021013" y="898525"/>
          <p14:tracePt t="2928" x="3008313" y="904875"/>
          <p14:tracePt t="2935" x="3001963" y="917575"/>
          <p14:tracePt t="2942" x="2995613" y="923925"/>
          <p14:tracePt t="2949" x="2982913" y="923925"/>
          <p14:tracePt t="2956" x="2968625" y="936625"/>
          <p14:tracePt t="2962" x="2962275" y="942975"/>
          <p14:tracePt t="2970" x="2955925" y="962025"/>
          <p14:tracePt t="2977" x="2943225" y="981075"/>
          <p14:tracePt t="2983" x="2924175" y="1006475"/>
          <p14:tracePt t="2993" x="2911475" y="1031875"/>
          <p14:tracePt t="3000" x="2898775" y="1069975"/>
          <p14:tracePt t="3010" x="2879725" y="1122363"/>
          <p14:tracePt t="3015" x="2873375" y="1166813"/>
          <p14:tracePt t="3019" x="2867025" y="1204913"/>
          <p14:tracePt t="3025" x="2860675" y="1249363"/>
          <p14:tracePt t="3031" x="2847975" y="1300163"/>
          <p14:tracePt t="3039" x="2847975" y="1344613"/>
          <p14:tracePt t="3054" x="2847975" y="1420813"/>
          <p14:tracePt t="3060" x="2847975" y="1452563"/>
          <p14:tracePt t="3066" x="2847975" y="1477963"/>
          <p14:tracePt t="3075" x="2847975" y="1504950"/>
          <p14:tracePt t="3080" x="2847975" y="1517650"/>
          <p14:tracePt t="3091" x="2847975" y="1530350"/>
          <p14:tracePt t="3099" x="2854325" y="1543050"/>
          <p14:tracePt t="3104" x="2854325" y="1549400"/>
          <p14:tracePt t="3111" x="2860675" y="1562100"/>
          <p14:tracePt t="3114" x="2867025" y="1574800"/>
          <p14:tracePt t="3123" x="2879725" y="1581150"/>
          <p14:tracePt t="3129" x="2886075" y="1593850"/>
          <p14:tracePt t="3136" x="2905125" y="1606550"/>
          <p14:tracePt t="3143" x="2930525" y="1625600"/>
          <p14:tracePt t="3150" x="2962275" y="1638300"/>
          <p14:tracePt t="3156" x="2976563" y="1657350"/>
          <p14:tracePt t="3166" x="3014663" y="1682750"/>
          <p14:tracePt t="3180" x="3097213" y="1720850"/>
          <p14:tracePt t="3184" x="3135313" y="1733550"/>
          <p14:tracePt t="3191" x="3173413" y="1746250"/>
          <p14:tracePt t="3198" x="3205163" y="1765300"/>
          <p14:tracePt t="3206" x="3249613" y="1778000"/>
          <p14:tracePt t="3214" x="3306763" y="1797050"/>
          <p14:tracePt t="3221" x="3376613" y="1809750"/>
          <p14:tracePt t="3229" x="3441700" y="1816100"/>
          <p14:tracePt t="3234" x="3505200" y="1828800"/>
          <p14:tracePt t="3240" x="3556000" y="1828800"/>
          <p14:tracePt t="3246" x="3613150" y="1828800"/>
          <p14:tracePt t="3258" x="3683000" y="1828800"/>
          <p14:tracePt t="3263" x="3752850" y="1822450"/>
          <p14:tracePt t="3268" x="3829050" y="1809750"/>
          <p14:tracePt t="3275" x="3906838" y="1790700"/>
          <p14:tracePt t="3282" x="3951288" y="1784350"/>
          <p14:tracePt t="3288" x="3995738" y="1771650"/>
          <p14:tracePt t="3295" x="4027488" y="1752600"/>
          <p14:tracePt t="3302" x="4065588" y="1739900"/>
          <p14:tracePt t="3309" x="4090988" y="1727200"/>
          <p14:tracePt t="3316" x="4129088" y="1714500"/>
          <p14:tracePt t="3323" x="4154488" y="1689100"/>
          <p14:tracePt t="3332" x="4173538" y="1682750"/>
          <p14:tracePt t="3347" x="4217988" y="1657350"/>
          <p14:tracePt t="3350" x="4230688" y="1638300"/>
          <p14:tracePt t="3362" x="4243388" y="1625600"/>
          <p14:tracePt t="3365" x="4256088" y="1612900"/>
          <p14:tracePt t="3372" x="4268788" y="1606550"/>
          <p14:tracePt t="3378" x="4275138" y="1600200"/>
          <p14:tracePt t="3385" x="4281488" y="1593850"/>
          <p14:tracePt t="3392" x="4281488" y="1587500"/>
          <p14:tracePt t="3399" x="4287838" y="1581150"/>
          <p14:tracePt t="3406" x="4287838" y="1574800"/>
          <p14:tracePt t="3412" x="4294188" y="1568450"/>
          <p14:tracePt t="3420" x="4294188" y="1562100"/>
          <p14:tracePt t="3426" x="4294188" y="1549400"/>
          <p14:tracePt t="3434" x="4300538" y="1536700"/>
          <p14:tracePt t="3440" x="4300538" y="1530350"/>
          <p14:tracePt t="3447" x="4306888" y="1511300"/>
          <p14:tracePt t="3453" x="4306888" y="1497013"/>
          <p14:tracePt t="3461" x="4306888" y="1490663"/>
          <p14:tracePt t="3468" x="4306888" y="1477963"/>
          <p14:tracePt t="3475" x="4306888" y="1471613"/>
          <p14:tracePt t="3484" x="4306888" y="1452563"/>
          <p14:tracePt t="3494" x="4306888" y="1433513"/>
          <p14:tracePt t="3499" x="4300538" y="1420813"/>
          <p14:tracePt t="3503" x="4294188" y="1395413"/>
          <p14:tracePt t="3509" x="4287838" y="1357313"/>
          <p14:tracePt t="3516" x="4262438" y="1331913"/>
          <p14:tracePt t="3524" x="4243388" y="1306513"/>
          <p14:tracePt t="3531" x="4224338" y="1268413"/>
          <p14:tracePt t="3537" x="4192588" y="1230313"/>
          <p14:tracePt t="3544" x="4141788" y="1185863"/>
          <p14:tracePt t="3551" x="4110038" y="1147763"/>
          <p14:tracePt t="3558" x="4052888" y="1109663"/>
          <p14:tracePt t="3565" x="3995738" y="1063625"/>
          <p14:tracePt t="3573" x="3919538" y="1019175"/>
          <p14:tracePt t="3581" x="3829050" y="987425"/>
          <p14:tracePt t="3585" x="3759200" y="962025"/>
          <p14:tracePt t="3597" x="3695700" y="942975"/>
          <p14:tracePt t="3599" x="3638550" y="930275"/>
          <p14:tracePt t="3607" x="3587750" y="923925"/>
          <p14:tracePt t="3616" x="3530600" y="923925"/>
          <p14:tracePt t="3630" x="3435350" y="911225"/>
          <p14:tracePt t="3634" x="3376613" y="904875"/>
          <p14:tracePt t="3641" x="3332163" y="904875"/>
          <p14:tracePt t="3651" x="3294063" y="904875"/>
          <p14:tracePt t="3664" x="3236913" y="904875"/>
          <p14:tracePt t="3668" x="3217863" y="904875"/>
          <p14:tracePt t="3676" x="3192463" y="911225"/>
          <p14:tracePt t="3683" x="3167063" y="911225"/>
          <p14:tracePt t="3690" x="3154363" y="917575"/>
          <p14:tracePt t="3697" x="3135313" y="923925"/>
          <p14:tracePt t="3706" x="3122613" y="930275"/>
          <p14:tracePt t="3710" x="3116263" y="936625"/>
          <p14:tracePt t="3718" x="3097213" y="942975"/>
          <p14:tracePt t="3725" x="3084513" y="942975"/>
          <p14:tracePt t="3731" x="3071813" y="955675"/>
          <p14:tracePt t="3739" x="3065463" y="968375"/>
          <p14:tracePt t="3747" x="3046413" y="981075"/>
          <p14:tracePt t="3757" x="3033713" y="993775"/>
          <p14:tracePt t="3764" x="3021013" y="1000125"/>
          <p14:tracePt t="3770" x="3008313" y="1012825"/>
          <p14:tracePt t="3774" x="3001963" y="1031875"/>
          <p14:tracePt t="3780" x="2995613" y="1044575"/>
          <p14:tracePt t="3789" x="2989263" y="1057275"/>
          <p14:tracePt t="3793" x="2976563" y="1084263"/>
          <p14:tracePt t="3800" x="2962275" y="1116013"/>
          <p14:tracePt t="3808" x="2955925" y="1128713"/>
          <p14:tracePt t="3818" x="2949575" y="1160463"/>
          <p14:tracePt t="3823" x="2930525" y="1211263"/>
          <p14:tracePt t="3830" x="2924175" y="1255713"/>
          <p14:tracePt t="3834" x="2911475" y="1306513"/>
          <p14:tracePt t="3842" x="2898775" y="1363663"/>
          <p14:tracePt t="3849" x="2898775" y="1408113"/>
          <p14:tracePt t="3856" x="2892425" y="1439863"/>
          <p14:tracePt t="3863" x="2892425" y="1471613"/>
          <p14:tracePt t="3870" x="2892425" y="1497013"/>
          <p14:tracePt t="3876" x="2892425" y="1517650"/>
          <p14:tracePt t="3883" x="2892425" y="1524000"/>
          <p14:tracePt t="3890" x="2898775" y="1536700"/>
          <p14:tracePt t="3897" x="2898775" y="1549400"/>
          <p14:tracePt t="3905" x="2905125" y="1555750"/>
          <p14:tracePt t="3911" x="2905125" y="1568450"/>
          <p14:tracePt t="3918" x="2911475" y="1574800"/>
          <p14:tracePt t="3925" x="2917825" y="1581150"/>
          <p14:tracePt t="3932" x="2917825" y="1593850"/>
          <p14:tracePt t="3940" x="2924175" y="1606550"/>
          <p14:tracePt t="3946" x="2943225" y="1619250"/>
          <p14:tracePt t="3954" x="2955925" y="1625600"/>
          <p14:tracePt t="3960" x="2976563" y="1638300"/>
          <p14:tracePt t="3967" x="2989263" y="1651000"/>
          <p14:tracePt t="3977" x="3008313" y="1670050"/>
          <p14:tracePt t="3983" x="3033713" y="1682750"/>
          <p14:tracePt t="3991" x="3065463" y="1701800"/>
          <p14:tracePt t="3997" x="3097213" y="1720850"/>
          <p14:tracePt t="4002" x="3128963" y="1733550"/>
          <p14:tracePt t="4011" x="3154363" y="1746250"/>
          <p14:tracePt t="4019" x="3186113" y="1758950"/>
          <p14:tracePt t="4026" x="3211513" y="1765300"/>
          <p14:tracePt t="4028" x="3236913" y="1771650"/>
          <p14:tracePt t="4040" x="3262313" y="1778000"/>
          <p14:tracePt t="4047" x="3287713" y="1784350"/>
          <p14:tracePt t="4049" x="3313113" y="1790700"/>
          <p14:tracePt t="4057" x="3325813" y="1797050"/>
          <p14:tracePt t="4066" x="3338513" y="1797050"/>
          <p14:tracePt t="4074" x="3351213" y="1797050"/>
          <p14:tracePt t="4081" x="3357563" y="1797050"/>
          <p14:tracePt t="4086" x="3370263" y="1797050"/>
          <p14:tracePt t="4092" x="3376613" y="1797050"/>
          <p14:tracePt t="4099" x="3382963" y="1797050"/>
          <p14:tracePt t="4106" x="3395663" y="1797050"/>
          <p14:tracePt t="4113" x="3402013" y="1797050"/>
          <p14:tracePt t="4120" x="3408363" y="1790700"/>
          <p14:tracePt t="4126" x="3414713" y="1790700"/>
          <p14:tracePt t="4145" x="3441700" y="1784350"/>
          <p14:tracePt t="4163" x="3467100" y="1771650"/>
          <p14:tracePt t="4175" x="3479800" y="1765300"/>
          <p14:tracePt t="4182" x="3492500" y="1758950"/>
          <p14:tracePt t="4191" x="3498850" y="1758950"/>
          <p14:tracePt t="4198" x="3505200" y="1752600"/>
          <p14:tracePt t="4202" x="3517900" y="1746250"/>
          <p14:tracePt t="4210" x="3524250" y="1739900"/>
          <p14:tracePt t="4217" x="3530600" y="1739900"/>
          <p14:tracePt t="4223" x="3536950" y="1739900"/>
          <p14:tracePt t="4230" x="3543300" y="1733550"/>
          <p14:tracePt t="4243" x="3549650" y="1733550"/>
          <p14:tracePt t="4254" x="3556000" y="1727200"/>
          <p14:tracePt t="4262" x="3562350" y="1727200"/>
          <p14:tracePt t="4267" x="3562350" y="1720850"/>
          <p14:tracePt t="4301" x="3562350" y="1714500"/>
          <p14:tracePt t="4314" x="3562350" y="1708150"/>
          <p14:tracePt t="4327" x="3562350" y="1701800"/>
          <p14:tracePt t="4334" x="3556000" y="1701800"/>
          <p14:tracePt t="4341" x="3549650" y="1695450"/>
          <p14:tracePt t="4348" x="3543300" y="1682750"/>
          <p14:tracePt t="4356" x="3524250" y="1676400"/>
          <p14:tracePt t="4362" x="3498850" y="1663700"/>
          <p14:tracePt t="4369" x="3473450" y="1651000"/>
          <p14:tracePt t="4378" x="3435350" y="1619250"/>
          <p14:tracePt t="4385" x="3382963" y="1593850"/>
          <p14:tracePt t="4394" x="3338513" y="1568450"/>
          <p14:tracePt t="4398" x="3294063" y="1536700"/>
          <p14:tracePt t="4404" x="3243263" y="1517650"/>
          <p14:tracePt t="4413" x="3186113" y="1490663"/>
          <p14:tracePt t="4420" x="3128963" y="1465263"/>
          <p14:tracePt t="4426" x="3084513" y="1439863"/>
          <p14:tracePt t="4431" x="3027363" y="1427163"/>
          <p14:tracePt t="4439" x="2982913" y="1408113"/>
          <p14:tracePt t="4445" x="2924175" y="1389063"/>
          <p14:tracePt t="4455" x="2867025" y="1376363"/>
          <p14:tracePt t="4466" x="2816225" y="1363663"/>
          <p14:tracePt t="4471" x="2759075" y="1344613"/>
          <p14:tracePt t="4472" x="2720975" y="1338263"/>
          <p14:tracePt t="4480" x="2701925" y="1331913"/>
          <p14:tracePt t="4495" x="2651125" y="1319213"/>
          <p14:tracePt t="4500" x="2619375" y="1319213"/>
          <p14:tracePt t="4508" x="2593975" y="1312863"/>
          <p14:tracePt t="4515" x="2562225" y="1312863"/>
          <p14:tracePt t="4523" x="2524125" y="1306513"/>
          <p14:tracePt t="4533" x="2490788" y="1306513"/>
          <p14:tracePt t="4537" x="2465388" y="1306513"/>
          <p14:tracePt t="4543" x="2433638" y="1300163"/>
          <p14:tracePt t="4549" x="2414588" y="1300163"/>
          <p14:tracePt t="4557" x="2395538" y="1300163"/>
          <p14:tracePt t="4563" x="2376488" y="1300163"/>
          <p14:tracePt t="4571" x="2363788" y="1300163"/>
          <p14:tracePt t="4577" x="2351088" y="1300163"/>
          <p14:tracePt t="4584" x="2338388" y="1300163"/>
          <p14:tracePt t="4591" x="2325688" y="1300163"/>
          <p14:tracePt t="4597" x="2312988" y="1300163"/>
          <p14:tracePt t="4606" x="2300288" y="1300163"/>
          <p14:tracePt t="4612" x="2293938" y="1300163"/>
          <p14:tracePt t="4619" x="2281238" y="1300163"/>
          <p14:tracePt t="4632" x="2268538" y="1300163"/>
          <p14:tracePt t="4640" x="2262188" y="1300163"/>
          <p14:tracePt t="4661" x="2255838" y="1300163"/>
          <p14:tracePt t="4669" x="2249488" y="1300163"/>
          <p14:tracePt t="4724" x="2255838" y="1300163"/>
          <p14:tracePt t="4743" x="2262188" y="1300163"/>
          <p14:tracePt t="4752" x="2268538" y="1300163"/>
          <p14:tracePt t="4766" x="2287588" y="1306513"/>
          <p14:tracePt t="4774" x="2293938" y="1306513"/>
          <p14:tracePt t="4781" x="2312988" y="1312863"/>
          <p14:tracePt t="4785" x="2332038" y="1319213"/>
          <p14:tracePt t="4792" x="2357438" y="1319213"/>
          <p14:tracePt t="4799" x="2382838" y="1331913"/>
          <p14:tracePt t="4806" x="2408238" y="1338263"/>
          <p14:tracePt t="4814" x="2452688" y="1350963"/>
          <p14:tracePt t="4823" x="2497138" y="1363663"/>
          <p14:tracePt t="4831" x="2562225" y="1382713"/>
          <p14:tracePt t="4834" x="2619375" y="1395413"/>
          <p14:tracePt t="4840" x="2695575" y="1414463"/>
          <p14:tracePt t="4850" x="2771775" y="1452563"/>
          <p14:tracePt t="4857" x="2873375" y="1477963"/>
          <p14:tracePt t="4863" x="2968625" y="1504950"/>
          <p14:tracePt t="4868" x="3052763" y="1524000"/>
          <p14:tracePt t="4875" x="3154363" y="1549400"/>
          <p14:tracePt t="4884" x="3236913" y="1574800"/>
          <p14:tracePt t="4898" x="3421063" y="1625600"/>
          <p14:tracePt t="4902" x="3498850" y="1644650"/>
          <p14:tracePt t="4910" x="3556000" y="1657350"/>
          <p14:tracePt t="4916" x="3600450" y="1663700"/>
          <p14:tracePt t="4924" x="3644900" y="1676400"/>
          <p14:tracePt t="4930" x="3676650" y="1682750"/>
          <p14:tracePt t="4938" x="3714750" y="1689100"/>
          <p14:tracePt t="4944" x="3740150" y="1689100"/>
          <p14:tracePt t="4951" x="3771900" y="1695450"/>
          <p14:tracePt t="4958" x="3797300" y="1701800"/>
          <p14:tracePt t="4965" x="3810000" y="1701800"/>
          <p14:tracePt t="4973" x="3829050" y="1701800"/>
          <p14:tracePt t="4979" x="3848100" y="1701800"/>
          <p14:tracePt t="4987" x="3860800" y="1701800"/>
          <p14:tracePt t="4995" x="3873500" y="1701800"/>
          <p14:tracePt t="5005" x="3879850" y="1701800"/>
          <p14:tracePt t="5008" x="3887788" y="1701800"/>
          <p14:tracePt t="5013" x="3894138" y="1701800"/>
          <p14:tracePt t="5027" x="3900488" y="1701800"/>
          <p14:tracePt t="5044" x="3900488" y="1695450"/>
          <p14:tracePt t="5053" x="3906838" y="1695450"/>
          <p14:tracePt t="5061" x="3906838" y="1689100"/>
          <p14:tracePt t="5273" x="4097338" y="1701800"/>
          <p14:tracePt t="5284" x="4664075" y="1695450"/>
          <p14:tracePt t="5290" x="4797425" y="1695450"/>
          <p14:tracePt t="5298" x="4894263" y="1689100"/>
          <p14:tracePt t="5306" x="4995863" y="1689100"/>
          <p14:tracePt t="5311" x="5072063" y="1670050"/>
          <p14:tracePt t="5318" x="5129213" y="1663700"/>
          <p14:tracePt t="5326" x="5173663" y="1657350"/>
          <p14:tracePt t="5332" x="5218113" y="1644650"/>
          <p14:tracePt t="5340" x="5264150" y="1638300"/>
          <p14:tracePt t="5346" x="5308600" y="1619250"/>
          <p14:tracePt t="5355" x="5346700" y="1612900"/>
          <p14:tracePt t="5360" x="5378450" y="1600200"/>
          <p14:tracePt t="5367" x="5403850" y="1593850"/>
          <p14:tracePt t="5375" x="5429250" y="1587500"/>
          <p14:tracePt t="5383" x="5454650" y="1587500"/>
          <p14:tracePt t="5392" x="5473700" y="1581150"/>
          <p14:tracePt t="5400" x="5480050" y="1574800"/>
          <p14:tracePt t="5401" x="5492750" y="1574800"/>
          <p14:tracePt t="5409" x="5505450" y="1568450"/>
          <p14:tracePt t="5416" x="5518150" y="1568450"/>
          <p14:tracePt t="5422" x="5524500" y="1568450"/>
          <p14:tracePt t="5430" x="5537200" y="1562100"/>
          <p14:tracePt t="5436" x="5549900" y="1562100"/>
          <p14:tracePt t="5443" x="5562600" y="1562100"/>
          <p14:tracePt t="5451" x="5581650" y="1562100"/>
          <p14:tracePt t="5457" x="5600700" y="1555750"/>
          <p14:tracePt t="5464" x="5638800" y="1555750"/>
          <p14:tracePt t="5471" x="5670550" y="1549400"/>
          <p14:tracePt t="5478" x="5716588" y="1549400"/>
          <p14:tracePt t="5484" x="5767388" y="1536700"/>
          <p14:tracePt t="5492" x="5824538" y="1530350"/>
          <p14:tracePt t="5499" x="5875338" y="1530350"/>
          <p14:tracePt t="5506" x="5919788" y="1524000"/>
          <p14:tracePt t="5513" x="5964238" y="1517650"/>
          <p14:tracePt t="5525" x="6008688" y="1511300"/>
          <p14:tracePt t="5531" x="6053138" y="1511300"/>
          <p14:tracePt t="5533" x="6097588" y="1497013"/>
          <p14:tracePt t="5540" x="6122988" y="1497013"/>
          <p14:tracePt t="5548" x="6154738" y="1497013"/>
          <p14:tracePt t="5555" x="6175375" y="1490663"/>
          <p14:tracePt t="5561" x="6194425" y="1490663"/>
          <p14:tracePt t="5568" x="6219825" y="1490663"/>
          <p14:tracePt t="5578" x="6238875" y="1490663"/>
          <p14:tracePt t="5584" x="6257925" y="1484313"/>
          <p14:tracePt t="5594" x="6270625" y="1484313"/>
          <p14:tracePt t="5598" x="6283325" y="1484313"/>
          <p14:tracePt t="5603" x="6302375" y="1484313"/>
          <p14:tracePt t="5609" x="6315075" y="1484313"/>
          <p14:tracePt t="5617" x="6327775" y="1484313"/>
          <p14:tracePt t="5624" x="6346825" y="1484313"/>
          <p14:tracePt t="5630" x="6353175" y="1484313"/>
          <p14:tracePt t="5642" x="6365875" y="1484313"/>
          <p14:tracePt t="5653" x="6378575" y="1484313"/>
          <p14:tracePt t="5661" x="6384925" y="1484313"/>
          <p14:tracePt t="5673" x="6397625" y="1490663"/>
          <p14:tracePt t="5679" x="6403975" y="1490663"/>
          <p14:tracePt t="5694" x="6410325" y="1497013"/>
          <p14:tracePt t="5700" x="6416675" y="1497013"/>
          <p14:tracePt t="5713" x="6423025" y="1497013"/>
          <p14:tracePt t="5721" x="6423025" y="1504950"/>
          <p14:tracePt t="5728" x="6429375" y="1504950"/>
          <p14:tracePt t="5736" x="6429375" y="1511300"/>
          <p14:tracePt t="5750" x="6429375" y="1517650"/>
          <p14:tracePt t="5759" x="6429375" y="1524000"/>
          <p14:tracePt t="5770" x="6429375" y="1530350"/>
          <p14:tracePt t="5777" x="6429375" y="1536700"/>
          <p14:tracePt t="5792" x="6429375" y="1543050"/>
          <p14:tracePt t="5807" x="6423025" y="1549400"/>
          <p14:tracePt t="5812" x="6423025" y="1555750"/>
          <p14:tracePt t="5831" x="6423025" y="1562100"/>
          <p14:tracePt t="5834" x="6416675" y="1568450"/>
          <p14:tracePt t="5845" x="6416675" y="1574800"/>
          <p14:tracePt t="5863" x="6410325" y="1581150"/>
          <p14:tracePt t="5880" x="6410325" y="1587500"/>
          <p14:tracePt t="5898" x="6397625" y="1587500"/>
          <p14:tracePt t="5906" x="6391275" y="1587500"/>
          <p14:tracePt t="5909" x="6384925" y="1593850"/>
          <p14:tracePt t="5917" x="6372225" y="1600200"/>
          <p14:tracePt t="5923" x="6359525" y="1606550"/>
          <p14:tracePt t="5946" x="6245225" y="1631950"/>
          <p14:tracePt t="5949" x="6135688" y="1663700"/>
          <p14:tracePt t="5956" x="5951538" y="1695450"/>
          <p14:tracePt t="5963" x="5702300" y="1733550"/>
          <p14:tracePt t="5975" x="5492750" y="1758950"/>
          <p14:tracePt t="5982" x="5256213" y="1758950"/>
          <p14:tracePt t="5986" x="5053013" y="1778000"/>
          <p14:tracePt t="5990" x="4900613" y="1778000"/>
          <p14:tracePt t="6000" x="4765675" y="1778000"/>
          <p14:tracePt t="6011" x="4638675" y="1778000"/>
          <p14:tracePt t="6013" x="4435475" y="1790700"/>
          <p14:tracePt t="6018" x="4319588" y="1803400"/>
          <p14:tracePt t="6025" x="4237038" y="1803400"/>
          <p14:tracePt t="6032" x="4148138" y="1809750"/>
          <p14:tracePt t="6040" x="4052888" y="1816100"/>
          <p14:tracePt t="6046" x="3976688" y="1816100"/>
          <p14:tracePt t="6053" x="3925888" y="1828800"/>
          <p14:tracePt t="6060" x="3860800" y="1835150"/>
          <p14:tracePt t="6067" x="3816350" y="1835150"/>
          <p14:tracePt t="6074" x="3778250" y="1841500"/>
          <p14:tracePt t="6081" x="3746500" y="1841500"/>
          <p14:tracePt t="6088" x="3714750" y="1847850"/>
          <p14:tracePt t="6095" x="3689350" y="1854200"/>
          <p14:tracePt t="6104" x="3657600" y="1860550"/>
          <p14:tracePt t="6112" x="3638550" y="1866900"/>
          <p14:tracePt t="6119" x="3613150" y="1866900"/>
          <p14:tracePt t="6123" x="3587750" y="1873250"/>
          <p14:tracePt t="6129" x="3562350" y="1885950"/>
          <p14:tracePt t="6136" x="3530600" y="1892300"/>
          <p14:tracePt t="6143" x="3492500" y="1905000"/>
          <p14:tracePt t="6150" x="3467100" y="1924050"/>
          <p14:tracePt t="6157" x="3427413" y="1938338"/>
          <p14:tracePt t="6164" x="3395663" y="1951038"/>
          <p14:tracePt t="6173" x="3357563" y="1976438"/>
          <p14:tracePt t="6177" x="3313113" y="1989138"/>
          <p14:tracePt t="6185" x="3294063" y="2001838"/>
          <p14:tracePt t="6192" x="3268663" y="2014538"/>
          <p14:tracePt t="6200" x="3249613" y="2020888"/>
          <p14:tracePt t="6205" x="3230563" y="2033588"/>
          <p14:tracePt t="6214" x="3224213" y="2033588"/>
          <p14:tracePt t="6228" x="3211513" y="2033588"/>
          <p14:tracePt t="6233" x="3205163" y="2039938"/>
          <p14:tracePt t="6247" x="3205163" y="2046288"/>
          <p14:tracePt t="6261" x="3198813" y="2046288"/>
          <p14:tracePt t="6303" x="3198813" y="2052638"/>
          <p14:tracePt t="6317" x="3198813" y="2058988"/>
          <p14:tracePt t="6330" x="3198813" y="2065338"/>
          <p14:tracePt t="6345" x="3205163" y="2078038"/>
          <p14:tracePt t="6351" x="3205163" y="2103438"/>
          <p14:tracePt t="6358" x="3205163" y="2116138"/>
          <p14:tracePt t="6365" x="3211513" y="2141538"/>
          <p14:tracePt t="6372" x="3217863" y="2179638"/>
          <p14:tracePt t="6380" x="3224213" y="2198688"/>
          <p14:tracePt t="6388" x="3230563" y="2224088"/>
          <p14:tracePt t="6398" x="3230563" y="2243138"/>
          <p14:tracePt t="6403" x="3236913" y="2262188"/>
          <p14:tracePt t="6411" x="3236913" y="2274888"/>
          <p14:tracePt t="6413" x="3243263" y="2287588"/>
          <p14:tracePt t="6425" x="3243263" y="2300288"/>
          <p14:tracePt t="6435" x="3249613" y="2306638"/>
          <p14:tracePt t="6442" x="3249613" y="2319338"/>
          <p14:tracePt t="6456" x="3249613" y="2325688"/>
          <p14:tracePt t="6463" x="3249613" y="2332038"/>
          <p14:tracePt t="6481" x="3255963" y="2338388"/>
          <p14:tracePt t="6485" x="3255963" y="2344738"/>
          <p14:tracePt t="6493" x="3255963" y="2351088"/>
          <p14:tracePt t="6506" x="3255963" y="2365375"/>
          <p14:tracePt t="6510" x="3255963" y="2371725"/>
          <p14:tracePt t="6517" x="3262313" y="2378075"/>
          <p14:tracePt t="6525" x="3262313" y="2390775"/>
          <p14:tracePt t="6531" x="3262313" y="2397125"/>
          <p14:tracePt t="6542" x="3268663" y="2409825"/>
          <p14:tracePt t="6552" x="3275013" y="2416175"/>
          <p14:tracePt t="6558" x="3275013" y="2428875"/>
          <p14:tracePt t="6568" x="3275013" y="2435225"/>
          <p14:tracePt t="6581" x="3281363" y="2441575"/>
          <p14:tracePt t="6591" x="3281363" y="2447925"/>
          <p14:tracePt t="6602" x="3287713" y="2454275"/>
          <p14:tracePt t="6615" x="3294063" y="2454275"/>
          <p14:tracePt t="6628" x="3294063" y="2460625"/>
          <p14:tracePt t="6651" x="3300413" y="2466975"/>
          <p14:tracePt t="6655" x="3306763" y="2466975"/>
          <p14:tracePt t="6671" x="3319463" y="2466975"/>
          <p14:tracePt t="6676" x="3344863" y="2473325"/>
          <p14:tracePt t="6683" x="3376613" y="2473325"/>
          <p14:tracePt t="6691" x="3441700" y="2492375"/>
          <p14:tracePt t="6696" x="3594100" y="2524125"/>
          <p14:tracePt t="6707" x="3822700" y="2549525"/>
          <p14:tracePt t="6710" x="4027488" y="2574925"/>
          <p14:tracePt t="6717" x="4179888" y="2574925"/>
          <p14:tracePt t="6724" x="4275138" y="2574925"/>
          <p14:tracePt t="6732" x="4359275" y="2574925"/>
          <p14:tracePt t="6738" x="4435475" y="2574925"/>
          <p14:tracePt t="6747" x="4498975" y="2574925"/>
          <p14:tracePt t="6757" x="4543425" y="2568575"/>
          <p14:tracePt t="6762" x="4594225" y="2562225"/>
          <p14:tracePt t="6768" x="4632325" y="2549525"/>
          <p14:tracePt t="6776" x="4676775" y="2543175"/>
          <p14:tracePt t="6780" x="4727575" y="2517775"/>
          <p14:tracePt t="6788" x="4778375" y="2505075"/>
          <p14:tracePt t="6796" x="4849813" y="2466975"/>
          <p14:tracePt t="6804" x="4906963" y="2435225"/>
          <p14:tracePt t="6808" x="4951413" y="2409825"/>
          <p14:tracePt t="6816" x="4989513" y="2384425"/>
          <p14:tracePt t="6827" x="5021263" y="2359025"/>
          <p14:tracePt t="6829" x="5046663" y="2344738"/>
          <p14:tracePt t="6835" x="5065713" y="2332038"/>
          <p14:tracePt t="6842" x="5072063" y="2319338"/>
          <p14:tracePt t="6849" x="5091113" y="2306638"/>
          <p14:tracePt t="6857" x="5103813" y="2293938"/>
          <p14:tracePt t="6863" x="5116513" y="2281238"/>
          <p14:tracePt t="6871" x="5135563" y="2268538"/>
          <p14:tracePt t="6890" x="5167313" y="2211388"/>
          <p14:tracePt t="6898" x="5180013" y="2192338"/>
          <p14:tracePt t="6905" x="5192713" y="2160588"/>
          <p14:tracePt t="6911" x="5211763" y="2122488"/>
          <p14:tracePt t="6921" x="5224463" y="2078038"/>
          <p14:tracePt t="6930" x="5230813" y="2039938"/>
          <p14:tracePt t="6938" x="5230813" y="2008188"/>
          <p14:tracePt t="6943" x="5230813" y="1976438"/>
          <p14:tracePt t="6947" x="5230813" y="1944688"/>
          <p14:tracePt t="6955" x="5224463" y="1905000"/>
          <p14:tracePt t="6960" x="5218113" y="1860550"/>
          <p14:tracePt t="6967" x="5199063" y="1816100"/>
          <p14:tracePt t="6974" x="5167313" y="1758950"/>
          <p14:tracePt t="6981" x="5135563" y="1682750"/>
          <p14:tracePt t="6989" x="5078413" y="1581150"/>
          <p14:tracePt t="6995" x="5014913" y="1497013"/>
          <p14:tracePt t="7002" x="4964113" y="1427163"/>
          <p14:tracePt t="7011" x="4906963" y="1370013"/>
          <p14:tracePt t="7017" x="4843463" y="1319213"/>
          <p14:tracePt t="7023" x="4784725" y="1281113"/>
          <p14:tracePt t="7032" x="4740275" y="1230313"/>
          <p14:tracePt t="7037" x="4670425" y="1192213"/>
          <p14:tracePt t="7046" x="4613275" y="1160463"/>
          <p14:tracePt t="7053" x="4562475" y="1128713"/>
          <p14:tracePt t="7059" x="4524375" y="1109663"/>
          <p14:tracePt t="7063" x="4479925" y="1084263"/>
          <p14:tracePt t="7072" x="4435475" y="1057275"/>
          <p14:tracePt t="7078" x="4378325" y="1038225"/>
          <p14:tracePt t="7085" x="4332288" y="1019175"/>
          <p14:tracePt t="7092" x="4275138" y="1006475"/>
          <p14:tracePt t="7099" x="4230688" y="987425"/>
          <p14:tracePt t="7106" x="4173538" y="981075"/>
          <p14:tracePt t="7113" x="4116388" y="974725"/>
          <p14:tracePt t="7119" x="4065588" y="955675"/>
          <p14:tracePt t="7127" x="4008438" y="955675"/>
          <p14:tracePt t="7136" x="3976688" y="949325"/>
          <p14:tracePt t="7142" x="3951288" y="949325"/>
          <p14:tracePt t="7149" x="3932238" y="949325"/>
          <p14:tracePt t="7154" x="3919538" y="949325"/>
          <p14:tracePt t="7161" x="3906838" y="949325"/>
          <p14:tracePt t="7169" x="3894138" y="949325"/>
          <p14:tracePt t="7175" x="3887788" y="949325"/>
          <p14:tracePt t="7182" x="3879850" y="949325"/>
          <p14:tracePt t="7189" x="3873500" y="955675"/>
          <p14:tracePt t="7212" x="3867150" y="968375"/>
          <p14:tracePt t="7218" x="3860800" y="974725"/>
          <p14:tracePt t="7238" x="3848100" y="993775"/>
          <p14:tracePt t="7244" x="3841750" y="993775"/>
          <p14:tracePt t="7261" x="3835400" y="1006475"/>
          <p14:tracePt t="7266" x="3835400" y="1012825"/>
          <p14:tracePt t="7273" x="3829050" y="1019175"/>
          <p14:tracePt t="7280" x="3822700" y="1031875"/>
          <p14:tracePt t="7286" x="3822700" y="1044575"/>
          <p14:tracePt t="7293" x="3816350" y="1063625"/>
          <p14:tracePt t="7302" x="3810000" y="1084263"/>
          <p14:tracePt t="7310" x="3803650" y="1103313"/>
          <p14:tracePt t="7316" x="3797300" y="1122363"/>
          <p14:tracePt t="7320" x="3784600" y="1160463"/>
          <p14:tracePt t="7327" x="3771900" y="1192213"/>
          <p14:tracePt t="7335" x="3765550" y="1236663"/>
          <p14:tracePt t="7341" x="3759200" y="1281113"/>
          <p14:tracePt t="7348" x="3752850" y="1325563"/>
          <p14:tracePt t="7356" x="3746500" y="1370013"/>
          <p14:tracePt t="7362" x="3740150" y="1395413"/>
          <p14:tracePt t="7369" x="3740150" y="1427163"/>
          <p14:tracePt t="7376" x="3740150" y="1452563"/>
          <p14:tracePt t="7383" x="3740150" y="1471613"/>
          <p14:tracePt t="7390" x="3740150" y="1490663"/>
          <p14:tracePt t="7397" x="3740150" y="1504950"/>
          <p14:tracePt t="7404" x="3740150" y="1524000"/>
          <p14:tracePt t="7411" x="3740150" y="1543050"/>
          <p14:tracePt t="7418" x="3740150" y="1555750"/>
          <p14:tracePt t="7427" x="3746500" y="1574800"/>
          <p14:tracePt t="7434" x="3752850" y="1593850"/>
          <p14:tracePt t="7439" x="3752850" y="1612900"/>
          <p14:tracePt t="7445" x="3759200" y="1625600"/>
          <p14:tracePt t="7452" x="3765550" y="1644650"/>
          <p14:tracePt t="7460" x="3778250" y="1663700"/>
          <p14:tracePt t="7466" x="3797300" y="1689100"/>
          <p14:tracePt t="7473" x="3822700" y="1714500"/>
          <p14:tracePt t="7480" x="3841750" y="1746250"/>
          <p14:tracePt t="7488" x="3879850" y="1771650"/>
          <p14:tracePt t="7494" x="3919538" y="1803400"/>
          <p14:tracePt t="7501" x="3957638" y="1841500"/>
          <p14:tracePt t="7510" x="4014788" y="1885950"/>
          <p14:tracePt t="7517" x="4071938" y="1917700"/>
          <p14:tracePt t="7530" x="4186238" y="1982788"/>
          <p14:tracePt t="7535" x="4243388" y="2008188"/>
          <p14:tracePt t="7545" x="4300538" y="2027238"/>
          <p14:tracePt t="7555" x="4359275" y="2039938"/>
          <p14:tracePt t="7561" x="4403725" y="2046288"/>
          <p14:tracePt t="7565" x="4454525" y="2046288"/>
          <p14:tracePt t="7570" x="4498975" y="2046288"/>
          <p14:tracePt t="7577" x="4556125" y="2039938"/>
          <p14:tracePt t="7585" x="4613275" y="2027238"/>
          <p14:tracePt t="7591" x="4689475" y="2008188"/>
          <p14:tracePt t="7598" x="4765675" y="1976438"/>
          <p14:tracePt t="7609" x="4824413" y="1938338"/>
          <p14:tracePt t="7616" x="4881563" y="1905000"/>
          <p14:tracePt t="7620" x="4932363" y="1866900"/>
          <p14:tracePt t="7627" x="4970463" y="1828800"/>
          <p14:tracePt t="7632" x="4995863" y="1797050"/>
          <p14:tracePt t="7640" x="5027613" y="1758950"/>
          <p14:tracePt t="7646" x="5040313" y="1733550"/>
          <p14:tracePt t="7655" x="5059363" y="1714500"/>
          <p14:tracePt t="7660" x="5065713" y="1689100"/>
          <p14:tracePt t="7669" x="5072063" y="1682750"/>
          <p14:tracePt t="7685" x="5084763" y="1651000"/>
          <p14:tracePt t="7688" x="5084763" y="1631950"/>
          <p14:tracePt t="7697" x="5084763" y="1625600"/>
          <p14:tracePt t="7705" x="5084763" y="1612900"/>
          <p14:tracePt t="7711" x="5084763" y="1593850"/>
          <p14:tracePt t="7716" x="5084763" y="1587500"/>
          <p14:tracePt t="7723" x="5084763" y="1568450"/>
          <p14:tracePt t="7730" x="5084763" y="1543050"/>
          <p14:tracePt t="7742" x="5072063" y="1517650"/>
          <p14:tracePt t="7747" x="5065713" y="1490663"/>
          <p14:tracePt t="7751" x="5040313" y="1446213"/>
          <p14:tracePt t="7757" x="5014913" y="1395413"/>
          <p14:tracePt t="7764" x="4995863" y="1370013"/>
          <p14:tracePt t="7773" x="4964113" y="1331913"/>
          <p14:tracePt t="7778" x="4945063" y="1306513"/>
          <p14:tracePt t="7785" x="4913313" y="1274763"/>
          <p14:tracePt t="7792" x="4887913" y="1255713"/>
          <p14:tracePt t="7802" x="4868863" y="1236663"/>
          <p14:tracePt t="7807" x="4843463" y="1217613"/>
          <p14:tracePt t="7815" x="4811713" y="1198563"/>
          <p14:tracePt t="7819" x="4784725" y="1185863"/>
          <p14:tracePt t="7827" x="4746625" y="1160463"/>
          <p14:tracePt t="7835" x="4714875" y="1141413"/>
          <p14:tracePt t="7840" x="4676775" y="1122363"/>
          <p14:tracePt t="7852" x="4632325" y="1109663"/>
          <p14:tracePt t="7860" x="4594225" y="1103313"/>
          <p14:tracePt t="7865" x="4549775" y="1096963"/>
          <p14:tracePt t="7870" x="4518025" y="1096963"/>
          <p14:tracePt t="7875" x="4486275" y="1096963"/>
          <p14:tracePt t="7884" x="4454525" y="1096963"/>
          <p14:tracePt t="7893" x="4429125" y="1096963"/>
          <p14:tracePt t="7900" x="4397375" y="1096963"/>
          <p14:tracePt t="7905" x="4378325" y="1103313"/>
          <p14:tracePt t="7910" x="4352925" y="1109663"/>
          <p14:tracePt t="7918" x="4338638" y="1109663"/>
          <p14:tracePt t="7923" x="4325938" y="1116013"/>
          <p14:tracePt t="7931" x="4306888" y="1122363"/>
          <p14:tracePt t="7937" x="4287838" y="1128713"/>
          <p14:tracePt t="7944" x="4281488" y="1135063"/>
          <p14:tracePt t="7952" x="4262438" y="1141413"/>
          <p14:tracePt t="7958" x="4249738" y="1154113"/>
          <p14:tracePt t="7965" x="4230688" y="1166813"/>
          <p14:tracePt t="7972" x="4217988" y="1173163"/>
          <p14:tracePt t="7980" x="4205288" y="1185863"/>
          <p14:tracePt t="7986" x="4186238" y="1198563"/>
          <p14:tracePt t="7995" x="4173538" y="1211263"/>
          <p14:tracePt t="8005" x="4167188" y="1223963"/>
          <p14:tracePt t="8011" x="4154488" y="1236663"/>
          <p14:tracePt t="8015" x="4141788" y="1255713"/>
          <p14:tracePt t="8021" x="4129088" y="1268413"/>
          <p14:tracePt t="8027" x="4122738" y="1287463"/>
          <p14:tracePt t="8035" x="4110038" y="1300163"/>
          <p14:tracePt t="8042" x="4103688" y="1306513"/>
          <p14:tracePt t="8048" x="4103688" y="1312863"/>
          <p14:tracePt t="8056" x="4097338" y="1319213"/>
          <p14:tracePt t="8062" x="4090988" y="1331913"/>
          <p14:tracePt t="8070" x="4090988" y="1344613"/>
          <p14:tracePt t="8076" x="4084638" y="1350963"/>
          <p14:tracePt t="8085" x="4084638" y="1357313"/>
          <p14:tracePt t="8098" x="4084638" y="1363663"/>
          <p14:tracePt t="8104" x="4078288" y="1376363"/>
          <p14:tracePt t="8111" x="4078288" y="1382713"/>
          <p14:tracePt t="8118" x="4078288" y="1389063"/>
          <p14:tracePt t="8126" x="4078288" y="1395413"/>
          <p14:tracePt t="8132" x="4078288" y="1401763"/>
          <p14:tracePt t="8139" x="4078288" y="1408113"/>
          <p14:tracePt t="8145" x="4078288" y="1414463"/>
          <p14:tracePt t="8152" x="4078288" y="1420813"/>
          <p14:tracePt t="8166" x="4078288" y="1433513"/>
          <p14:tracePt t="8173" x="4078288" y="1439863"/>
          <p14:tracePt t="8194" x="4084638" y="1446213"/>
          <p14:tracePt t="8201" x="4084638" y="1452563"/>
          <p14:tracePt t="8215" x="4084638" y="1458913"/>
          <p14:tracePt t="8231" x="4090988" y="1465263"/>
          <p14:tracePt t="8245" x="4097338" y="1471613"/>
          <p14:tracePt t="8606" x="4084638" y="1471613"/>
          <p14:tracePt t="8619" x="4071938" y="1465263"/>
          <p14:tracePt t="8628" x="4065588" y="1458913"/>
          <p14:tracePt t="8636" x="4059238" y="1458913"/>
          <p14:tracePt t="8641" x="4046538" y="1452563"/>
          <p14:tracePt t="8645" x="4033838" y="1446213"/>
          <p14:tracePt t="8652" x="4027488" y="1433513"/>
          <p14:tracePt t="8658" x="4021138" y="1420813"/>
          <p14:tracePt t="8668" x="4008438" y="1420813"/>
          <p14:tracePt t="8677" x="4002088" y="1408113"/>
          <p14:tracePt t="8679" x="3989388" y="1401763"/>
          <p14:tracePt t="8690" x="3989388" y="1389063"/>
          <p14:tracePt t="8703" x="3983038" y="1382713"/>
          <p14:tracePt t="8708" x="3976688" y="1376363"/>
          <p14:tracePt t="8715" x="3970338" y="1370013"/>
          <p14:tracePt t="8735" x="3970338" y="1363663"/>
          <p14:tracePt t="8744" x="3970338" y="1357313"/>
          <p14:tracePt t="8751" x="3963988" y="1357313"/>
          <p14:tracePt t="8772" x="3963988" y="1350963"/>
          <p14:tracePt t="8785" x="3963988" y="1344613"/>
          <p14:tracePt t="8839" x="3963988" y="1350963"/>
          <p14:tracePt t="8876" x="3963988" y="1357313"/>
          <p14:tracePt t="8890" x="3963988" y="1363663"/>
          <p14:tracePt t="8923" x="3963988" y="1370013"/>
          <p14:tracePt t="8936" x="3963988" y="1376363"/>
          <p14:tracePt t="8950" x="3963988" y="1382713"/>
          <p14:tracePt t="8985" x="3963988" y="1389063"/>
          <p14:tracePt t="8991" x="3963988" y="1395413"/>
          <p14:tracePt t="8999" x="3970338" y="1395413"/>
          <p14:tracePt t="9005" x="3970338" y="1401763"/>
          <p14:tracePt t="9012" x="3976688" y="1408113"/>
          <p14:tracePt t="9019" x="3976688" y="1414463"/>
          <p14:tracePt t="9026" x="3983038" y="1414463"/>
          <p14:tracePt t="9041" x="3983038" y="1420813"/>
          <p14:tracePt t="9047" x="3983038" y="1427163"/>
          <p14:tracePt t="9061" x="3983038" y="1433513"/>
          <p14:tracePt t="9067" x="3983038" y="1439863"/>
          <p14:tracePt t="9089" x="3983038" y="1446213"/>
          <p14:tracePt t="9098" x="3983038" y="1452563"/>
          <p14:tracePt t="9105" x="3983038" y="1458913"/>
          <p14:tracePt t="9140" x="3983038" y="1465263"/>
          <p14:tracePt t="9152" x="3983038" y="1471613"/>
          <p14:tracePt t="9458" x="3989388" y="1471613"/>
          <p14:tracePt t="9473" x="3995738" y="1471613"/>
          <p14:tracePt t="9495" x="4002088" y="1477963"/>
          <p14:tracePt t="9505" x="4014788" y="1477963"/>
          <p14:tracePt t="9511" x="4014788" y="1484313"/>
          <p14:tracePt t="9520" x="4021138" y="1484313"/>
          <p14:tracePt t="9527" x="4033838" y="1490663"/>
          <p14:tracePt t="9539" x="4046538" y="1490663"/>
          <p14:tracePt t="9546" x="4052888" y="1490663"/>
          <p14:tracePt t="9553" x="4065588" y="1497013"/>
          <p14:tracePt t="9559" x="4078288" y="1497013"/>
          <p14:tracePt t="9569" x="4084638" y="1497013"/>
          <p14:tracePt t="9575" x="4097338" y="1497013"/>
          <p14:tracePt t="9585" x="4110038" y="1497013"/>
          <p14:tracePt t="9590" x="4116388" y="1497013"/>
          <p14:tracePt t="9595" x="4129088" y="1497013"/>
          <p14:tracePt t="9608" x="4141788" y="1497013"/>
          <p14:tracePt t="9620" x="4154488" y="1497013"/>
          <p14:tracePt t="9630" x="4160838" y="1497013"/>
          <p14:tracePt t="9636" x="4167188" y="1497013"/>
          <p14:tracePt t="9643" x="4173538" y="1497013"/>
          <p14:tracePt t="9657" x="4179888" y="1490663"/>
          <p14:tracePt t="9663" x="4186238" y="1490663"/>
          <p14:tracePt t="9678" x="4186238" y="1484313"/>
          <p14:tracePt t="9687" x="4192588" y="1484313"/>
          <p14:tracePt t="9705" x="4198938" y="1484313"/>
          <p14:tracePt t="9721" x="4198938" y="1477963"/>
          <p14:tracePt t="9734" x="4198938" y="1471613"/>
          <p14:tracePt t="9767" x="4198938" y="1465263"/>
          <p14:tracePt t="9782" x="4198938" y="1458913"/>
          <p14:tracePt t="9816" x="4198938" y="1452563"/>
          <p14:tracePt t="9830" x="4198938" y="1446213"/>
          <p14:tracePt t="9837" x="4198938" y="1439863"/>
          <p14:tracePt t="9844" x="4198938" y="1433513"/>
          <p14:tracePt t="9852" x="4192588" y="1414463"/>
          <p14:tracePt t="9859" x="4192588" y="1408113"/>
          <p14:tracePt t="9865" x="4186238" y="1395413"/>
          <p14:tracePt t="9872" x="4186238" y="1389063"/>
          <p14:tracePt t="9879" x="4186238" y="1376363"/>
          <p14:tracePt t="9884" x="4186238" y="1370013"/>
          <p14:tracePt t="9891" x="4186238" y="1363663"/>
          <p14:tracePt t="9898" x="4186238" y="1357313"/>
          <p14:tracePt t="9905" x="4186238" y="1350963"/>
          <p14:tracePt t="9915" x="4186238" y="1344613"/>
          <p14:tracePt t="9929" x="4186238" y="1338263"/>
          <p14:tracePt t="9935" x="4186238" y="1331913"/>
          <p14:tracePt t="9948" x="4186238" y="1325563"/>
          <p14:tracePt t="9961" x="4186238" y="1319213"/>
          <p14:tracePt t="9975" x="4186238" y="1312863"/>
          <p14:tracePt t="10046" x="4186238" y="1319213"/>
          <p14:tracePt t="10060" x="4186238" y="1325563"/>
          <p14:tracePt t="10081" x="4186238" y="1331913"/>
          <p14:tracePt t="10090" x="4186238" y="1338263"/>
          <p14:tracePt t="10104" x="4186238" y="1344613"/>
          <p14:tracePt t="10109" x="4186238" y="1350963"/>
          <p14:tracePt t="10115" x="4186238" y="1357313"/>
          <p14:tracePt t="10127" x="4186238" y="1363663"/>
          <p14:tracePt t="10136" x="4186238" y="1370013"/>
          <p14:tracePt t="10144" x="4192588" y="1376363"/>
          <p14:tracePt t="10152" x="4192588" y="1382713"/>
          <p14:tracePt t="10157" x="4192588" y="1389063"/>
          <p14:tracePt t="10161" x="4198938" y="1395413"/>
          <p14:tracePt t="10170" x="4198938" y="1401763"/>
          <p14:tracePt t="10175" x="4198938" y="1408113"/>
          <p14:tracePt t="10183" x="4198938" y="1414463"/>
          <p14:tracePt t="10190" x="4198938" y="1420813"/>
          <p14:tracePt t="10196" x="4198938" y="1427163"/>
          <p14:tracePt t="10214" x="4205288" y="1433513"/>
          <p14:tracePt t="10217" x="4205288" y="1439863"/>
          <p14:tracePt t="10231" x="4205288" y="1446213"/>
          <p14:tracePt t="10245" x="4205288" y="1452563"/>
          <p14:tracePt t="10259" x="4205288" y="1458913"/>
          <p14:tracePt t="10298" x="4205288" y="1465263"/>
          <p14:tracePt t="10310" x="4205288" y="1471613"/>
          <p14:tracePt t="10317" x="4198938" y="1471613"/>
          <p14:tracePt t="10337" x="4192588" y="1471613"/>
          <p14:tracePt t="10344" x="4186238" y="1471613"/>
          <p14:tracePt t="10356" x="4179888" y="1471613"/>
          <p14:tracePt t="10370" x="4173538" y="1465263"/>
          <p14:tracePt t="10377" x="4167188" y="1465263"/>
          <p14:tracePt t="10384" x="4160838" y="1465263"/>
          <p14:tracePt t="10390" x="4154488" y="1458913"/>
          <p14:tracePt t="10397" x="4148138" y="1458913"/>
          <p14:tracePt t="10406" x="4141788" y="1452563"/>
          <p14:tracePt t="10411" x="4135438" y="1452563"/>
          <p14:tracePt t="10419" x="4129088" y="1446213"/>
          <p14:tracePt t="10424" x="4122738" y="1446213"/>
          <p14:tracePt t="10434" x="4116388" y="1439863"/>
          <p14:tracePt t="10440" x="4116388" y="1433513"/>
          <p14:tracePt t="10448" x="4110038" y="1427163"/>
          <p14:tracePt t="10454" x="4103688" y="1427163"/>
          <p14:tracePt t="10459" x="4097338" y="1414463"/>
          <p14:tracePt t="10467" x="4097338" y="1408113"/>
          <p14:tracePt t="10480" x="4097338" y="1401763"/>
          <p14:tracePt t="10489" x="4090988" y="1395413"/>
          <p14:tracePt t="10497" x="4084638" y="1395413"/>
          <p14:tracePt t="10505" x="4084638" y="1389063"/>
          <p14:tracePt t="10507" x="4078288" y="1389063"/>
          <p14:tracePt t="10515" x="4071938" y="1382713"/>
          <p14:tracePt t="10523" x="4071938" y="1376363"/>
          <p14:tracePt t="10537" x="4065588" y="1376363"/>
          <p14:tracePt t="10543" x="4059238" y="1370013"/>
          <p14:tracePt t="10551" x="4052888" y="1370013"/>
          <p14:tracePt t="10557" x="4052888" y="1363663"/>
          <p14:tracePt t="10580" x="4046538" y="1363663"/>
          <p14:tracePt t="10594" x="4040188" y="1363663"/>
          <p14:tracePt t="10628" x="4040188" y="1370013"/>
          <p14:tracePt t="10665" x="4040188" y="1376363"/>
          <p14:tracePt t="10677" x="4040188" y="1382713"/>
          <p14:tracePt t="10696" x="4040188" y="1389063"/>
          <p14:tracePt t="10723" x="4040188" y="1395413"/>
          <p14:tracePt t="10737" x="4040188" y="1401763"/>
          <p14:tracePt t="10758" x="4046538" y="1408113"/>
          <p14:tracePt t="10765" x="4046538" y="1414463"/>
          <p14:tracePt t="10772" x="4046538" y="1420813"/>
          <p14:tracePt t="10779" x="4052888" y="1420813"/>
          <p14:tracePt t="10785" x="4059238" y="1420813"/>
          <p14:tracePt t="10795" x="4065588" y="1427163"/>
          <p14:tracePt t="10804" x="4065588" y="1433513"/>
          <p14:tracePt t="10810" x="4071938" y="1433513"/>
          <p14:tracePt t="10829" x="4084638" y="1439863"/>
          <p14:tracePt t="10835" x="4090988" y="1446213"/>
          <p14:tracePt t="10855" x="4097338" y="1446213"/>
          <p14:tracePt t="10869" x="4103688" y="1446213"/>
          <p14:tracePt t="10893" x="4116388" y="1446213"/>
          <p14:tracePt t="10908" x="4122738" y="1446213"/>
          <p14:tracePt t="10913" x="4129088" y="1446213"/>
          <p14:tracePt t="10945" x="4135438" y="1439863"/>
          <p14:tracePt t="10959" x="4141788" y="1439863"/>
          <p14:tracePt t="10973" x="4148138" y="1433513"/>
          <p14:tracePt t="10987" x="4148138" y="1427163"/>
          <p14:tracePt t="11008" x="4148138" y="1420813"/>
          <p14:tracePt t="11014" x="4148138" y="1414463"/>
          <p14:tracePt t="11028" x="4148138" y="1408113"/>
          <p14:tracePt t="11035" x="4148138" y="1395413"/>
          <p14:tracePt t="11042" x="4148138" y="1389063"/>
          <p14:tracePt t="11048" x="4148138" y="1376363"/>
          <p14:tracePt t="11056" x="4148138" y="1357313"/>
          <p14:tracePt t="11063" x="4148138" y="1350963"/>
          <p14:tracePt t="11070" x="4148138" y="1338263"/>
          <p14:tracePt t="11079" x="4148138" y="1331913"/>
          <p14:tracePt t="11085" x="4148138" y="1319213"/>
          <p14:tracePt t="11092" x="4148138" y="1306513"/>
          <p14:tracePt t="11108" x="4148138" y="1300163"/>
          <p14:tracePt t="11112" x="4148138" y="1287463"/>
          <p14:tracePt t="11133" x="4148138" y="1281113"/>
          <p14:tracePt t="11139" x="4148138" y="1274763"/>
          <p14:tracePt t="11168" x="4141788" y="1268413"/>
          <p14:tracePt t="11181" x="4135438" y="1268413"/>
          <p14:tracePt t="11216" x="4129088" y="1268413"/>
          <p14:tracePt t="11231" x="4122738" y="1274763"/>
          <p14:tracePt t="11244" x="4122738" y="1281113"/>
          <p14:tracePt t="11259" x="4122738" y="1287463"/>
          <p14:tracePt t="11266" x="4122738" y="1293813"/>
          <p14:tracePt t="11270" x="4122738" y="1300163"/>
          <p14:tracePt t="11277" x="4122738" y="1306513"/>
          <p14:tracePt t="11284" x="4122738" y="1319213"/>
          <p14:tracePt t="11291" x="4122738" y="1331913"/>
          <p14:tracePt t="11299" x="4129088" y="1350963"/>
          <p14:tracePt t="11305" x="4135438" y="1370013"/>
          <p14:tracePt t="11313" x="4135438" y="1389063"/>
          <p14:tracePt t="11320" x="4141788" y="1408113"/>
          <p14:tracePt t="11326" x="4141788" y="1420813"/>
          <p14:tracePt t="11333" x="4148138" y="1433513"/>
          <p14:tracePt t="11340" x="4148138" y="1439863"/>
          <p14:tracePt t="11346" x="4154488" y="1452563"/>
          <p14:tracePt t="11355" x="4154488" y="1465263"/>
          <p14:tracePt t="11368" x="4154488" y="1471613"/>
          <p14:tracePt t="11374" x="4154488" y="1477963"/>
          <p14:tracePt t="11383" x="4154488" y="1490663"/>
          <p14:tracePt t="11397" x="4154488" y="1497013"/>
          <p14:tracePt t="11404" x="4154488" y="1504950"/>
          <p14:tracePt t="11417" x="4154488" y="1511300"/>
          <p14:tracePt t="11423" x="4154488" y="1517650"/>
          <p14:tracePt t="11453" x="4154488" y="1524000"/>
          <p14:tracePt t="11473" x="4154488" y="1530350"/>
          <p14:tracePt t="11560" x="4154488" y="1524000"/>
          <p14:tracePt t="11585" x="4154488" y="1517650"/>
          <p14:tracePt t="11597" x="4154488" y="1511300"/>
          <p14:tracePt t="11610" x="4154488" y="1504950"/>
          <p14:tracePt t="11619" x="4154488" y="1497013"/>
          <p14:tracePt t="11631" x="4154488" y="1477963"/>
          <p14:tracePt t="11642" x="4154488" y="1465263"/>
          <p14:tracePt t="11654" x="4148138" y="1446213"/>
          <p14:tracePt t="11661" x="4148138" y="1439863"/>
          <p14:tracePt t="11666" x="4141788" y="1427163"/>
          <p14:tracePt t="11672" x="4141788" y="1414463"/>
          <p14:tracePt t="11679" x="4141788" y="1408113"/>
          <p14:tracePt t="11688" x="4135438" y="1395413"/>
          <p14:tracePt t="11693" x="4135438" y="1389063"/>
          <p14:tracePt t="11707" x="4135438" y="1382713"/>
          <p14:tracePt t="11716" x="4135438" y="1370013"/>
          <p14:tracePt t="11730" x="4135438" y="1363663"/>
          <p14:tracePt t="11737" x="4135438" y="1357313"/>
          <p14:tracePt t="11756" x="4135438" y="1350963"/>
          <p14:tracePt t="11800" x="4129088" y="1350963"/>
          <p14:tracePt t="11852" x="4129088" y="1357313"/>
          <p14:tracePt t="11867" x="4129088" y="1363663"/>
          <p14:tracePt t="12160" x="4129088" y="1370013"/>
          <p14:tracePt t="12166" x="4135438" y="1389063"/>
          <p14:tracePt t="12171" x="4141788" y="1401763"/>
          <p14:tracePt t="12181" x="4148138" y="1420813"/>
          <p14:tracePt t="12188" x="4154488" y="1433513"/>
          <p14:tracePt t="12197" x="4167188" y="1446213"/>
          <p14:tracePt t="12198" x="4173538" y="1458913"/>
          <p14:tracePt t="12206" x="4179888" y="1465263"/>
          <p14:tracePt t="12213" x="4186238" y="1477963"/>
          <p14:tracePt t="12227" x="4186238" y="1490663"/>
          <p14:tracePt t="12235" x="4192588" y="1497013"/>
          <p14:tracePt t="12244" x="4192588" y="1511300"/>
          <p14:tracePt t="12247" x="4198938" y="1517650"/>
          <p14:tracePt t="12263" x="4205288" y="1524000"/>
          <p14:tracePt t="12270" x="4205288" y="1530350"/>
          <p14:tracePt t="12285" x="4205288" y="1536700"/>
          <p14:tracePt t="12289" x="4205288" y="1543050"/>
          <p14:tracePt t="12296" x="4211638" y="1543050"/>
          <p14:tracePt t="12310" x="4217988" y="1543050"/>
          <p14:tracePt t="12317" x="4217988" y="1549400"/>
          <p14:tracePt t="12345" x="4224338" y="1549400"/>
          <p14:tracePt t="12360" x="4230688" y="1549400"/>
          <p14:tracePt t="12401" x="4230688" y="1543050"/>
          <p14:tracePt t="12407" x="4230688" y="1536700"/>
          <p14:tracePt t="12422" x="4230688" y="1530350"/>
          <p14:tracePt t="12430" x="4224338" y="1530350"/>
          <p14:tracePt t="12446" x="4224338" y="1524000"/>
          <p14:tracePt t="12460" x="4224338" y="1517650"/>
          <p14:tracePt t="12465" x="4224338" y="1511300"/>
          <p14:tracePt t="12469" x="4217988" y="1504950"/>
          <p14:tracePt t="12490" x="4217988" y="1497013"/>
          <p14:tracePt t="12497" x="4217988" y="1484313"/>
          <p14:tracePt t="12511" x="4217988" y="1477963"/>
          <p14:tracePt t="12518" x="4217988" y="1471613"/>
          <p14:tracePt t="12525" x="4217988" y="1465263"/>
          <p14:tracePt t="12531" x="4217988" y="1452563"/>
          <p14:tracePt t="12545" x="4217988" y="1439863"/>
          <p14:tracePt t="12553" x="4217988" y="1433513"/>
          <p14:tracePt t="12563" x="4217988" y="1427163"/>
          <p14:tracePt t="12568" x="4217988" y="1420813"/>
          <p14:tracePt t="12575" x="4217988" y="1414463"/>
          <p14:tracePt t="12580" x="4217988" y="1408113"/>
          <p14:tracePt t="12587" x="4224338" y="1401763"/>
          <p14:tracePt t="12594" x="4224338" y="1395413"/>
          <p14:tracePt t="12601" x="4230688" y="1395413"/>
          <p14:tracePt t="12609" x="4230688" y="1389063"/>
          <p14:tracePt t="12617" x="4237038" y="1389063"/>
          <p14:tracePt t="12627" x="4237038" y="1382713"/>
          <p14:tracePt t="12645" x="4243388" y="1382713"/>
          <p14:tracePt t="12658" x="4256088" y="1376363"/>
          <p14:tracePt t="12664" x="4262438" y="1370013"/>
          <p14:tracePt t="12675" x="4275138" y="1363663"/>
          <p14:tracePt t="12678" x="4287838" y="1357313"/>
          <p14:tracePt t="12684" x="4294188" y="1357313"/>
          <p14:tracePt t="12691" x="4313238" y="1350963"/>
          <p14:tracePt t="12698" x="4332288" y="1350963"/>
          <p14:tracePt t="12706" x="4338638" y="1344613"/>
          <p14:tracePt t="12711" x="4359275" y="1344613"/>
          <p14:tracePt t="12721" x="4378325" y="1344613"/>
          <p14:tracePt t="12731" x="4384675" y="1344613"/>
          <p14:tracePt t="12733" x="4403725" y="1344613"/>
          <p14:tracePt t="12742" x="4422775" y="1344613"/>
          <p14:tracePt t="12748" x="4429125" y="1344613"/>
          <p14:tracePt t="12759" x="4448175" y="1344613"/>
          <p14:tracePt t="12762" x="4460875" y="1344613"/>
          <p14:tracePt t="12768" x="4473575" y="1344613"/>
          <p14:tracePt t="12775" x="4492625" y="1344613"/>
          <p14:tracePt t="12781" x="4505325" y="1350963"/>
          <p14:tracePt t="12789" x="4524375" y="1357313"/>
          <p14:tracePt t="12794" x="4530725" y="1363663"/>
          <p14:tracePt t="12805" x="4549775" y="1370013"/>
          <p14:tracePt t="12814" x="4562475" y="1376363"/>
          <p14:tracePt t="12820" x="4568825" y="1382713"/>
          <p14:tracePt t="12825" x="4575175" y="1382713"/>
          <p14:tracePt t="12829" x="4581525" y="1382713"/>
          <p14:tracePt t="12836" x="4587875" y="1382713"/>
          <p14:tracePt t="12844" x="4594225" y="1395413"/>
          <p14:tracePt t="12851" x="4594225" y="1401763"/>
          <p14:tracePt t="12857" x="4600575" y="1401763"/>
          <p14:tracePt t="12864" x="4606925" y="1408113"/>
          <p14:tracePt t="12873" x="4606925" y="1414463"/>
          <p14:tracePt t="12878" x="4606925" y="1420813"/>
          <p14:tracePt t="12894" x="4606925" y="1427163"/>
          <p14:tracePt t="12901" x="4606925" y="1433513"/>
          <p14:tracePt t="12922" x="4606925" y="1439863"/>
          <p14:tracePt t="12929" x="4606925" y="1446213"/>
          <p14:tracePt t="12942" x="4606925" y="1452563"/>
          <p14:tracePt t="12961" x="4600575" y="1452563"/>
          <p14:tracePt t="12975" x="4587875" y="1452563"/>
          <p14:tracePt t="12982" x="4575175" y="1452563"/>
          <p14:tracePt t="12990" x="4562475" y="1452563"/>
          <p14:tracePt t="12996" x="4549775" y="1446213"/>
          <p14:tracePt t="13005" x="4530725" y="1439863"/>
          <p14:tracePt t="13012" x="4511675" y="1427163"/>
          <p14:tracePt t="13019" x="4505325" y="1414463"/>
          <p14:tracePt t="13028" x="4486275" y="1401763"/>
          <p14:tracePt t="13034" x="4473575" y="1389063"/>
          <p14:tracePt t="13036" x="4454525" y="1376363"/>
          <p14:tracePt t="13047" x="4441825" y="1357313"/>
          <p14:tracePt t="13056" x="4435475" y="1331913"/>
          <p14:tracePt t="13059" x="4422775" y="1312863"/>
          <p14:tracePt t="13067" x="4422775" y="1293813"/>
          <p14:tracePt t="13072" x="4422775" y="1281113"/>
          <p14:tracePt t="13078" x="4422775" y="1262063"/>
          <p14:tracePt t="13092" x="4422775" y="1243013"/>
          <p14:tracePt t="13098" x="4422775" y="1236663"/>
          <p14:tracePt t="13100" x="4422775" y="1217613"/>
          <p14:tracePt t="13107" x="4422775" y="1198563"/>
          <p14:tracePt t="13116" x="4429125" y="1192213"/>
          <p14:tracePt t="13125" x="4435475" y="1173163"/>
          <p14:tracePt t="13130" x="4448175" y="1160463"/>
          <p14:tracePt t="13134" x="4460875" y="1141413"/>
          <p14:tracePt t="13141" x="4473575" y="1128713"/>
          <p14:tracePt t="13148" x="4479925" y="1116013"/>
          <p14:tracePt t="13159" x="4492625" y="1103313"/>
          <p14:tracePt t="13164" x="4511675" y="1090613"/>
          <p14:tracePt t="13170" x="4524375" y="1077913"/>
          <p14:tracePt t="13176" x="4543425" y="1063625"/>
          <p14:tracePt t="13183" x="4556125" y="1057275"/>
          <p14:tracePt t="13191" x="4568825" y="1050925"/>
          <p14:tracePt t="13197" x="4581525" y="1044575"/>
          <p14:tracePt t="13206" x="4600575" y="1038225"/>
          <p14:tracePt t="13210" x="4606925" y="1031875"/>
          <p14:tracePt t="13218" x="4619625" y="1031875"/>
          <p14:tracePt t="13225" x="4632325" y="1031875"/>
          <p14:tracePt t="13231" x="4645025" y="1031875"/>
          <p14:tracePt t="13239" x="4657725" y="1031875"/>
          <p14:tracePt t="13246" x="4670425" y="1031875"/>
          <p14:tracePt t="13252" x="4683125" y="1031875"/>
          <p14:tracePt t="13259" x="4702175" y="1031875"/>
          <p14:tracePt t="13266" x="4721225" y="1038225"/>
          <p14:tracePt t="13273" x="4727575" y="1044575"/>
          <p14:tracePt t="13280" x="4740275" y="1050925"/>
          <p14:tracePt t="13287" x="4752975" y="1050925"/>
          <p14:tracePt t="13301" x="4765675" y="1057275"/>
          <p14:tracePt t="13308" x="4778375" y="1069975"/>
          <p14:tracePt t="13315" x="4778375" y="1077913"/>
          <p14:tracePt t="13322" x="4791075" y="1077913"/>
          <p14:tracePt t="13329" x="4805363" y="1090613"/>
          <p14:tracePt t="13335" x="4818063" y="1103313"/>
          <p14:tracePt t="13342" x="4824413" y="1122363"/>
          <p14:tracePt t="13349" x="4837113" y="1135063"/>
          <p14:tracePt t="13356" x="4856163" y="1160463"/>
          <p14:tracePt t="13363" x="4868863" y="1179513"/>
          <p14:tracePt t="13374" x="4875213" y="1192213"/>
          <p14:tracePt t="13382" x="4887913" y="1217613"/>
          <p14:tracePt t="13388" x="4900613" y="1236663"/>
          <p14:tracePt t="13394" x="4906963" y="1255713"/>
          <p14:tracePt t="13398" x="4913313" y="1268413"/>
          <p14:tracePt t="13406" x="4913313" y="1274763"/>
          <p14:tracePt t="13411" x="4913313" y="1281113"/>
          <p14:tracePt t="13421" x="4913313" y="1287463"/>
          <p14:tracePt t="13434" x="4919663" y="1300163"/>
          <p14:tracePt t="13439" x="4919663" y="1306513"/>
          <p14:tracePt t="13448" x="4926013" y="1306513"/>
          <p14:tracePt t="13461" x="4926013" y="1312863"/>
          <p14:tracePt t="13467" x="4926013" y="1319213"/>
          <p14:tracePt t="13487" x="4926013" y="1325563"/>
          <p14:tracePt t="13502" x="4926013" y="1331913"/>
          <p14:tracePt t="13515" x="4926013" y="1338263"/>
          <p14:tracePt t="13522" x="4932363" y="1338263"/>
          <p14:tracePt t="13793" x="4970463" y="1357313"/>
          <p14:tracePt t="13800" x="5027613" y="1395413"/>
          <p14:tracePt t="13807" x="5059363" y="1408113"/>
          <p14:tracePt t="13813" x="5091113" y="1427163"/>
          <p14:tracePt t="13821" x="5110163" y="1433513"/>
          <p14:tracePt t="13827" x="5141913" y="1446213"/>
          <p14:tracePt t="13834" x="5154613" y="1452563"/>
          <p14:tracePt t="13843" x="5180013" y="1465263"/>
          <p14:tracePt t="13851" x="5205413" y="1471613"/>
          <p14:tracePt t="13861" x="5224463" y="1477963"/>
          <p14:tracePt t="13864" x="5249863" y="1484313"/>
          <p14:tracePt t="13869" x="5264150" y="1484313"/>
          <p14:tracePt t="13876" x="5289550" y="1490663"/>
          <p14:tracePt t="13887" x="5308600" y="1490663"/>
          <p14:tracePt t="13890" x="5327650" y="1490663"/>
          <p14:tracePt t="13896" x="5346700" y="1490663"/>
          <p14:tracePt t="13904" x="5359400" y="1490663"/>
          <p14:tracePt t="13910" x="5378450" y="1490663"/>
          <p14:tracePt t="13917" x="5384800" y="1484313"/>
          <p14:tracePt t="13924" x="5391150" y="1477963"/>
          <p14:tracePt t="13930" x="5403850" y="1477963"/>
          <p14:tracePt t="13945" x="5410200" y="1471613"/>
          <p14:tracePt t="13952" x="5416550" y="1465263"/>
          <p14:tracePt t="13966" x="5422900" y="1452563"/>
          <p14:tracePt t="13973" x="5429250" y="1439863"/>
          <p14:tracePt t="13979" x="5435600" y="1427163"/>
          <p14:tracePt t="13987" x="5435600" y="1401763"/>
          <p14:tracePt t="13993" x="5435600" y="1376363"/>
          <p14:tracePt t="14000" x="5435600" y="1350963"/>
          <p14:tracePt t="14007" x="5429250" y="1306513"/>
          <p14:tracePt t="14014" x="5416550" y="1281113"/>
          <p14:tracePt t="14022" x="5403850" y="1255713"/>
          <p14:tracePt t="14028" x="5391150" y="1236663"/>
          <p14:tracePt t="14035" x="5378450" y="1217613"/>
          <p14:tracePt t="14041" x="5365750" y="1204913"/>
          <p14:tracePt t="14048" x="5353050" y="1192213"/>
          <p14:tracePt t="14056" x="5346700" y="1179513"/>
          <p14:tracePt t="14063" x="5327650" y="1173163"/>
          <p14:tracePt t="14070" x="5308600" y="1166813"/>
          <p14:tracePt t="14077" x="5289550" y="1160463"/>
          <p14:tracePt t="14083" x="5276850" y="1154113"/>
          <p14:tracePt t="14091" x="5256213" y="1154113"/>
          <p14:tracePt t="14097" x="5237163" y="1147763"/>
          <p14:tracePt t="14106" x="5224463" y="1147763"/>
          <p14:tracePt t="14111" x="5211763" y="1147763"/>
          <p14:tracePt t="14118" x="5199063" y="1147763"/>
          <p14:tracePt t="14125" x="5186363" y="1147763"/>
          <p14:tracePt t="14132" x="5180013" y="1147763"/>
          <p14:tracePt t="14139" x="5167313" y="1154113"/>
          <p14:tracePt t="14153" x="5160963" y="1160463"/>
          <p14:tracePt t="14159" x="5154613" y="1166813"/>
          <p14:tracePt t="14167" x="5148263" y="1166813"/>
          <p14:tracePt t="14181" x="5141913" y="1179513"/>
          <p14:tracePt t="14188" x="5135563" y="1185863"/>
          <p14:tracePt t="14195" x="5135563" y="1192213"/>
          <p14:tracePt t="14202" x="5129213" y="1204913"/>
          <p14:tracePt t="14211" x="5122863" y="1217613"/>
          <p14:tracePt t="14218" x="5122863" y="1236663"/>
          <p14:tracePt t="14231" x="5122863" y="1281113"/>
          <p14:tracePt t="14236" x="5122863" y="1300163"/>
          <p14:tracePt t="14246" x="5122863" y="1325563"/>
          <p14:tracePt t="14253" x="5122863" y="1338263"/>
          <p14:tracePt t="14257" x="5122863" y="1363663"/>
          <p14:tracePt t="14264" x="5129213" y="1370013"/>
          <p14:tracePt t="14271" x="5129213" y="1382713"/>
          <p14:tracePt t="14278" x="5141913" y="1395413"/>
          <p14:tracePt t="14285" x="5148263" y="1414463"/>
          <p14:tracePt t="14292" x="5160963" y="1420813"/>
          <p14:tracePt t="14298" x="5167313" y="1433513"/>
          <p14:tracePt t="14306" x="5180013" y="1452563"/>
          <p14:tracePt t="14313" x="5199063" y="1471613"/>
          <p14:tracePt t="14325" x="5218113" y="1484313"/>
          <p14:tracePt t="14331" x="5237163" y="1497013"/>
          <p14:tracePt t="14336" x="5256213" y="1511300"/>
          <p14:tracePt t="14341" x="5276850" y="1530350"/>
          <p14:tracePt t="14347" x="5283200" y="1536700"/>
          <p14:tracePt t="14360" x="5295900" y="1549400"/>
          <p14:tracePt t="14365" x="5308600" y="1555750"/>
          <p14:tracePt t="14369" x="5314950" y="1562100"/>
          <p14:tracePt t="14376" x="5321300" y="1562100"/>
          <p14:tracePt t="14381" x="5327650" y="1568450"/>
          <p14:tracePt t="14389" x="5334000" y="1568450"/>
          <p14:tracePt t="14403" x="5340350" y="1574800"/>
          <p14:tracePt t="14412" x="5346700" y="1574800"/>
          <p14:tracePt t="14431" x="5346700" y="1581150"/>
          <p14:tracePt t="14438" x="5353050" y="158115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5414010" y="71755"/>
            <a:ext cx="3919220" cy="491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dirty="0">
                <a:solidFill>
                  <a:schemeClr val="bg1"/>
                </a:solidFill>
                <a:sym typeface="+mn-ea"/>
              </a:rPr>
              <a:t>Summary</a:t>
            </a:r>
            <a:r>
              <a:rPr lang="en-US" altLang="en-IN" sz="1900" dirty="0">
                <a:solidFill>
                  <a:schemeClr val="bg1"/>
                </a:solidFill>
                <a:sym typeface="+mn-ea"/>
              </a:rPr>
              <a:t> &amp; </a:t>
            </a:r>
            <a:r>
              <a:rPr lang="en-US" sz="1900" dirty="0">
                <a:solidFill>
                  <a:schemeClr val="bg1"/>
                </a:solidFill>
              </a:rPr>
              <a:t>More About AES</a:t>
            </a:r>
          </a:p>
        </p:txBody>
      </p:sp>
      <p:cxnSp>
        <p:nvCxnSpPr>
          <p:cNvPr id="291" name="Google Shape;291;p25"/>
          <p:cNvCxnSpPr/>
          <p:nvPr/>
        </p:nvCxnSpPr>
        <p:spPr>
          <a:xfrm>
            <a:off x="5848350" y="627380"/>
            <a:ext cx="311658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391;p27"/>
          <p:cNvSpPr/>
          <p:nvPr/>
        </p:nvSpPr>
        <p:spPr>
          <a:xfrm>
            <a:off x="21311" y="4714588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3" name="Google Shape;392;p27"/>
          <p:cNvSpPr/>
          <p:nvPr/>
        </p:nvSpPr>
        <p:spPr>
          <a:xfrm>
            <a:off x="21311" y="4956922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23850" y="1171575"/>
            <a:ext cx="7520305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&gt; AES is more effective towards brute force attacks. It has 3.4 * 10</a:t>
            </a:r>
            <a:r>
              <a:rPr lang="en-US" sz="1600" baseline="30000" dirty="0">
                <a:solidFill>
                  <a:schemeClr val="bg1"/>
                </a:solidFill>
              </a:rPr>
              <a:t>38</a:t>
            </a:r>
            <a:r>
              <a:rPr lang="en-US" sz="1600" dirty="0">
                <a:solidFill>
                  <a:schemeClr val="bg1"/>
                </a:solidFill>
              </a:rPr>
              <a:t> possible128-bit keys.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&gt; Its variable key size feature makes it more efficient.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&gt; AES encryption can be implemented in both hardware and software.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&gt; AES encryption is also significantly faster, so it is ideal for applications,      firmware and hardware that require low latency or high output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&gt; It includes self-encrypting disk drives, database encryption and storage.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BDDA27-8F05-47AC-AEC1-7CEEA8A42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21"/>
    </mc:Choice>
    <mc:Fallback xmlns="">
      <p:transition spd="slow" advTm="104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81" x="5295900" y="1574800"/>
          <p14:tracePt t="4489" x="5218113" y="1555750"/>
          <p14:tracePt t="4496" x="5135563" y="1530350"/>
          <p14:tracePt t="4504" x="5033963" y="1517650"/>
          <p14:tracePt t="4507" x="4938713" y="1484313"/>
          <p14:tracePt t="4514" x="4862513" y="1471613"/>
          <p14:tracePt t="4522" x="4797425" y="1458913"/>
          <p14:tracePt t="4529" x="4721225" y="1446213"/>
          <p14:tracePt t="4534" x="4645025" y="1446213"/>
          <p14:tracePt t="4543" x="4543425" y="1433513"/>
          <p14:tracePt t="4551" x="4460875" y="1433513"/>
          <p14:tracePt t="4558" x="4384675" y="1433513"/>
          <p14:tracePt t="4562" x="4319588" y="1433513"/>
          <p14:tracePt t="4569" x="4256088" y="1433513"/>
          <p14:tracePt t="4576" x="4192588" y="1433513"/>
          <p14:tracePt t="4583" x="4116388" y="1433513"/>
          <p14:tracePt t="4590" x="4052888" y="1439863"/>
          <p14:tracePt t="4599" x="3976688" y="1439863"/>
          <p14:tracePt t="4607" x="3913188" y="1439863"/>
          <p14:tracePt t="4614" x="3841750" y="1439863"/>
          <p14:tracePt t="4621" x="3771900" y="1446213"/>
          <p14:tracePt t="4624" x="3702050" y="1446213"/>
          <p14:tracePt t="4635" x="3613150" y="1452563"/>
          <p14:tracePt t="4641" x="3543300" y="1452563"/>
          <p14:tracePt t="4646" x="3448050" y="1465263"/>
          <p14:tracePt t="4655" x="3357563" y="1471613"/>
          <p14:tracePt t="4659" x="3275013" y="1471613"/>
          <p14:tracePt t="4668" x="3179763" y="1477963"/>
          <p14:tracePt t="4678" x="3090863" y="1490663"/>
          <p14:tracePt t="4681" x="3021013" y="1497013"/>
          <p14:tracePt t="4686" x="2943225" y="1504950"/>
          <p14:tracePt t="4694" x="2879725" y="1504950"/>
          <p14:tracePt t="4701" x="2803525" y="1517650"/>
          <p14:tracePt t="4708" x="2727325" y="1524000"/>
          <p14:tracePt t="4715" x="2676525" y="1524000"/>
          <p14:tracePt t="4721" x="2619375" y="1524000"/>
          <p14:tracePt t="4731" x="2555875" y="1524000"/>
          <p14:tracePt t="4739" x="2517775" y="1524000"/>
          <p14:tracePt t="4746" x="2471738" y="1524000"/>
          <p14:tracePt t="4751" x="2439988" y="1524000"/>
          <p14:tracePt t="4756" x="2401888" y="1524000"/>
          <p14:tracePt t="4766" x="2370138" y="1524000"/>
          <p14:tracePt t="4772" x="2351088" y="1524000"/>
          <p14:tracePt t="4777" x="2332038" y="1524000"/>
          <p14:tracePt t="4784" x="2312988" y="1524000"/>
          <p14:tracePt t="4791" x="2300288" y="1524000"/>
          <p14:tracePt t="4800" x="2281238" y="1524000"/>
          <p14:tracePt t="4810" x="2268538" y="1524000"/>
          <p14:tracePt t="4816" x="2262188" y="1524000"/>
          <p14:tracePt t="5395" x="2205038" y="1524000"/>
          <p14:tracePt t="5400" x="2109788" y="1524000"/>
          <p14:tracePt t="5408" x="2012950" y="1524000"/>
          <p14:tracePt t="5414" x="1936750" y="1511300"/>
          <p14:tracePt t="5423" x="1873250" y="1511300"/>
          <p14:tracePt t="5429" x="1828800" y="1504950"/>
          <p14:tracePt t="5441" x="1778000" y="1504950"/>
          <p14:tracePt t="5446" x="1720850" y="1504950"/>
          <p14:tracePt t="5449" x="1689100" y="1504950"/>
          <p14:tracePt t="5456" x="1657350" y="1504950"/>
          <p14:tracePt t="5463" x="1631950" y="1504950"/>
          <p14:tracePt t="5469" x="1606550" y="1504950"/>
          <p14:tracePt t="5476" x="1592263" y="1504950"/>
          <p14:tracePt t="5484" x="1566863" y="1504950"/>
          <p14:tracePt t="5491" x="1541463" y="1504950"/>
          <p14:tracePt t="5497" x="1528763" y="1504950"/>
          <p14:tracePt t="5504" x="1503363" y="1504950"/>
          <p14:tracePt t="5511" x="1484313" y="1504950"/>
          <p14:tracePt t="5518" x="1477963" y="1504950"/>
          <p14:tracePt t="5525" x="1458913" y="1504950"/>
          <p14:tracePt t="5532" x="1446213" y="1504950"/>
          <p14:tracePt t="5539" x="1433513" y="1504950"/>
          <p14:tracePt t="5546" x="1414463" y="1504950"/>
          <p14:tracePt t="5553" x="1401763" y="1504950"/>
          <p14:tracePt t="5560" x="1389063" y="1504950"/>
          <p14:tracePt t="5567" x="1376363" y="1504950"/>
          <p14:tracePt t="5573" x="1357313" y="1497013"/>
          <p14:tracePt t="5581" x="1350963" y="1497013"/>
          <p14:tracePt t="5588" x="1338263" y="1497013"/>
          <p14:tracePt t="5595" x="1331913" y="1497013"/>
          <p14:tracePt t="5601" x="1319213" y="1497013"/>
          <p14:tracePt t="5608" x="1312863" y="1497013"/>
          <p14:tracePt t="5615" x="1306513" y="1497013"/>
          <p14:tracePt t="5622" x="1300163" y="1497013"/>
          <p14:tracePt t="5629" x="1293813" y="1497013"/>
          <p14:tracePt t="5638" x="1287463" y="1497013"/>
          <p14:tracePt t="5643" x="1281113" y="1497013"/>
          <p14:tracePt t="5657" x="1274763" y="1497013"/>
          <p14:tracePt t="5678" x="1268413" y="1497013"/>
          <p14:tracePt t="5684" x="1262063" y="1497013"/>
          <p14:tracePt t="5712" x="1255713" y="1497013"/>
          <p14:tracePt t="5733" x="1249363" y="1497013"/>
          <p14:tracePt t="5959" x="1243013" y="1497013"/>
          <p14:tracePt t="5971" x="1236663" y="1497013"/>
          <p14:tracePt t="5976" x="1230313" y="1497013"/>
          <p14:tracePt t="5983" x="1223963" y="1497013"/>
          <p14:tracePt t="5992" x="1217613" y="1497013"/>
          <p14:tracePt t="6000" x="1211263" y="1497013"/>
          <p14:tracePt t="6013" x="1198563" y="1497013"/>
          <p14:tracePt t="6022" x="1192213" y="1497013"/>
          <p14:tracePt t="6032" x="1179513" y="1497013"/>
          <p14:tracePt t="6046" x="1173163" y="1497013"/>
          <p14:tracePt t="6051" x="1166813" y="1497013"/>
          <p14:tracePt t="6059" x="1160463" y="1497013"/>
          <p14:tracePt t="6075" x="1154113" y="1497013"/>
          <p14:tracePt t="6083" x="1147763" y="1497013"/>
          <p14:tracePt t="6093" x="1139825" y="1497013"/>
          <p14:tracePt t="6119" x="1133475" y="1497013"/>
          <p14:tracePt t="6131" x="1127125" y="1497013"/>
          <p14:tracePt t="6158" x="1120775" y="1497013"/>
          <p14:tracePt t="6176" x="1114425" y="1497013"/>
          <p14:tracePt t="6949" x="1114425" y="1504950"/>
          <p14:tracePt t="7016" x="1120775" y="1504950"/>
          <p14:tracePt t="7336" x="1127125" y="1504950"/>
          <p14:tracePt t="7375" x="1133475" y="1504950"/>
          <p14:tracePt t="7390" x="1139825" y="1504950"/>
          <p14:tracePt t="7425" x="1147763" y="1504950"/>
          <p14:tracePt t="7438" x="1154113" y="1504950"/>
          <p14:tracePt t="7472" x="1160463" y="1504950"/>
          <p14:tracePt t="7487" x="1166813" y="1504950"/>
          <p14:tracePt t="7501" x="1173163" y="1504950"/>
          <p14:tracePt t="7536" x="1179513" y="1497013"/>
          <p14:tracePt t="7551" x="1185863" y="1497013"/>
          <p14:tracePt t="7563" x="1192213" y="1497013"/>
          <p14:tracePt t="7569" x="1204913" y="1490663"/>
          <p14:tracePt t="7587" x="1211263" y="1490663"/>
          <p14:tracePt t="7597" x="1223963" y="1484313"/>
          <p14:tracePt t="7599" x="1230313" y="1484313"/>
          <p14:tracePt t="7604" x="1249363" y="1477963"/>
          <p14:tracePt t="7611" x="1268413" y="1471613"/>
          <p14:tracePt t="7620" x="1281113" y="1471613"/>
          <p14:tracePt t="7629" x="1300163" y="1465263"/>
          <p14:tracePt t="7635" x="1325563" y="1465263"/>
          <p14:tracePt t="7642" x="1338263" y="1465263"/>
          <p14:tracePt t="7645" x="1350963" y="1458913"/>
          <p14:tracePt t="7660" x="1376363" y="1452563"/>
          <p14:tracePt t="7668" x="1389063" y="1452563"/>
          <p14:tracePt t="7675" x="1395413" y="1452563"/>
          <p14:tracePt t="7680" x="1401763" y="1452563"/>
          <p14:tracePt t="7687" x="1414463" y="1452563"/>
          <p14:tracePt t="7694" x="1420813" y="1446213"/>
          <p14:tracePt t="7701" x="1427163" y="1446213"/>
          <p14:tracePt t="7708" x="1439863" y="1439863"/>
          <p14:tracePt t="7715" x="1446213" y="1439863"/>
          <p14:tracePt t="7722" x="1446213" y="1433513"/>
          <p14:tracePt t="7728" x="1452563" y="1433513"/>
          <p14:tracePt t="7738" x="1465263" y="1433513"/>
          <p14:tracePt t="7752" x="1471613" y="1433513"/>
          <p14:tracePt t="7758" x="1484313" y="1433513"/>
          <p14:tracePt t="7776" x="1490663" y="1433513"/>
          <p14:tracePt t="7781" x="1497013" y="1427163"/>
          <p14:tracePt t="7798" x="1503363" y="1427163"/>
          <p14:tracePt t="7805" x="1509713" y="1427163"/>
          <p14:tracePt t="7814" x="1516063" y="1420813"/>
          <p14:tracePt t="7828" x="1522413" y="1420813"/>
          <p14:tracePt t="7834" x="1528763" y="1420813"/>
          <p14:tracePt t="7850" x="1535113" y="1420813"/>
          <p14:tracePt t="7853" x="1541463" y="1420813"/>
          <p14:tracePt t="7861" x="1547813" y="1414463"/>
          <p14:tracePt t="7867" x="1554163" y="1414463"/>
          <p14:tracePt t="7874" x="1566863" y="1408113"/>
          <p14:tracePt t="7888" x="1585913" y="1401763"/>
          <p14:tracePt t="7895" x="1598613" y="1401763"/>
          <p14:tracePt t="7903" x="1612900" y="1395413"/>
          <p14:tracePt t="7908" x="1625600" y="1395413"/>
          <p14:tracePt t="7916" x="1644650" y="1395413"/>
          <p14:tracePt t="7922" x="1651000" y="1389063"/>
          <p14:tracePt t="7929" x="1670050" y="1389063"/>
          <p14:tracePt t="7937" x="1682750" y="1389063"/>
          <p14:tracePt t="7945" x="1695450" y="1389063"/>
          <p14:tracePt t="7952" x="1714500" y="1389063"/>
          <p14:tracePt t="7960" x="1733550" y="1389063"/>
          <p14:tracePt t="7966" x="1758950" y="1389063"/>
          <p14:tracePt t="7972" x="1778000" y="1389063"/>
          <p14:tracePt t="7978" x="1809750" y="1382713"/>
          <p14:tracePt t="7985" x="1835150" y="1382713"/>
          <p14:tracePt t="7995" x="1866900" y="1382713"/>
          <p14:tracePt t="7999" x="1898650" y="1382713"/>
          <p14:tracePt t="8006" x="1924050" y="1382713"/>
          <p14:tracePt t="8016" x="1955800" y="1382713"/>
          <p14:tracePt t="8026" x="1987550" y="1382713"/>
          <p14:tracePt t="8030" x="2019300" y="1382713"/>
          <p14:tracePt t="8035" x="2044700" y="1382713"/>
          <p14:tracePt t="8044" x="2078038" y="1382713"/>
          <p14:tracePt t="8047" x="2116138" y="1382713"/>
          <p14:tracePt t="8055" x="2135188" y="1382713"/>
          <p14:tracePt t="8065" x="2173288" y="1395413"/>
          <p14:tracePt t="8077" x="2268538" y="1408113"/>
          <p14:tracePt t="8082" x="2312988" y="1414463"/>
          <p14:tracePt t="8094" x="2357438" y="1420813"/>
          <p14:tracePt t="8097" x="2414588" y="1439863"/>
          <p14:tracePt t="8103" x="2459038" y="1446213"/>
          <p14:tracePt t="8110" x="2497138" y="1452563"/>
          <p14:tracePt t="8119" x="2543175" y="1458913"/>
          <p14:tracePt t="8128" x="2574925" y="1465263"/>
          <p14:tracePt t="8132" x="2619375" y="1477963"/>
          <p14:tracePt t="8139" x="2644775" y="1484313"/>
          <p14:tracePt t="8144" x="2676525" y="1484313"/>
          <p14:tracePt t="8151" x="2695575" y="1484313"/>
          <p14:tracePt t="8160" x="2720975" y="1484313"/>
          <p14:tracePt t="8166" x="2733675" y="1490663"/>
          <p14:tracePt t="8173" x="2752725" y="1490663"/>
          <p14:tracePt t="8179" x="2771775" y="1490663"/>
          <p14:tracePt t="8188" x="2784475" y="1490663"/>
          <p14:tracePt t="8193" x="2803525" y="1490663"/>
          <p14:tracePt t="8200" x="2822575" y="1490663"/>
          <p14:tracePt t="8207" x="2835275" y="1490663"/>
          <p14:tracePt t="8214" x="2847975" y="1490663"/>
          <p14:tracePt t="8221" x="2854325" y="1490663"/>
          <p14:tracePt t="8235" x="2867025" y="1490663"/>
          <p14:tracePt t="8241" x="2873375" y="1490663"/>
          <p14:tracePt t="8255" x="2879725" y="1490663"/>
          <p14:tracePt t="8262" x="2886075" y="1490663"/>
          <p14:tracePt t="8271" x="2886075" y="1484313"/>
          <p14:tracePt t="8283" x="2892425" y="1484313"/>
          <p14:tracePt t="8290" x="2892425" y="1477963"/>
          <p14:tracePt t="8298" x="2892425" y="1471613"/>
          <p14:tracePt t="8628" x="2930525" y="1471613"/>
          <p14:tracePt t="8630" x="2968625" y="1471613"/>
          <p14:tracePt t="8637" x="3033713" y="1471613"/>
          <p14:tracePt t="8644" x="3090863" y="1471613"/>
          <p14:tracePt t="8651" x="3141663" y="1477963"/>
          <p14:tracePt t="8658" x="3198813" y="1477963"/>
          <p14:tracePt t="8665" x="3249613" y="1477963"/>
          <p14:tracePt t="8672" x="3294063" y="1477963"/>
          <p14:tracePt t="8679" x="3338513" y="1484313"/>
          <p14:tracePt t="8686" x="3382963" y="1484313"/>
          <p14:tracePt t="8692" x="3427413" y="1484313"/>
          <p14:tracePt t="8699" x="3454400" y="1490663"/>
          <p14:tracePt t="8706" x="3486150" y="1490663"/>
          <p14:tracePt t="8715" x="3505200" y="1490663"/>
          <p14:tracePt t="8725" x="3524250" y="1490663"/>
          <p14:tracePt t="8730" x="3549650" y="1497013"/>
          <p14:tracePt t="8738" x="3575050" y="1497013"/>
          <p14:tracePt t="8744" x="3587750" y="1497013"/>
          <p14:tracePt t="8748" x="3600450" y="1497013"/>
          <p14:tracePt t="8755" x="3619500" y="1497013"/>
          <p14:tracePt t="8761" x="3632200" y="1497013"/>
          <p14:tracePt t="8771" x="3644900" y="1497013"/>
          <p14:tracePt t="8775" x="3651250" y="1497013"/>
          <p14:tracePt t="8782" x="3663950" y="1497013"/>
          <p14:tracePt t="8790" x="3676650" y="1497013"/>
          <p14:tracePt t="8796" x="3683000" y="1497013"/>
          <p14:tracePt t="8803" x="3689350" y="1497013"/>
          <p14:tracePt t="8812" x="3695700" y="1497013"/>
          <p14:tracePt t="8823" x="3702050" y="1497013"/>
          <p14:tracePt t="8829" x="3714750" y="1497013"/>
          <p14:tracePt t="8839" x="3721100" y="1497013"/>
          <p14:tracePt t="8845" x="3727450" y="1497013"/>
          <p14:tracePt t="8852" x="3733800" y="1497013"/>
          <p14:tracePt t="8865" x="3740150" y="1497013"/>
          <p14:tracePt t="8873" x="3746500" y="1497013"/>
          <p14:tracePt t="8907" x="3752850" y="1497013"/>
          <p14:tracePt t="8921" x="3752850" y="1504950"/>
          <p14:tracePt t="8928" x="3759200" y="1504950"/>
          <p14:tracePt t="8944" x="3765550" y="1504950"/>
          <p14:tracePt t="8959" x="3765550" y="1511300"/>
          <p14:tracePt t="8975" x="3771900" y="1511300"/>
          <p14:tracePt t="8999" x="3778250" y="1517650"/>
          <p14:tracePt t="9012" x="3778250" y="1524000"/>
          <p14:tracePt t="9047" x="3778250" y="1530350"/>
          <p14:tracePt t="9060" x="3784600" y="1536700"/>
          <p14:tracePt t="9074" x="3784600" y="1543050"/>
          <p14:tracePt t="9166" x="3784600" y="1549400"/>
          <p14:tracePt t="9561" x="3803650" y="1549400"/>
          <p14:tracePt t="9568" x="3816350" y="1549400"/>
          <p14:tracePt t="9578" x="3841750" y="1543050"/>
          <p14:tracePt t="9584" x="3867150" y="1536700"/>
          <p14:tracePt t="9591" x="3894138" y="1530350"/>
          <p14:tracePt t="9594" x="3906838" y="1524000"/>
          <p14:tracePt t="9600" x="3932238" y="1517650"/>
          <p14:tracePt t="9607" x="3951288" y="1517650"/>
          <p14:tracePt t="9616" x="3963988" y="1517650"/>
          <p14:tracePt t="9622" x="3970338" y="1517650"/>
          <p14:tracePt t="9631" x="3983038" y="1511300"/>
          <p14:tracePt t="9634" x="3995738" y="1511300"/>
          <p14:tracePt t="9653" x="4008438" y="1511300"/>
          <p14:tracePt t="9660" x="4014788" y="1511300"/>
          <p14:tracePt t="9671" x="4027488" y="1511300"/>
          <p14:tracePt t="9684" x="4033838" y="1511300"/>
          <p14:tracePt t="9690" x="4040188" y="1511300"/>
          <p14:tracePt t="9697" x="4046538" y="1511300"/>
          <p14:tracePt t="9725" x="4052888" y="1511300"/>
          <p14:tracePt t="9739" x="4059238" y="1511300"/>
          <p14:tracePt t="9845" x="4059238" y="1504950"/>
          <p14:tracePt t="9860" x="4059238" y="1497013"/>
          <p14:tracePt t="9877" x="4059238" y="1484313"/>
          <p14:tracePt t="9894" x="4059238" y="1477963"/>
          <p14:tracePt t="11300" x="4046538" y="1477963"/>
          <p14:tracePt t="11307" x="4027488" y="1477963"/>
          <p14:tracePt t="11316" x="4008438" y="1477963"/>
          <p14:tracePt t="11324" x="3983038" y="1471613"/>
          <p14:tracePt t="11326" x="3951288" y="1471613"/>
          <p14:tracePt t="11334" x="3906838" y="1465263"/>
          <p14:tracePt t="11342" x="3860800" y="1458913"/>
          <p14:tracePt t="11346" x="3797300" y="1458913"/>
          <p14:tracePt t="11354" x="3746500" y="1458913"/>
          <p14:tracePt t="11360" x="3676650" y="1458913"/>
          <p14:tracePt t="11367" x="3613150" y="1458913"/>
          <p14:tracePt t="11374" x="3549650" y="1458913"/>
          <p14:tracePt t="11381" x="3498850" y="1458913"/>
          <p14:tracePt t="11388" x="3441700" y="1458913"/>
          <p14:tracePt t="11397" x="3389313" y="1458913"/>
          <p14:tracePt t="11407" x="3344863" y="1465263"/>
          <p14:tracePt t="11413" x="3313113" y="1471613"/>
          <p14:tracePt t="11417" x="3287713" y="1471613"/>
          <p14:tracePt t="11423" x="3262313" y="1477963"/>
          <p14:tracePt t="11432" x="3230563" y="1477963"/>
          <p14:tracePt t="11440" x="3198813" y="1477963"/>
          <p14:tracePt t="11444" x="3160713" y="1490663"/>
          <p14:tracePt t="11451" x="3128963" y="1504950"/>
          <p14:tracePt t="11458" x="3103563" y="1511300"/>
          <p14:tracePt t="11469" x="3065463" y="1517650"/>
          <p14:tracePt t="11471" x="3040063" y="1524000"/>
          <p14:tracePt t="11478" x="3008313" y="1536700"/>
          <p14:tracePt t="11485" x="2968625" y="1543050"/>
          <p14:tracePt t="11492" x="2936875" y="1549400"/>
          <p14:tracePt t="11498" x="2898775" y="1562100"/>
          <p14:tracePt t="11506" x="2854325" y="1568450"/>
          <p14:tracePt t="11513" x="2822575" y="1581150"/>
          <p14:tracePt t="11520" x="2778125" y="1587500"/>
          <p14:tracePt t="11526" x="2740025" y="1593850"/>
          <p14:tracePt t="11533" x="2695575" y="1600200"/>
          <p14:tracePt t="11540" x="2663825" y="1606550"/>
          <p14:tracePt t="11548" x="2632075" y="1612900"/>
          <p14:tracePt t="11555" x="2593975" y="1619250"/>
          <p14:tracePt t="11561" x="2568575" y="1619250"/>
          <p14:tracePt t="11574" x="2549525" y="1619250"/>
          <p14:tracePt t="11579" x="2530475" y="1625600"/>
          <p14:tracePt t="11584" x="2509838" y="1625600"/>
          <p14:tracePt t="11589" x="2497138" y="1631950"/>
          <p14:tracePt t="11598" x="2484438" y="1631950"/>
          <p14:tracePt t="11612" x="2471738" y="1631950"/>
          <p14:tracePt t="11618" x="2465388" y="1631950"/>
          <p14:tracePt t="11626" x="2459038" y="1631950"/>
          <p14:tracePt t="11641" x="2452688" y="1631950"/>
          <p14:tracePt t="11648" x="2446338" y="1631950"/>
          <p14:tracePt t="11661" x="2439988" y="1631950"/>
          <p14:tracePt t="12229" x="2433638" y="1631950"/>
          <p14:tracePt t="12237" x="2408238" y="1631950"/>
          <p14:tracePt t="12244" x="2376488" y="1631950"/>
          <p14:tracePt t="12251" x="2344738" y="1631950"/>
          <p14:tracePt t="12254" x="2300288" y="1631950"/>
          <p14:tracePt t="12261" x="2236788" y="1631950"/>
          <p14:tracePt t="12268" x="2173288" y="1631950"/>
          <p14:tracePt t="12275" x="2109788" y="1631950"/>
          <p14:tracePt t="12282" x="2044700" y="1631950"/>
          <p14:tracePt t="12289" x="1987550" y="1631950"/>
          <p14:tracePt t="12295" x="1936750" y="1631950"/>
          <p14:tracePt t="12304" x="1879600" y="1631950"/>
          <p14:tracePt t="12309" x="1841500" y="1631950"/>
          <p14:tracePt t="12316" x="1816100" y="1631950"/>
          <p14:tracePt t="12323" x="1784350" y="1631950"/>
          <p14:tracePt t="12332" x="1765300" y="1631950"/>
          <p14:tracePt t="12342" x="1733550" y="1638300"/>
          <p14:tracePt t="12348" x="1708150" y="1638300"/>
          <p14:tracePt t="12352" x="1689100" y="1644650"/>
          <p14:tracePt t="12358" x="1663700" y="1644650"/>
          <p14:tracePt t="12365" x="1638300" y="1644650"/>
          <p14:tracePt t="12372" x="1619250" y="1651000"/>
          <p14:tracePt t="12379" x="1606550" y="1657350"/>
          <p14:tracePt t="12387" x="1592263" y="1663700"/>
          <p14:tracePt t="12395" x="1573213" y="1670050"/>
          <p14:tracePt t="12402" x="1554163" y="1670050"/>
          <p14:tracePt t="12412" x="1547813" y="1676400"/>
          <p14:tracePt t="12415" x="1535113" y="1682750"/>
          <p14:tracePt t="12421" x="1522413" y="1682750"/>
          <p14:tracePt t="12427" x="1522413" y="1689100"/>
          <p14:tracePt t="12434" x="1509713" y="1695450"/>
          <p14:tracePt t="12441" x="1503363" y="1708150"/>
          <p14:tracePt t="12448" x="1497013" y="1708150"/>
          <p14:tracePt t="12455" x="1490663" y="1714500"/>
          <p14:tracePt t="12462" x="1484313" y="1720850"/>
          <p14:tracePt t="12472" x="1477963" y="1727200"/>
          <p14:tracePt t="12476" x="1477963" y="1733550"/>
          <p14:tracePt t="12483" x="1477963" y="1739900"/>
          <p14:tracePt t="12490" x="1471613" y="1746250"/>
          <p14:tracePt t="12497" x="1471613" y="1752600"/>
          <p14:tracePt t="12505" x="1465263" y="1752600"/>
          <p14:tracePt t="12510" x="1465263" y="1758950"/>
          <p14:tracePt t="12517" x="1465263" y="1765300"/>
          <p14:tracePt t="12545" x="1465263" y="1771650"/>
          <p14:tracePt t="12559" x="1465263" y="1778000"/>
          <p14:tracePt t="12566" x="1471613" y="1778000"/>
          <p14:tracePt t="12590" x="1484313" y="1784350"/>
          <p14:tracePt t="12599" x="1490663" y="1784350"/>
          <p14:tracePt t="12603" x="1497013" y="1784350"/>
          <p14:tracePt t="12611" x="1509713" y="1790700"/>
          <p14:tracePt t="12615" x="1522413" y="1797050"/>
          <p14:tracePt t="12622" x="1535113" y="1797050"/>
          <p14:tracePt t="12628" x="1554163" y="1803400"/>
          <p14:tracePt t="12636" x="1579563" y="1803400"/>
          <p14:tracePt t="12642" x="1612900" y="1803400"/>
          <p14:tracePt t="12650" x="1644650" y="1803400"/>
          <p14:tracePt t="12657" x="1695450" y="1803400"/>
          <p14:tracePt t="12663" x="1752600" y="1803400"/>
          <p14:tracePt t="12671" x="1797050" y="1790700"/>
          <p14:tracePt t="12677" x="1841500" y="1778000"/>
          <p14:tracePt t="12684" x="1879600" y="1765300"/>
          <p14:tracePt t="12691" x="1905000" y="1758950"/>
          <p14:tracePt t="12700" x="1930400" y="1746250"/>
          <p14:tracePt t="12707" x="1936750" y="1739900"/>
          <p14:tracePt t="12712" x="1949450" y="1733550"/>
          <p14:tracePt t="12719" x="1955800" y="1727200"/>
          <p14:tracePt t="12725" x="1962150" y="1727200"/>
          <p14:tracePt t="12732" x="1962150" y="1720850"/>
          <p14:tracePt t="12739" x="1962150" y="1714500"/>
          <p14:tracePt t="12748" x="1968500" y="1708150"/>
          <p14:tracePt t="12770" x="1968500" y="1701800"/>
          <p14:tracePt t="12780" x="1968500" y="1689100"/>
          <p14:tracePt t="12783" x="1962150" y="1689100"/>
          <p14:tracePt t="12790" x="1962150" y="1682750"/>
          <p14:tracePt t="12795" x="1943100" y="1670050"/>
          <p14:tracePt t="12802" x="1917700" y="1657350"/>
          <p14:tracePt t="12809" x="1885950" y="1651000"/>
          <p14:tracePt t="12815" x="1828800" y="1625600"/>
          <p14:tracePt t="12823" x="1758950" y="1619250"/>
          <p14:tracePt t="12831" x="1676400" y="1600200"/>
          <p14:tracePt t="12836" x="1598613" y="1600200"/>
          <p14:tracePt t="12845" x="1560513" y="1600200"/>
          <p14:tracePt t="12854" x="1516063" y="1600200"/>
          <p14:tracePt t="12860" x="1490663" y="1600200"/>
          <p14:tracePt t="12864" x="1465263" y="1600200"/>
          <p14:tracePt t="12871" x="1439863" y="1600200"/>
          <p14:tracePt t="12879" x="1420813" y="1606550"/>
          <p14:tracePt t="12885" x="1401763" y="1612900"/>
          <p14:tracePt t="12905" x="1357313" y="1625600"/>
          <p14:tracePt t="12907" x="1350963" y="1631950"/>
          <p14:tracePt t="12913" x="1338263" y="1631950"/>
          <p14:tracePt t="12921" x="1325563" y="1638300"/>
          <p14:tracePt t="12926" x="1325563" y="1644650"/>
          <p14:tracePt t="12933" x="1319213" y="1644650"/>
          <p14:tracePt t="12940" x="1312863" y="1651000"/>
          <p14:tracePt t="12947" x="1306513" y="1657350"/>
          <p14:tracePt t="12961" x="1306513" y="1663700"/>
          <p14:tracePt t="12975" x="1306513" y="1670050"/>
          <p14:tracePt t="12989" x="1306513" y="1676400"/>
          <p14:tracePt t="12996" x="1306513" y="1682750"/>
          <p14:tracePt t="13004" x="1306513" y="1689100"/>
          <p14:tracePt t="13011" x="1306513" y="1695450"/>
          <p14:tracePt t="13019" x="1306513" y="1701800"/>
          <p14:tracePt t="13023" x="1306513" y="1708150"/>
          <p14:tracePt t="13032" x="1306513" y="1720850"/>
          <p14:tracePt t="13041" x="1319213" y="1727200"/>
          <p14:tracePt t="13050" x="1325563" y="1746250"/>
          <p14:tracePt t="13053" x="1344613" y="1752600"/>
          <p14:tracePt t="13058" x="1350963" y="1765300"/>
          <p14:tracePt t="13068" x="1370013" y="1784350"/>
          <p14:tracePt t="13072" x="1401763" y="1803400"/>
          <p14:tracePt t="13079" x="1433513" y="1822450"/>
          <p14:tracePt t="13090" x="1471613" y="1841500"/>
          <p14:tracePt t="13099" x="1619250" y="1885950"/>
          <p14:tracePt t="13107" x="1682750" y="1892300"/>
          <p14:tracePt t="13113" x="1746250" y="1898650"/>
          <p14:tracePt t="13121" x="1809750" y="1898650"/>
          <p14:tracePt t="13127" x="1860550" y="1898650"/>
          <p14:tracePt t="13134" x="1917700" y="1898650"/>
          <p14:tracePt t="13141" x="1981200" y="1892300"/>
          <p14:tracePt t="13151" x="2025650" y="1885950"/>
          <p14:tracePt t="13156" x="2084388" y="1866900"/>
          <p14:tracePt t="13165" x="2141538" y="1860550"/>
          <p14:tracePt t="13169" x="2185988" y="1847850"/>
          <p14:tracePt t="13176" x="2230438" y="1828800"/>
          <p14:tracePt t="13184" x="2262188" y="1822450"/>
          <p14:tracePt t="13189" x="2300288" y="1809750"/>
          <p14:tracePt t="13196" x="2325688" y="1797050"/>
          <p14:tracePt t="13206" x="2344738" y="1784350"/>
          <p14:tracePt t="13212" x="2363788" y="1778000"/>
          <p14:tracePt t="13221" x="2376488" y="1771650"/>
          <p14:tracePt t="13227" x="2389188" y="1758950"/>
          <p14:tracePt t="13232" x="2395538" y="1758950"/>
          <p14:tracePt t="13238" x="2401888" y="1758950"/>
          <p14:tracePt t="13248" x="2401888" y="1752600"/>
          <p14:tracePt t="13260" x="2408238" y="1739900"/>
          <p14:tracePt t="13266" x="2414588" y="1739900"/>
          <p14:tracePt t="13273" x="2414588" y="1733550"/>
          <p14:tracePt t="13281" x="2420938" y="1733550"/>
          <p14:tracePt t="13288" x="2420938" y="1727200"/>
          <p14:tracePt t="13310" x="2420938" y="1714500"/>
          <p14:tracePt t="13322" x="2420938" y="1708150"/>
          <p14:tracePt t="13333" x="2414588" y="1708150"/>
          <p14:tracePt t="13334" x="2408238" y="1695450"/>
          <p14:tracePt t="13342" x="2395538" y="1689100"/>
          <p14:tracePt t="13349" x="2376488" y="1676400"/>
          <p14:tracePt t="13356" x="2357438" y="1657350"/>
          <p14:tracePt t="13363" x="2312988" y="1644650"/>
          <p14:tracePt t="13371" x="2255838" y="1619250"/>
          <p14:tracePt t="13377" x="2198688" y="1593850"/>
          <p14:tracePt t="13384" x="2128838" y="1581150"/>
          <p14:tracePt t="13391" x="2065338" y="1562100"/>
          <p14:tracePt t="13397" x="1981200" y="1549400"/>
          <p14:tracePt t="13405" x="1879600" y="1530350"/>
          <p14:tracePt t="13412" x="1809750" y="1517650"/>
          <p14:tracePt t="13418" x="1733550" y="1504950"/>
          <p14:tracePt t="13425" x="1670050" y="1504950"/>
          <p14:tracePt t="13432" x="1625600" y="1497013"/>
          <p14:tracePt t="13439" x="1579563" y="1497013"/>
          <p14:tracePt t="13445" x="1541463" y="1497013"/>
          <p14:tracePt t="13454" x="1509713" y="1497013"/>
          <p14:tracePt t="13459" x="1484313" y="1504950"/>
          <p14:tracePt t="13466" x="1471613" y="1504950"/>
          <p14:tracePt t="13473" x="1452563" y="1511300"/>
          <p14:tracePt t="13480" x="1433513" y="1517650"/>
          <p14:tracePt t="13487" x="1427163" y="1517650"/>
          <p14:tracePt t="13494" x="1408113" y="1524000"/>
          <p14:tracePt t="13501" x="1401763" y="1524000"/>
          <p14:tracePt t="13508" x="1395413" y="1530350"/>
          <p14:tracePt t="13515" x="1389063" y="1543050"/>
          <p14:tracePt t="13522" x="1376363" y="1549400"/>
          <p14:tracePt t="13531" x="1370013" y="1549400"/>
          <p14:tracePt t="13544" x="1363663" y="1555750"/>
          <p14:tracePt t="13552" x="1357313" y="1562100"/>
          <p14:tracePt t="13565" x="1350963" y="1574800"/>
          <p14:tracePt t="13571" x="1350963" y="1581150"/>
          <p14:tracePt t="13577" x="1344613" y="1587500"/>
          <p14:tracePt t="13588" x="1338263" y="1600200"/>
          <p14:tracePt t="13595" x="1331913" y="1612900"/>
          <p14:tracePt t="13600" x="1325563" y="1619250"/>
          <p14:tracePt t="13607" x="1325563" y="1631950"/>
          <p14:tracePt t="13611" x="1319213" y="1651000"/>
          <p14:tracePt t="13624" x="1312863" y="1657350"/>
          <p14:tracePt t="13629" x="1312863" y="1663700"/>
          <p14:tracePt t="13632" x="1312863" y="1676400"/>
          <p14:tracePt t="13639" x="1306513" y="1682750"/>
          <p14:tracePt t="13646" x="1306513" y="1695450"/>
          <p14:tracePt t="13654" x="1306513" y="1701800"/>
          <p14:tracePt t="13671" x="1306513" y="1714500"/>
          <p14:tracePt t="13683" x="1306513" y="1720850"/>
          <p14:tracePt t="13697" x="1312863" y="1727200"/>
          <p14:tracePt t="13702" x="1319213" y="1733550"/>
          <p14:tracePt t="13716" x="1325563" y="1739900"/>
          <p14:tracePt t="13722" x="1338263" y="1746250"/>
          <p14:tracePt t="13730" x="1344613" y="1746250"/>
          <p14:tracePt t="13736" x="1357313" y="1752600"/>
          <p14:tracePt t="13744" x="1370013" y="1758950"/>
          <p14:tracePt t="13750" x="1389063" y="1765300"/>
          <p14:tracePt t="13757" x="1401763" y="1771650"/>
          <p14:tracePt t="13764" x="1420813" y="1771650"/>
          <p14:tracePt t="13772" x="1439863" y="1771650"/>
          <p14:tracePt t="13778" x="1458913" y="1771650"/>
          <p14:tracePt t="13789" x="1497013" y="1778000"/>
          <p14:tracePt t="13796" x="1528763" y="1778000"/>
          <p14:tracePt t="13803" x="1560513" y="1778000"/>
          <p14:tracePt t="13809" x="1585913" y="1778000"/>
          <p14:tracePt t="13814" x="1619250" y="1778000"/>
          <p14:tracePt t="13822" x="1638300" y="1778000"/>
          <p14:tracePt t="13828" x="1663700" y="1778000"/>
          <p14:tracePt t="13834" x="1689100" y="1778000"/>
          <p14:tracePt t="13844" x="1701800" y="1778000"/>
          <p14:tracePt t="13849" x="1714500" y="1778000"/>
          <p14:tracePt t="13856" x="1733550" y="1778000"/>
          <p14:tracePt t="13861" x="1739900" y="1778000"/>
          <p14:tracePt t="13875" x="1752600" y="1778000"/>
          <p14:tracePt t="13885" x="1758950" y="1778000"/>
          <p14:tracePt t="13891" x="1758950" y="1771650"/>
          <p14:tracePt t="13900" x="1771650" y="1771650"/>
          <p14:tracePt t="13910" x="1778000" y="1771650"/>
          <p14:tracePt t="13918" x="1784350" y="1771650"/>
          <p14:tracePt t="13924" x="1790700" y="1765300"/>
          <p14:tracePt t="13938" x="1797050" y="1765300"/>
          <p14:tracePt t="13956" x="1803400" y="1765300"/>
          <p14:tracePt t="13973" x="1809750" y="1765300"/>
          <p14:tracePt t="13986" x="1816100" y="1765300"/>
          <p14:tracePt t="14007" x="1822450" y="1765300"/>
          <p14:tracePt t="14038" x="1828800" y="1765300"/>
          <p14:tracePt t="14471" x="1866900" y="1765300"/>
          <p14:tracePt t="14479" x="1943100" y="1758950"/>
          <p14:tracePt t="14486" x="2025650" y="1752600"/>
          <p14:tracePt t="14492" x="2122488" y="1739900"/>
          <p14:tracePt t="14502" x="2211388" y="1733550"/>
          <p14:tracePt t="14508" x="2293938" y="1727200"/>
          <p14:tracePt t="14514" x="2357438" y="1720850"/>
          <p14:tracePt t="14519" x="2427288" y="1701800"/>
          <p14:tracePt t="14527" x="2490788" y="1695450"/>
          <p14:tracePt t="14534" x="2543175" y="1682750"/>
          <p14:tracePt t="14543" x="2613025" y="1670050"/>
          <p14:tracePt t="14549" x="2676525" y="1663700"/>
          <p14:tracePt t="14556" x="2765425" y="1631950"/>
          <p14:tracePt t="14564" x="2828925" y="1625600"/>
          <p14:tracePt t="14568" x="2917825" y="1600200"/>
          <p14:tracePt t="14575" x="3014663" y="1581150"/>
          <p14:tracePt t="14582" x="3090863" y="1574800"/>
          <p14:tracePt t="14589" x="3154363" y="1555750"/>
          <p14:tracePt t="14599" x="3205163" y="1549400"/>
          <p14:tracePt t="14612" x="3325813" y="1524000"/>
          <p14:tracePt t="14618" x="3382963" y="1517650"/>
          <p14:tracePt t="14624" x="3448050" y="1504950"/>
          <p14:tracePt t="14631" x="3498850" y="1484313"/>
          <p14:tracePt t="14639" x="3543300" y="1477963"/>
          <p14:tracePt t="14645" x="3575050" y="1471613"/>
          <p14:tracePt t="14651" x="3619500" y="1452563"/>
          <p14:tracePt t="14659" x="3683000" y="1446213"/>
          <p14:tracePt t="14665" x="3740150" y="1439863"/>
          <p14:tracePt t="14672" x="3803650" y="1433513"/>
          <p14:tracePt t="14679" x="3860800" y="1433513"/>
          <p14:tracePt t="14687" x="3906838" y="1427163"/>
          <p14:tracePt t="14693" x="3925888" y="1427163"/>
          <p14:tracePt t="14700" x="3944938" y="1427163"/>
          <p14:tracePt t="14707" x="3957638" y="1427163"/>
          <p14:tracePt t="14732" x="3976688" y="1427163"/>
          <p14:tracePt t="14767" x="3983038" y="1427163"/>
          <p14:tracePt t="15006" x="4129088" y="1427163"/>
          <p14:tracePt t="15012" x="4397375" y="1439863"/>
          <p14:tracePt t="15020" x="4549775" y="1439863"/>
          <p14:tracePt t="15026" x="4702175" y="1439863"/>
          <p14:tracePt t="15035" x="4830763" y="1439863"/>
          <p14:tracePt t="15042" x="4938713" y="1439863"/>
          <p14:tracePt t="15049" x="5008563" y="1439863"/>
          <p14:tracePt t="15053" x="5084763" y="1427163"/>
          <p14:tracePt t="15060" x="5160963" y="1427163"/>
          <p14:tracePt t="15068" x="5224463" y="1427163"/>
          <p14:tracePt t="15074" x="5289550" y="1427163"/>
          <p14:tracePt t="15081" x="5353050" y="1427163"/>
          <p14:tracePt t="15089" x="5403850" y="1427163"/>
          <p14:tracePt t="15095" x="5461000" y="1427163"/>
          <p14:tracePt t="15103" x="5524500" y="1420813"/>
          <p14:tracePt t="15109" x="5575300" y="1420813"/>
          <p14:tracePt t="15116" x="5619750" y="1414463"/>
          <p14:tracePt t="15123" x="5676900" y="1414463"/>
          <p14:tracePt t="15132" x="5729288" y="1414463"/>
          <p14:tracePt t="15140" x="5792788" y="1414463"/>
          <p14:tracePt t="15147" x="5824538" y="1414463"/>
          <p14:tracePt t="15153" x="5868988" y="1414463"/>
          <p14:tracePt t="15157" x="5907088" y="1408113"/>
          <p14:tracePt t="15166" x="5919788" y="1408113"/>
          <p14:tracePt t="15176" x="5945188" y="1408113"/>
          <p14:tracePt t="15179" x="5970588" y="1408113"/>
          <p14:tracePt t="15191" x="5983288" y="1408113"/>
          <p14:tracePt t="15195" x="6008688" y="1408113"/>
          <p14:tracePt t="15198" x="6027738" y="1408113"/>
          <p14:tracePt t="15206" x="6046788" y="1408113"/>
          <p14:tracePt t="15213" x="6053138" y="1408113"/>
          <p14:tracePt t="15221" x="6065838" y="1408113"/>
          <p14:tracePt t="15227" x="6072188" y="1408113"/>
          <p14:tracePt t="15234" x="6084888" y="1408113"/>
          <p14:tracePt t="15240" x="6097588" y="1408113"/>
          <p14:tracePt t="15248" x="6097588" y="1401763"/>
          <p14:tracePt t="15256" x="6110288" y="1401763"/>
          <p14:tracePt t="15269" x="6116638" y="1401763"/>
          <p14:tracePt t="15275" x="6129338" y="1401763"/>
          <p14:tracePt t="15290" x="6135688" y="1401763"/>
          <p14:tracePt t="15299" x="6142038" y="1401763"/>
          <p14:tracePt t="15313" x="6148388" y="1401763"/>
          <p14:tracePt t="15335" x="6154738" y="1401763"/>
          <p14:tracePt t="15349" x="6161088" y="1401763"/>
          <p14:tracePt t="15415" x="6154738" y="1401763"/>
          <p14:tracePt t="15442" x="6148388" y="1401763"/>
          <p14:tracePt t="15451" x="6142038" y="1401763"/>
          <p14:tracePt t="15457" x="6135688" y="1401763"/>
          <p14:tracePt t="15471" x="6129338" y="1408113"/>
          <p14:tracePt t="15476" x="6122988" y="1408113"/>
          <p14:tracePt t="15484" x="6116638" y="1408113"/>
          <p14:tracePt t="15490" x="6097588" y="1408113"/>
          <p14:tracePt t="15498" x="6091238" y="1408113"/>
          <p14:tracePt t="15506" x="6065838" y="1408113"/>
          <p14:tracePt t="15512" x="6046788" y="1408113"/>
          <p14:tracePt t="15520" x="6027738" y="1408113"/>
          <p14:tracePt t="15526" x="6008688" y="1408113"/>
          <p14:tracePt t="15533" x="5989638" y="1408113"/>
          <p14:tracePt t="15540" x="5970588" y="1408113"/>
          <p14:tracePt t="15549" x="5957888" y="1401763"/>
          <p14:tracePt t="15562" x="5919788" y="1395413"/>
          <p14:tracePt t="15567" x="5913438" y="1395413"/>
          <p14:tracePt t="15575" x="5894388" y="1395413"/>
          <p14:tracePt t="15581" x="5881688" y="1395413"/>
          <p14:tracePt t="15589" x="5868988" y="1395413"/>
          <p14:tracePt t="15595" x="5856288" y="1395413"/>
          <p14:tracePt t="15603" x="5843588" y="1395413"/>
          <p14:tracePt t="15615" x="5830888" y="1395413"/>
          <p14:tracePt t="15623" x="5824538" y="1395413"/>
          <p14:tracePt t="15630" x="5811838" y="1395413"/>
          <p14:tracePt t="15637" x="5805488" y="1395413"/>
          <p14:tracePt t="15651" x="5792788" y="1395413"/>
          <p14:tracePt t="15657" x="5786438" y="1395413"/>
          <p14:tracePt t="15672" x="5780088" y="1401763"/>
          <p14:tracePt t="15678" x="5773738" y="1401763"/>
          <p14:tracePt t="15691" x="5773738" y="1408113"/>
          <p14:tracePt t="15696" x="5767388" y="1408113"/>
          <p14:tracePt t="15721" x="5761038" y="1408113"/>
          <p14:tracePt t="15734" x="5754688" y="1408113"/>
          <p14:tracePt t="15847" x="5761038" y="1408113"/>
          <p14:tracePt t="15882" x="5767388" y="1408113"/>
          <p14:tracePt t="15906" x="5773738" y="1408113"/>
          <p14:tracePt t="15916" x="5780088" y="1408113"/>
          <p14:tracePt t="15942" x="5786438" y="1408113"/>
          <p14:tracePt t="15963" x="5792788" y="1408113"/>
          <p14:tracePt t="16020" x="5799138" y="1408113"/>
          <p14:tracePt t="16637" x="5818188" y="1408113"/>
          <p14:tracePt t="16644" x="5830888" y="1408113"/>
          <p14:tracePt t="16650" x="5856288" y="1408113"/>
          <p14:tracePt t="16656" x="5881688" y="1408113"/>
          <p14:tracePt t="16662" x="5913438" y="1414463"/>
          <p14:tracePt t="16676" x="5957888" y="1414463"/>
          <p14:tracePt t="16682" x="5983288" y="1420813"/>
          <p14:tracePt t="16690" x="6008688" y="1427163"/>
          <p14:tracePt t="16697" x="6034088" y="1427163"/>
          <p14:tracePt t="16703" x="6059488" y="1433513"/>
          <p14:tracePt t="16710" x="6084888" y="1439863"/>
          <p14:tracePt t="16717" x="6097588" y="1446213"/>
          <p14:tracePt t="16724" x="6122988" y="1446213"/>
          <p14:tracePt t="16731" x="6142038" y="1446213"/>
          <p14:tracePt t="16738" x="6154738" y="1446213"/>
          <p14:tracePt t="16747" x="6181725" y="1446213"/>
          <p14:tracePt t="16757" x="6207125" y="1452563"/>
          <p14:tracePt t="16767" x="6232525" y="1452563"/>
          <p14:tracePt t="16768" x="6251575" y="1452563"/>
          <p14:tracePt t="16772" x="6289675" y="1458913"/>
          <p14:tracePt t="16782" x="6308725" y="1458913"/>
          <p14:tracePt t="16786" x="6334125" y="1458913"/>
          <p14:tracePt t="16801" x="6391275" y="1458913"/>
          <p14:tracePt t="16808" x="6416675" y="1458913"/>
          <p14:tracePt t="16814" x="6429375" y="1458913"/>
          <p14:tracePt t="16822" x="6454775" y="1458913"/>
          <p14:tracePt t="16833" x="6480175" y="1458913"/>
          <p14:tracePt t="16837" x="6499225" y="1452563"/>
          <p14:tracePt t="16842" x="6511925" y="1446213"/>
          <p14:tracePt t="16849" x="6530975" y="1439863"/>
          <p14:tracePt t="16859" x="6550025" y="1433513"/>
          <p14:tracePt t="16862" x="6562725" y="1420813"/>
          <p14:tracePt t="16870" x="6575425" y="1420813"/>
          <p14:tracePt t="16876" x="6594475" y="1408113"/>
          <p14:tracePt t="16884" x="6607175" y="1395413"/>
          <p14:tracePt t="16890" x="6626225" y="1382713"/>
          <p14:tracePt t="16905" x="6646863" y="1350963"/>
          <p14:tracePt t="16912" x="6659563" y="1338263"/>
          <p14:tracePt t="16926" x="6672263" y="1319213"/>
          <p14:tracePt t="16931" x="6678613" y="1306513"/>
          <p14:tracePt t="16937" x="6684963" y="1281113"/>
          <p14:tracePt t="16943" x="6691313" y="1262063"/>
          <p14:tracePt t="16947" x="6691313" y="1243013"/>
          <p14:tracePt t="16953" x="6691313" y="1230313"/>
          <p14:tracePt t="16960" x="6691313" y="1204913"/>
          <p14:tracePt t="16967" x="6684963" y="1179513"/>
          <p14:tracePt t="16974" x="6672263" y="1154113"/>
          <p14:tracePt t="16981" x="6653213" y="1128713"/>
          <p14:tracePt t="16988" x="6626225" y="1090613"/>
          <p14:tracePt t="16994" x="6600825" y="1057275"/>
          <p14:tracePt t="17002" x="6562725" y="1038225"/>
          <p14:tracePt t="17009" x="6524625" y="1012825"/>
          <p14:tracePt t="17015" x="6473825" y="981075"/>
          <p14:tracePt t="17022" x="6416675" y="955675"/>
          <p14:tracePt t="17029" x="6365875" y="942975"/>
          <p14:tracePt t="17037" x="6321425" y="936625"/>
          <p14:tracePt t="17043" x="6264275" y="923925"/>
          <p14:tracePt t="17053" x="6219825" y="923925"/>
          <p14:tracePt t="17058" x="6175375" y="923925"/>
          <p14:tracePt t="17065" x="6135688" y="923925"/>
          <p14:tracePt t="17071" x="6091238" y="930275"/>
          <p14:tracePt t="17080" x="6046788" y="930275"/>
          <p14:tracePt t="17090" x="6002338" y="942975"/>
          <p14:tracePt t="17096" x="5951538" y="955675"/>
          <p14:tracePt t="17099" x="5907088" y="974725"/>
          <p14:tracePt t="17107" x="5862638" y="987425"/>
          <p14:tracePt t="17114" x="5837238" y="1000125"/>
          <p14:tracePt t="17123" x="5811838" y="1012825"/>
          <p14:tracePt t="17128" x="5786438" y="1025525"/>
          <p14:tracePt t="17137" x="5767388" y="1031875"/>
          <p14:tracePt t="17142" x="5754688" y="1038225"/>
          <p14:tracePt t="17146" x="5741988" y="1050925"/>
          <p14:tracePt t="17155" x="5735638" y="1057275"/>
          <p14:tracePt t="17161" x="5729288" y="1063625"/>
          <p14:tracePt t="17168" x="5722938" y="1063625"/>
          <p14:tracePt t="17174" x="5722938" y="1069975"/>
          <p14:tracePt t="17184" x="5716588" y="1077913"/>
          <p14:tracePt t="17198" x="5708650" y="1090613"/>
          <p14:tracePt t="17207" x="5702300" y="1103313"/>
          <p14:tracePt t="17211" x="5695950" y="1109663"/>
          <p14:tracePt t="17217" x="5689600" y="1128713"/>
          <p14:tracePt t="17224" x="5689600" y="1147763"/>
          <p14:tracePt t="17232" x="5689600" y="1173163"/>
          <p14:tracePt t="17241" x="5683250" y="1185863"/>
          <p14:tracePt t="17246" x="5683250" y="1204913"/>
          <p14:tracePt t="17251" x="5683250" y="1223963"/>
          <p14:tracePt t="17258" x="5683250" y="1236663"/>
          <p14:tracePt t="17265" x="5683250" y="1249363"/>
          <p14:tracePt t="17272" x="5683250" y="1268413"/>
          <p14:tracePt t="17281" x="5683250" y="1274763"/>
          <p14:tracePt t="17290" x="5683250" y="1287463"/>
          <p14:tracePt t="17296" x="5683250" y="1300163"/>
          <p14:tracePt t="17299" x="5683250" y="1312863"/>
          <p14:tracePt t="17310" x="5683250" y="1325563"/>
          <p14:tracePt t="17313" x="5689600" y="1338263"/>
          <p14:tracePt t="17321" x="5695950" y="1350963"/>
          <p14:tracePt t="17327" x="5708650" y="1363663"/>
          <p14:tracePt t="17337" x="5729288" y="1382713"/>
          <p14:tracePt t="17346" x="5748338" y="1401763"/>
          <p14:tracePt t="17350" x="5767388" y="1420813"/>
          <p14:tracePt t="17355" x="5780088" y="1439863"/>
          <p14:tracePt t="17362" x="5811838" y="1458913"/>
          <p14:tracePt t="17371" x="5837238" y="1477963"/>
          <p14:tracePt t="17375" x="5868988" y="1497013"/>
          <p14:tracePt t="17383" x="5900738" y="1524000"/>
          <p14:tracePt t="17392" x="5932488" y="1543050"/>
          <p14:tracePt t="17396" x="5964238" y="1555750"/>
          <p14:tracePt t="17405" x="5995988" y="1581150"/>
          <p14:tracePt t="17414" x="6021388" y="1587500"/>
          <p14:tracePt t="17422" x="6046788" y="1600200"/>
          <p14:tracePt t="17428" x="6059488" y="1606550"/>
          <p14:tracePt t="17433" x="6078538" y="1612900"/>
          <p14:tracePt t="17438" x="6097588" y="1612900"/>
          <p14:tracePt t="17448" x="6116638" y="1619250"/>
          <p14:tracePt t="17460" x="6148388" y="1631950"/>
          <p14:tracePt t="17466" x="6167438" y="1631950"/>
          <p14:tracePt t="17473" x="6194425" y="1638300"/>
          <p14:tracePt t="17480" x="6213475" y="1638300"/>
          <p14:tracePt t="17490" x="6238875" y="1644650"/>
          <p14:tracePt t="17496" x="6257925" y="1644650"/>
          <p14:tracePt t="17505" x="6283325" y="1644650"/>
          <p14:tracePt t="17510" x="6302375" y="1644650"/>
          <p14:tracePt t="17514" x="6327775" y="1644650"/>
          <p14:tracePt t="17522" x="6346825" y="1644650"/>
          <p14:tracePt t="17528" x="6359525" y="1644650"/>
          <p14:tracePt t="17537" x="6378575" y="1644650"/>
          <p14:tracePt t="17542" x="6397625" y="1644650"/>
          <p14:tracePt t="17551" x="6416675" y="1644650"/>
          <p14:tracePt t="17559" x="6429375" y="1644650"/>
          <p14:tracePt t="17566" x="6448425" y="1638300"/>
          <p14:tracePt t="17572" x="6467475" y="1638300"/>
          <p14:tracePt t="17577" x="6480175" y="1631950"/>
          <p14:tracePt t="17584" x="6499225" y="1625600"/>
          <p14:tracePt t="17591" x="6518275" y="1625600"/>
          <p14:tracePt t="17598" x="6537325" y="1619250"/>
          <p14:tracePt t="17605" x="6550025" y="1612900"/>
          <p14:tracePt t="17611" x="6569075" y="1606550"/>
          <p14:tracePt t="17619" x="6588125" y="1600200"/>
          <p14:tracePt t="17625" x="6600825" y="1587500"/>
          <p14:tracePt t="17635" x="6613525" y="1587500"/>
          <p14:tracePt t="17643" x="6619875" y="1574800"/>
          <p14:tracePt t="17650" x="6634163" y="1574800"/>
          <p14:tracePt t="17655" x="6640513" y="1574800"/>
          <p14:tracePt t="17661" x="6646863" y="1568450"/>
          <p14:tracePt t="17667" x="6653213" y="1562100"/>
          <p14:tracePt t="17674" x="6659563" y="1555750"/>
          <p14:tracePt t="17689" x="6665913" y="1549400"/>
          <p14:tracePt t="17695" x="6672263" y="1543050"/>
          <p14:tracePt t="17709" x="6678613" y="1536700"/>
          <p14:tracePt t="17717" x="6678613" y="1530350"/>
          <p14:tracePt t="17723" x="6684963" y="1524000"/>
          <p14:tracePt t="17729" x="6697663" y="1511300"/>
          <p14:tracePt t="17736" x="6704013" y="1490663"/>
          <p14:tracePt t="17745" x="6710363" y="1465263"/>
          <p14:tracePt t="17754" x="6710363" y="1446213"/>
          <p14:tracePt t="17760" x="6723063" y="1420813"/>
          <p14:tracePt t="17767" x="6729413" y="1408113"/>
          <p14:tracePt t="17772" x="6735763" y="1382713"/>
          <p14:tracePt t="17782" x="6754813" y="1344613"/>
          <p14:tracePt t="17784" x="6761163" y="1319213"/>
          <p14:tracePt t="17792" x="6761163" y="1300163"/>
          <p14:tracePt t="17801" x="6761163" y="1281113"/>
          <p14:tracePt t="17809" x="6761163" y="1255713"/>
          <p14:tracePt t="17813" x="6761163" y="1230313"/>
          <p14:tracePt t="17820" x="6761163" y="1223963"/>
          <p14:tracePt t="17826" x="6761163" y="1211263"/>
          <p14:tracePt t="17836" x="6761163" y="1204913"/>
          <p14:tracePt t="17842" x="6761163" y="1185863"/>
          <p14:tracePt t="17850" x="6761163" y="1173163"/>
          <p14:tracePt t="17859" x="6761163" y="1166813"/>
          <p14:tracePt t="17862" x="6761163" y="1154113"/>
          <p14:tracePt t="17870" x="6754813" y="1141413"/>
          <p14:tracePt t="17877" x="6748463" y="1135063"/>
          <p14:tracePt t="17882" x="6735763" y="1128713"/>
          <p14:tracePt t="17890" x="6729413" y="1116013"/>
          <p14:tracePt t="17905" x="6710363" y="1090613"/>
          <p14:tracePt t="17909" x="6691313" y="1077913"/>
          <p14:tracePt t="17917" x="6672263" y="1063625"/>
          <p14:tracePt t="17924" x="6653213" y="1044575"/>
          <p14:tracePt t="17930" x="6640513" y="1031875"/>
          <p14:tracePt t="17939" x="6619875" y="1019175"/>
          <p14:tracePt t="17944" x="6600825" y="1006475"/>
          <p14:tracePt t="17955" x="6581775" y="987425"/>
          <p14:tracePt t="17962" x="6562725" y="974725"/>
          <p14:tracePt t="17970" x="6543675" y="974725"/>
          <p14:tracePt t="17974" x="6537325" y="962025"/>
          <p14:tracePt t="17979" x="6518275" y="949325"/>
          <p14:tracePt t="17996" x="6480175" y="936625"/>
          <p14:tracePt t="17999" x="6467475" y="923925"/>
          <p14:tracePt t="18007" x="6442075" y="917575"/>
          <p14:tracePt t="18014" x="6416675" y="911225"/>
          <p14:tracePt t="18022" x="6391275" y="904875"/>
          <p14:tracePt t="18029" x="6365875" y="892175"/>
          <p14:tracePt t="18038" x="6340475" y="885825"/>
          <p14:tracePt t="18041" x="6315075" y="885825"/>
          <p14:tracePt t="18048" x="6289675" y="879475"/>
          <p14:tracePt t="18056" x="6257925" y="873125"/>
          <p14:tracePt t="18062" x="6232525" y="873125"/>
          <p14:tracePt t="18070" x="6207125" y="866775"/>
          <p14:tracePt t="18076" x="6175375" y="866775"/>
          <p14:tracePt t="18083" x="6154738" y="866775"/>
          <p14:tracePt t="18090" x="6110288" y="866775"/>
          <p14:tracePt t="18098" x="6065838" y="866775"/>
          <p14:tracePt t="18107" x="6034088" y="873125"/>
          <p14:tracePt t="18114" x="5989638" y="885825"/>
          <p14:tracePt t="18118" x="5951538" y="892175"/>
          <p14:tracePt t="18126" x="5907088" y="904875"/>
          <p14:tracePt t="18134" x="5875338" y="911225"/>
          <p14:tracePt t="18142" x="5837238" y="923925"/>
          <p14:tracePt t="18147" x="5811838" y="930275"/>
          <p14:tracePt t="18153" x="5780088" y="949325"/>
          <p14:tracePt t="18162" x="5754688" y="962025"/>
          <p14:tracePt t="18168" x="5735638" y="974725"/>
          <p14:tracePt t="18175" x="5708650" y="981075"/>
          <p14:tracePt t="18180" x="5695950" y="987425"/>
          <p14:tracePt t="18187" x="5676900" y="993775"/>
          <p14:tracePt t="18194" x="5670550" y="1006475"/>
          <p14:tracePt t="18201" x="5657850" y="1019175"/>
          <p14:tracePt t="18207" x="5651500" y="1025525"/>
          <p14:tracePt t="18215" x="5638800" y="1031875"/>
          <p14:tracePt t="18222" x="5632450" y="1044575"/>
          <p14:tracePt t="18228" x="5626100" y="1050925"/>
          <p14:tracePt t="18238" x="5619750" y="1063625"/>
          <p14:tracePt t="18242" x="5613400" y="1063625"/>
          <p14:tracePt t="18249" x="5607050" y="1069975"/>
          <p14:tracePt t="18256" x="5607050" y="1084263"/>
          <p14:tracePt t="18263" x="5600700" y="1084263"/>
          <p14:tracePt t="18270" x="5594350" y="1090613"/>
          <p14:tracePt t="18277" x="5588000" y="1103313"/>
          <p14:tracePt t="18291" x="5588000" y="1116013"/>
          <p14:tracePt t="18298" x="5581650" y="1135063"/>
          <p14:tracePt t="18305" x="5575300" y="1147763"/>
          <p14:tracePt t="18311" x="5568950" y="1173163"/>
          <p14:tracePt t="18324" x="5562600" y="1198563"/>
          <p14:tracePt t="18330" x="5556250" y="1223963"/>
          <p14:tracePt t="18335" x="5556250" y="1255713"/>
          <p14:tracePt t="18339" x="5549900" y="1281113"/>
          <p14:tracePt t="18346" x="5543550" y="1306513"/>
          <p14:tracePt t="18354" x="5543550" y="1331913"/>
          <p14:tracePt t="18360" x="5537200" y="1344613"/>
          <p14:tracePt t="18367" x="5537200" y="1363663"/>
          <p14:tracePt t="18374" x="5537200" y="1376363"/>
          <p14:tracePt t="18388" x="5537200" y="1389063"/>
          <p14:tracePt t="18394" x="5537200" y="1395413"/>
          <p14:tracePt t="18402" x="5537200" y="1401763"/>
          <p14:tracePt t="18411" x="5537200" y="1414463"/>
          <p14:tracePt t="18419" x="5537200" y="1420813"/>
          <p14:tracePt t="18430" x="5549900" y="1452563"/>
          <p14:tracePt t="18436" x="5556250" y="1465263"/>
          <p14:tracePt t="18443" x="5556250" y="1484313"/>
          <p14:tracePt t="18450" x="5568950" y="1511300"/>
          <p14:tracePt t="18457" x="5575300" y="1530350"/>
          <p14:tracePt t="18463" x="5581650" y="1549400"/>
          <p14:tracePt t="18471" x="5588000" y="1562100"/>
          <p14:tracePt t="18477" x="5600700" y="1574800"/>
          <p14:tracePt t="18484" x="5607050" y="1593850"/>
          <p14:tracePt t="18491" x="5613400" y="1612900"/>
          <p14:tracePt t="18498" x="5626100" y="1625600"/>
          <p14:tracePt t="18505" x="5632450" y="1644650"/>
          <p14:tracePt t="18513" x="5638800" y="1657350"/>
          <p14:tracePt t="18520" x="5645150" y="1670050"/>
          <p14:tracePt t="18528" x="5657850" y="1689100"/>
          <p14:tracePt t="18536" x="5670550" y="1695450"/>
          <p14:tracePt t="18542" x="5676900" y="1708150"/>
          <p14:tracePt t="18547" x="5689600" y="1720850"/>
          <p14:tracePt t="18554" x="5695950" y="1733550"/>
          <p14:tracePt t="18561" x="5708650" y="1739900"/>
          <p14:tracePt t="18567" x="5716588" y="1758950"/>
          <p14:tracePt t="18575" x="5735638" y="1771650"/>
          <p14:tracePt t="18582" x="5748338" y="1784350"/>
          <p14:tracePt t="18589" x="5754688" y="1797050"/>
          <p14:tracePt t="18597" x="5767388" y="1803400"/>
          <p14:tracePt t="18608" x="5780088" y="1816100"/>
          <p14:tracePt t="18617" x="5799138" y="1835150"/>
          <p14:tracePt t="18623" x="5811838" y="1847850"/>
          <p14:tracePt t="18630" x="5824538" y="1847850"/>
          <p14:tracePt t="18638" x="5837238" y="1854200"/>
          <p14:tracePt t="18644" x="5843588" y="1866900"/>
          <p14:tracePt t="18652" x="5856288" y="1873250"/>
          <p14:tracePt t="18658" x="5875338" y="1879600"/>
          <p14:tracePt t="18665" x="5888038" y="1885950"/>
          <p14:tracePt t="18672" x="5894388" y="1885950"/>
          <p14:tracePt t="18681" x="5913438" y="1892300"/>
          <p14:tracePt t="18690" x="5926138" y="1898650"/>
          <p14:tracePt t="18696" x="5951538" y="1905000"/>
          <p14:tracePt t="18703" x="5970588" y="1911350"/>
          <p14:tracePt t="18710" x="5995988" y="1911350"/>
          <p14:tracePt t="18713" x="6021388" y="1917700"/>
          <p14:tracePt t="18721" x="6046788" y="1924050"/>
          <p14:tracePt t="18727" x="6078538" y="1931988"/>
          <p14:tracePt t="18735" x="6103938" y="1931988"/>
          <p14:tracePt t="18741" x="6129338" y="1938338"/>
          <p14:tracePt t="18748" x="6154738" y="1938338"/>
          <p14:tracePt t="18756" x="6167438" y="1938338"/>
          <p14:tracePt t="18762" x="6181725" y="1938338"/>
          <p14:tracePt t="18770" x="6188075" y="1938338"/>
          <p14:tracePt t="18776" x="6194425" y="1938338"/>
          <p14:tracePt t="18783" x="6213475" y="1938338"/>
          <p14:tracePt t="18799" x="6226175" y="1938338"/>
          <p14:tracePt t="18814" x="6251575" y="1938338"/>
          <p14:tracePt t="18818" x="6270625" y="1938338"/>
          <p14:tracePt t="18824" x="6276975" y="1938338"/>
          <p14:tracePt t="18831" x="6296025" y="1938338"/>
          <p14:tracePt t="18839" x="6315075" y="1931988"/>
          <p14:tracePt t="18845" x="6321425" y="1931988"/>
          <p14:tracePt t="18853" x="6340475" y="1924050"/>
          <p14:tracePt t="18859" x="6353175" y="1924050"/>
          <p14:tracePt t="18866" x="6372225" y="1924050"/>
          <p14:tracePt t="18873" x="6384925" y="1924050"/>
          <p14:tracePt t="18880" x="6410325" y="1917700"/>
          <p14:tracePt t="18888" x="6435725" y="1911350"/>
          <p14:tracePt t="18894" x="6461125" y="1911350"/>
          <p14:tracePt t="18901" x="6486525" y="1898650"/>
          <p14:tracePt t="18908" x="6511925" y="1892300"/>
          <p14:tracePt t="18914" x="6530975" y="1885950"/>
          <p14:tracePt t="18923" x="6550025" y="1873250"/>
          <p14:tracePt t="18928" x="6569075" y="1866900"/>
          <p14:tracePt t="18935" x="6588125" y="1860550"/>
          <p14:tracePt t="18942" x="6600825" y="1854200"/>
          <p14:tracePt t="18952" x="6613525" y="1847850"/>
          <p14:tracePt t="18958" x="6626225" y="1841500"/>
          <p14:tracePt t="18965" x="6634163" y="1841500"/>
          <p14:tracePt t="18970" x="6646863" y="1828800"/>
          <p14:tracePt t="18977" x="6659563" y="1822450"/>
          <p14:tracePt t="18985" x="6665913" y="1816100"/>
          <p14:tracePt t="18991" x="6678613" y="1809750"/>
          <p14:tracePt t="18999" x="6691313" y="1797050"/>
          <p14:tracePt t="19005" x="6710363" y="1784350"/>
          <p14:tracePt t="19012" x="6723063" y="1765300"/>
          <p14:tracePt t="19020" x="6742113" y="1746250"/>
          <p14:tracePt t="19025" x="6748463" y="1733550"/>
          <p14:tracePt t="19032" x="6767513" y="1720850"/>
          <p14:tracePt t="19039" x="6780213" y="1708150"/>
          <p14:tracePt t="19046" x="6792913" y="1689100"/>
          <p14:tracePt t="19053" x="6799263" y="1676400"/>
          <p14:tracePt t="19062" x="6805613" y="1670050"/>
          <p14:tracePt t="19071" x="6805613" y="1663700"/>
          <p14:tracePt t="19078" x="6811963" y="1651000"/>
          <p14:tracePt t="19083" x="6818313" y="1638300"/>
          <p14:tracePt t="19088" x="6824663" y="1625600"/>
          <p14:tracePt t="19095" x="6831013" y="1612900"/>
          <p14:tracePt t="19107" x="6837363" y="1600200"/>
          <p14:tracePt t="19117" x="6837363" y="1581150"/>
          <p14:tracePt t="19122" x="6843713" y="1562100"/>
          <p14:tracePt t="19129" x="6843713" y="1555750"/>
          <p14:tracePt t="19137" x="6850063" y="1536700"/>
          <p14:tracePt t="19143" x="6850063" y="1524000"/>
          <p14:tracePt t="19153" x="6856413" y="1511300"/>
          <p14:tracePt t="19161" x="6856413" y="1490663"/>
          <p14:tracePt t="19166" x="6856413" y="1477963"/>
          <p14:tracePt t="19173" x="6856413" y="1465263"/>
          <p14:tracePt t="19178" x="6856413" y="1446213"/>
          <p14:tracePt t="19188" x="6856413" y="1420813"/>
          <p14:tracePt t="19193" x="6856413" y="1414463"/>
          <p14:tracePt t="19198" x="6856413" y="1389063"/>
          <p14:tracePt t="19206" x="6856413" y="1370013"/>
          <p14:tracePt t="19213" x="6850063" y="1350963"/>
          <p14:tracePt t="19221" x="6843713" y="1331913"/>
          <p14:tracePt t="19226" x="6837363" y="1312863"/>
          <p14:tracePt t="19234" x="6831013" y="1287463"/>
          <p14:tracePt t="19240" x="6824663" y="1268413"/>
          <p14:tracePt t="19247" x="6824663" y="1243013"/>
          <p14:tracePt t="19255" x="6805613" y="1217613"/>
          <p14:tracePt t="19263" x="6792913" y="1192213"/>
          <p14:tracePt t="19270" x="6786563" y="1166813"/>
          <p14:tracePt t="19275" x="6780213" y="1154113"/>
          <p14:tracePt t="19284" x="6767513" y="1128713"/>
          <p14:tracePt t="19295" x="6748463" y="1109663"/>
          <p14:tracePt t="19304" x="6723063" y="1063625"/>
          <p14:tracePt t="19310" x="6710363" y="1038225"/>
          <p14:tracePt t="19317" x="6697663" y="1019175"/>
          <p14:tracePt t="19323" x="6684963" y="993775"/>
          <p14:tracePt t="19333" x="6665913" y="974725"/>
          <p14:tracePt t="19342" x="6653213" y="955675"/>
          <p14:tracePt t="19345" x="6634163" y="930275"/>
          <p14:tracePt t="19351" x="6607175" y="904875"/>
          <p14:tracePt t="19358" x="6575425" y="879475"/>
          <p14:tracePt t="19365" x="6550025" y="854075"/>
          <p14:tracePt t="19372" x="6511925" y="822325"/>
          <p14:tracePt t="19379" x="6473825" y="803275"/>
          <p14:tracePt t="19388" x="6435725" y="777875"/>
          <p14:tracePt t="19393" x="6397625" y="758825"/>
          <p14:tracePt t="19400" x="6359525" y="739775"/>
          <p14:tracePt t="19406" x="6327775" y="727075"/>
          <p14:tracePt t="19414" x="6302375" y="714375"/>
          <p14:tracePt t="19421" x="6264275" y="708025"/>
          <p14:tracePt t="19427" x="6232525" y="695325"/>
          <p14:tracePt t="19435" x="6207125" y="688975"/>
          <p14:tracePt t="19441" x="6167438" y="682625"/>
          <p14:tracePt t="19448" x="6148388" y="682625"/>
          <p14:tracePt t="19456" x="6122988" y="676275"/>
          <p14:tracePt t="19462" x="6097588" y="676275"/>
          <p14:tracePt t="19471" x="6065838" y="676275"/>
          <p14:tracePt t="19476" x="6040438" y="676275"/>
          <p14:tracePt t="19483" x="6021388" y="676275"/>
          <p14:tracePt t="19491" x="5983288" y="676275"/>
          <p14:tracePt t="19497" x="5964238" y="676275"/>
          <p14:tracePt t="19504" x="5938838" y="682625"/>
          <p14:tracePt t="19514" x="5900738" y="688975"/>
          <p14:tracePt t="19518" x="5888038" y="695325"/>
          <p14:tracePt t="19527" x="5849938" y="708025"/>
          <p14:tracePt t="19536" x="5830888" y="714375"/>
          <p14:tracePt t="19542" x="5811838" y="720725"/>
          <p14:tracePt t="19549" x="5792788" y="720725"/>
          <p14:tracePt t="19553" x="5767388" y="733425"/>
          <p14:tracePt t="19559" x="5748338" y="739775"/>
          <p14:tracePt t="19566" x="5735638" y="752475"/>
          <p14:tracePt t="19573" x="5708650" y="765175"/>
          <p14:tracePt t="19580" x="5689600" y="777875"/>
          <p14:tracePt t="19587" x="5664200" y="796925"/>
          <p14:tracePt t="19594" x="5645150" y="809625"/>
          <p14:tracePt t="19603" x="5619750" y="828675"/>
          <p14:tracePt t="19619" x="5581650" y="866775"/>
          <p14:tracePt t="19626" x="5562600" y="892175"/>
          <p14:tracePt t="19628" x="5543550" y="904875"/>
          <p14:tracePt t="19640" x="5530850" y="917575"/>
          <p14:tracePt t="19645" x="5518150" y="936625"/>
          <p14:tracePt t="19649" x="5505450" y="955675"/>
          <p14:tracePt t="19656" x="5492750" y="968375"/>
          <p14:tracePt t="19664" x="5486400" y="981075"/>
          <p14:tracePt t="19671" x="5473700" y="993775"/>
          <p14:tracePt t="19677" x="5461000" y="1012825"/>
          <p14:tracePt t="19684" x="5454650" y="1031875"/>
          <p14:tracePt t="19691" x="5441950" y="1044575"/>
          <p14:tracePt t="19698" x="5429250" y="1063625"/>
          <p14:tracePt t="19705" x="5422900" y="1084263"/>
          <p14:tracePt t="19712" x="5410200" y="1103313"/>
          <p14:tracePt t="19721" x="5410200" y="1122363"/>
          <p14:tracePt t="19725" x="5403850" y="1135063"/>
          <p14:tracePt t="19737" x="5391150" y="1154113"/>
          <p14:tracePt t="19745" x="5384800" y="1173163"/>
          <p14:tracePt t="19751" x="5384800" y="1192213"/>
          <p14:tracePt t="19756" x="5378450" y="1204913"/>
          <p14:tracePt t="19760" x="5372100" y="1223963"/>
          <p14:tracePt t="19767" x="5365750" y="1236663"/>
          <p14:tracePt t="19774" x="5365750" y="1249363"/>
          <p14:tracePt t="19783" x="5365750" y="1268413"/>
          <p14:tracePt t="19790" x="5359400" y="1281113"/>
          <p14:tracePt t="19795" x="5359400" y="1293813"/>
          <p14:tracePt t="19802" x="5353050" y="1306513"/>
          <p14:tracePt t="19812" x="5353050" y="1319213"/>
          <p14:tracePt t="19823" x="5353050" y="1331913"/>
          <p14:tracePt t="19832" x="5353050" y="1344613"/>
          <p14:tracePt t="19846" x="5353050" y="1350963"/>
          <p14:tracePt t="19852" x="5353050" y="1363663"/>
          <p14:tracePt t="19861" x="5353050" y="1370013"/>
          <p14:tracePt t="19864" x="5359400" y="1382713"/>
          <p14:tracePt t="19872" x="5359400" y="1389063"/>
          <p14:tracePt t="19878" x="5365750" y="1401763"/>
          <p14:tracePt t="19886" x="5372100" y="1414463"/>
          <p14:tracePt t="19892" x="5378450" y="1433513"/>
          <p14:tracePt t="19899" x="5384800" y="1446213"/>
          <p14:tracePt t="19906" x="5397500" y="1465263"/>
          <p14:tracePt t="19913" x="5397500" y="1484313"/>
          <p14:tracePt t="19922" x="5403850" y="1511300"/>
          <p14:tracePt t="19926" x="5416550" y="1524000"/>
          <p14:tracePt t="19933" x="5422900" y="1536700"/>
          <p14:tracePt t="19940" x="5429250" y="1549400"/>
          <p14:tracePt t="19947" x="5435600" y="1562100"/>
          <p14:tracePt t="19955" x="5448300" y="1568450"/>
          <p14:tracePt t="19961" x="5448300" y="1581150"/>
          <p14:tracePt t="19968" x="5461000" y="1593850"/>
          <p14:tracePt t="19974" x="5467350" y="1600200"/>
          <p14:tracePt t="19984" x="5480050" y="1606550"/>
          <p14:tracePt t="19998" x="5499100" y="1631950"/>
          <p14:tracePt t="20006" x="5518150" y="1644650"/>
          <p14:tracePt t="20011" x="5537200" y="1657350"/>
          <p14:tracePt t="20016" x="5549900" y="1663700"/>
          <p14:tracePt t="20026" x="5568950" y="1676400"/>
          <p14:tracePt t="20033" x="5588000" y="1682750"/>
          <p14:tracePt t="20041" x="5607050" y="1695450"/>
          <p14:tracePt t="20045" x="5626100" y="1701800"/>
          <p14:tracePt t="20051" x="5638800" y="1708150"/>
          <p14:tracePt t="20058" x="5657850" y="1720850"/>
          <p14:tracePt t="20064" x="5676900" y="1720850"/>
          <p14:tracePt t="20072" x="5695950" y="1727200"/>
          <p14:tracePt t="20078" x="5708650" y="1733550"/>
          <p14:tracePt t="20087" x="5729288" y="1739900"/>
          <p14:tracePt t="20093" x="5748338" y="1739900"/>
          <p14:tracePt t="20099" x="5773738" y="1739900"/>
          <p14:tracePt t="20109" x="5786438" y="1746250"/>
          <p14:tracePt t="20117" x="5805488" y="1752600"/>
          <p14:tracePt t="20128" x="5824538" y="1752600"/>
          <p14:tracePt t="20130" x="5837238" y="1758950"/>
          <p14:tracePt t="20134" x="5849938" y="1758950"/>
          <p14:tracePt t="20141" x="5868988" y="1758950"/>
          <p14:tracePt t="20150" x="5881688" y="1765300"/>
          <p14:tracePt t="20159" x="5900738" y="1765300"/>
          <p14:tracePt t="20164" x="5919788" y="1771650"/>
          <p14:tracePt t="20170" x="5938838" y="1771650"/>
          <p14:tracePt t="20176" x="5957888" y="1771650"/>
          <p14:tracePt t="20182" x="5983288" y="1771650"/>
          <p14:tracePt t="20190" x="6015038" y="1771650"/>
          <p14:tracePt t="20197" x="6046788" y="1771650"/>
          <p14:tracePt t="20203" x="6091238" y="1771650"/>
          <p14:tracePt t="20210" x="6135688" y="1771650"/>
          <p14:tracePt t="20217" x="6188075" y="1771650"/>
          <p14:tracePt t="20224" x="6245225" y="1771650"/>
          <p14:tracePt t="20232" x="6296025" y="1765300"/>
          <p14:tracePt t="20238" x="6353175" y="1765300"/>
          <p14:tracePt t="20245" x="6384925" y="1758950"/>
          <p14:tracePt t="20252" x="6423025" y="1746250"/>
          <p14:tracePt t="20259" x="6454775" y="1739900"/>
          <p14:tracePt t="20266" x="6480175" y="1733550"/>
          <p14:tracePt t="20273" x="6505575" y="1727200"/>
          <p14:tracePt t="20280" x="6530975" y="1720850"/>
          <p14:tracePt t="20286" x="6550025" y="1714500"/>
          <p14:tracePt t="20294" x="6569075" y="1714500"/>
          <p14:tracePt t="20303" x="6588125" y="1714500"/>
          <p14:tracePt t="20311" x="6607175" y="1708150"/>
          <p14:tracePt t="20317" x="6613525" y="1701800"/>
          <p14:tracePt t="20321" x="6634163" y="1695450"/>
          <p14:tracePt t="20328" x="6646863" y="1689100"/>
          <p14:tracePt t="20335" x="6659563" y="1682750"/>
          <p14:tracePt t="20342" x="6665913" y="1676400"/>
          <p14:tracePt t="20351" x="6684963" y="1663700"/>
          <p14:tracePt t="20358" x="6697663" y="1663700"/>
          <p14:tracePt t="20362" x="6710363" y="1651000"/>
          <p14:tracePt t="20369" x="6723063" y="1638300"/>
          <p14:tracePt t="20379" x="6735763" y="1625600"/>
          <p14:tracePt t="20386" x="6754813" y="1612900"/>
          <p14:tracePt t="20395" x="6767513" y="1593850"/>
          <p14:tracePt t="20399" x="6773863" y="1593850"/>
          <p14:tracePt t="20406" x="6780213" y="1581150"/>
          <p14:tracePt t="20411" x="6786563" y="1568450"/>
          <p14:tracePt t="20419" x="6799263" y="1562100"/>
          <p14:tracePt t="20425" x="6805613" y="1562100"/>
          <p14:tracePt t="20435" x="6805613" y="1549400"/>
          <p14:tracePt t="20445" x="6811963" y="1543050"/>
          <p14:tracePt t="20446" x="6818313" y="1543050"/>
          <p14:tracePt t="20454" x="6824663" y="1530350"/>
          <p14:tracePt t="20462" x="6824663" y="1524000"/>
          <p14:tracePt t="20469" x="6824663" y="1517650"/>
          <p14:tracePt t="20476" x="6831013" y="1497013"/>
          <p14:tracePt t="20482" x="6837363" y="1490663"/>
          <p14:tracePt t="20487" x="6837363" y="1471613"/>
          <p14:tracePt t="20494" x="6837363" y="1446213"/>
          <p14:tracePt t="20501" x="6837363" y="1420813"/>
          <p14:tracePt t="20508" x="6837363" y="1401763"/>
          <p14:tracePt t="20515" x="6837363" y="1376363"/>
          <p14:tracePt t="20523" x="6837363" y="1344613"/>
          <p14:tracePt t="20529" x="6837363" y="1319213"/>
          <p14:tracePt t="20539" x="6824663" y="1287463"/>
          <p14:tracePt t="20548" x="6805613" y="1249363"/>
          <p14:tracePt t="20555" x="6792913" y="1223963"/>
          <p14:tracePt t="20561" x="6773863" y="1192213"/>
          <p14:tracePt t="20564" x="6761163" y="1166813"/>
          <p14:tracePt t="20573" x="6735763" y="1147763"/>
          <p14:tracePt t="20577" x="6716713" y="1128713"/>
          <p14:tracePt t="20585" x="6697663" y="1109663"/>
          <p14:tracePt t="20592" x="6665913" y="1084263"/>
          <p14:tracePt t="20598" x="6640513" y="1057275"/>
          <p14:tracePt t="20606" x="6600825" y="1038225"/>
          <p14:tracePt t="20612" x="6556375" y="1012825"/>
          <p14:tracePt t="20621" x="6511925" y="1000125"/>
          <p14:tracePt t="20626" x="6454775" y="974725"/>
          <p14:tracePt t="20633" x="6378575" y="949325"/>
          <p14:tracePt t="20640" x="6302375" y="923925"/>
          <p14:tracePt t="20649" x="6200775" y="898525"/>
          <p14:tracePt t="20660" x="6135688" y="892175"/>
          <p14:tracePt t="20664" x="6091238" y="873125"/>
          <p14:tracePt t="20667" x="6065838" y="873125"/>
          <p14:tracePt t="20675" x="6040438" y="866775"/>
          <p14:tracePt t="20682" x="6015038" y="860425"/>
          <p14:tracePt t="20689" x="5995988" y="860425"/>
          <p14:tracePt t="20696" x="5970588" y="854075"/>
          <p14:tracePt t="20707" x="5945188" y="854075"/>
          <p14:tracePt t="20712" x="5919788" y="847725"/>
          <p14:tracePt t="20720" x="5888038" y="847725"/>
          <p14:tracePt t="20727" x="5862638" y="847725"/>
          <p14:tracePt t="20730" x="5830888" y="847725"/>
          <p14:tracePt t="20737" x="5799138" y="847725"/>
          <p14:tracePt t="20744" x="5773738" y="854075"/>
          <p14:tracePt t="20751" x="5761038" y="860425"/>
          <p14:tracePt t="20758" x="5735638" y="866775"/>
          <p14:tracePt t="20765" x="5716588" y="879475"/>
          <p14:tracePt t="20772" x="5695950" y="885825"/>
          <p14:tracePt t="20779" x="5683250" y="892175"/>
          <p14:tracePt t="20786" x="5683250" y="898525"/>
          <p14:tracePt t="20795" x="5670550" y="898525"/>
          <p14:tracePt t="20801" x="5664200" y="898525"/>
          <p14:tracePt t="20812" x="5664200" y="904875"/>
          <p14:tracePt t="20815" x="5651500" y="911225"/>
          <p14:tracePt t="20820" x="5645150" y="917575"/>
          <p14:tracePt t="20834" x="5632450" y="930275"/>
          <p14:tracePt t="20841" x="5626100" y="936625"/>
          <p14:tracePt t="20848" x="5619750" y="949325"/>
          <p14:tracePt t="20855" x="5613400" y="962025"/>
          <p14:tracePt t="20862" x="5600700" y="981075"/>
          <p14:tracePt t="20870" x="5588000" y="993775"/>
          <p14:tracePt t="20876" x="5581650" y="1012825"/>
          <p14:tracePt t="20883" x="5575300" y="1031875"/>
          <p14:tracePt t="20889" x="5568950" y="1050925"/>
          <p14:tracePt t="20896" x="5568950" y="1057275"/>
          <p14:tracePt t="20904" x="5562600" y="1077913"/>
          <p14:tracePt t="20910" x="5556250" y="1090613"/>
          <p14:tracePt t="20917" x="5549900" y="1103313"/>
          <p14:tracePt t="20924" x="5549900" y="1116013"/>
          <p14:tracePt t="20931" x="5543550" y="1135063"/>
          <p14:tracePt t="20938" x="5543550" y="1141413"/>
          <p14:tracePt t="20945" x="5543550" y="1160463"/>
          <p14:tracePt t="20958" x="5537200" y="1173163"/>
          <p14:tracePt t="20963" x="5537200" y="1179513"/>
          <p14:tracePt t="20965" x="5530850" y="1192213"/>
          <p14:tracePt t="20973" x="5530850" y="1204913"/>
          <p14:tracePt t="20987" x="5530850" y="1217613"/>
          <p14:tracePt t="21001" x="5530850" y="1223963"/>
          <p14:tracePt t="21015" x="5530850" y="1236663"/>
          <p14:tracePt t="21021" x="5530850" y="1243013"/>
          <p14:tracePt t="21036" x="5530850" y="1255713"/>
          <p14:tracePt t="21042" x="5530850" y="1262063"/>
          <p14:tracePt t="21057" x="5530850" y="1274763"/>
          <p14:tracePt t="21073" x="5530850" y="1281113"/>
          <p14:tracePt t="21080" x="5530850" y="1293813"/>
          <p14:tracePt t="21085" x="5537200" y="1293813"/>
          <p14:tracePt t="21093" x="5537200" y="1300163"/>
          <p14:tracePt t="21098" x="5537200" y="1312863"/>
          <p14:tracePt t="21113" x="5537200" y="1319213"/>
          <p14:tracePt t="21119" x="5543550" y="1325563"/>
          <p14:tracePt t="21125" x="5549900" y="1331913"/>
          <p14:tracePt t="21132" x="5556250" y="1350963"/>
          <p14:tracePt t="21139" x="5562600" y="1363663"/>
          <p14:tracePt t="21146" x="5568950" y="1376363"/>
          <p14:tracePt t="21154" x="5575300" y="1395413"/>
          <p14:tracePt t="21160" x="5575300" y="1408113"/>
          <p14:tracePt t="21167" x="5588000" y="1427163"/>
          <p14:tracePt t="21174" x="5588000" y="1439863"/>
          <p14:tracePt t="21183" x="5594350" y="1452563"/>
          <p14:tracePt t="21189" x="5607050" y="1465263"/>
          <p14:tracePt t="21197" x="5607050" y="1477963"/>
          <p14:tracePt t="21203" x="5613400" y="1484313"/>
          <p14:tracePt t="21208" x="5613400" y="1490663"/>
          <p14:tracePt t="21218" x="5613400" y="1497013"/>
          <p14:tracePt t="21228" x="5619750" y="1504950"/>
          <p14:tracePt t="21230" x="5619750" y="1511300"/>
          <p14:tracePt t="21236" x="5619750" y="1517650"/>
          <p14:tracePt t="21246" x="5626100" y="1524000"/>
          <p14:tracePt t="21260" x="5632450" y="1530350"/>
          <p14:tracePt t="21265" x="5632450" y="1536700"/>
          <p14:tracePt t="21278" x="5632450" y="1543050"/>
          <p14:tracePt t="21284" x="5638800" y="1543050"/>
          <p14:tracePt t="21298" x="5638800" y="1549400"/>
          <p14:tracePt t="21306" x="5645150" y="1549400"/>
          <p14:tracePt t="21320" x="5651500" y="1549400"/>
          <p14:tracePt t="21356" x="5657850" y="1549400"/>
          <p14:tracePt t="21370" x="5664200" y="1549400"/>
          <p14:tracePt t="22181" x="5670550" y="1549400"/>
          <p14:tracePt t="22189" x="5689600" y="1549400"/>
          <p14:tracePt t="22195" x="5708650" y="1549400"/>
          <p14:tracePt t="22205" x="5722938" y="1555750"/>
          <p14:tracePt t="22211" x="5741988" y="1562100"/>
          <p14:tracePt t="22214" x="5761038" y="1568450"/>
          <p14:tracePt t="22221" x="5780088" y="1568450"/>
          <p14:tracePt t="22227" x="5792788" y="1574800"/>
          <p14:tracePt t="22237" x="5811838" y="1581150"/>
          <p14:tracePt t="22244" x="5824538" y="1581150"/>
          <p14:tracePt t="22249" x="5843588" y="1587500"/>
          <p14:tracePt t="22255" x="5849938" y="1593850"/>
          <p14:tracePt t="22264" x="5868988" y="1593850"/>
          <p14:tracePt t="22273" x="5881688" y="1600200"/>
          <p14:tracePt t="22277" x="5888038" y="1600200"/>
          <p14:tracePt t="22283" x="5900738" y="1600200"/>
          <p14:tracePt t="22291" x="5913438" y="1606550"/>
          <p14:tracePt t="22298" x="5926138" y="1606550"/>
          <p14:tracePt t="22304" x="5938838" y="1612900"/>
          <p14:tracePt t="22311" x="5945188" y="1612900"/>
          <p14:tracePt t="22317" x="5957888" y="1619250"/>
          <p14:tracePt t="22324" x="5970588" y="1619250"/>
          <p14:tracePt t="22333" x="5976938" y="1619250"/>
          <p14:tracePt t="22339" x="5989638" y="1619250"/>
          <p14:tracePt t="22345" x="5995988" y="1619250"/>
          <p14:tracePt t="22355" x="6008688" y="1619250"/>
          <p14:tracePt t="22360" x="6015038" y="1619250"/>
          <p14:tracePt t="22368" x="6021388" y="1619250"/>
          <p14:tracePt t="22375" x="6040438" y="1619250"/>
          <p14:tracePt t="22381" x="6053138" y="1619250"/>
          <p14:tracePt t="22389" x="6059488" y="1619250"/>
          <p14:tracePt t="22395" x="6072188" y="1619250"/>
          <p14:tracePt t="22401" x="6084888" y="1619250"/>
          <p14:tracePt t="22407" x="6091238" y="1619250"/>
          <p14:tracePt t="22414" x="6110288" y="1619250"/>
          <p14:tracePt t="22422" x="6116638" y="1619250"/>
          <p14:tracePt t="22428" x="6129338" y="1619250"/>
          <p14:tracePt t="22436" x="6142038" y="1619250"/>
          <p14:tracePt t="22442" x="6148388" y="1612900"/>
          <p14:tracePt t="22449" x="6161088" y="1612900"/>
          <p14:tracePt t="22456" x="6181725" y="1606550"/>
          <p14:tracePt t="22463" x="6188075" y="1606550"/>
          <p14:tracePt t="22475" x="6194425" y="1606550"/>
          <p14:tracePt t="22479" x="6207125" y="1606550"/>
          <p14:tracePt t="22487" x="6213475" y="1600200"/>
          <p14:tracePt t="22491" x="6226175" y="1600200"/>
          <p14:tracePt t="22497" x="6232525" y="1593850"/>
          <p14:tracePt t="22508" x="6238875" y="1593850"/>
          <p14:tracePt t="22513" x="6251575" y="1587500"/>
          <p14:tracePt t="22521" x="6257925" y="1587500"/>
          <p14:tracePt t="22528" x="6264275" y="1587500"/>
          <p14:tracePt t="22533" x="6276975" y="1587500"/>
          <p14:tracePt t="22540" x="6283325" y="1587500"/>
          <p14:tracePt t="22546" x="6289675" y="1581150"/>
          <p14:tracePt t="22553" x="6302375" y="1581150"/>
          <p14:tracePt t="22562" x="6308725" y="1574800"/>
          <p14:tracePt t="22569" x="6321425" y="1574800"/>
          <p14:tracePt t="22579" x="6327775" y="1574800"/>
          <p14:tracePt t="22582" x="6334125" y="1568450"/>
          <p14:tracePt t="22587" x="6340475" y="1568450"/>
          <p14:tracePt t="22594" x="6346825" y="1562100"/>
          <p14:tracePt t="22601" x="6359525" y="1562100"/>
          <p14:tracePt t="22609" x="6372225" y="1562100"/>
          <p14:tracePt t="22624" x="6384925" y="1555750"/>
          <p14:tracePt t="22631" x="6397625" y="1555750"/>
          <p14:tracePt t="22647" x="6410325" y="1555750"/>
          <p14:tracePt t="22651" x="6416675" y="1555750"/>
          <p14:tracePt t="22662" x="6429375" y="1549400"/>
          <p14:tracePt t="22666" x="6435725" y="1549400"/>
          <p14:tracePt t="22670" x="6442075" y="1543050"/>
          <p14:tracePt t="22680" x="6454775" y="1543050"/>
          <p14:tracePt t="22693" x="6467475" y="1536700"/>
          <p14:tracePt t="22698" x="6480175" y="1536700"/>
          <p14:tracePt t="22706" x="6492875" y="1530350"/>
          <p14:tracePt t="22712" x="6492875" y="1524000"/>
          <p14:tracePt t="22721" x="6505575" y="1517650"/>
          <p14:tracePt t="22728" x="6518275" y="1517650"/>
          <p14:tracePt t="22736" x="6524625" y="1511300"/>
          <p14:tracePt t="22742" x="6530975" y="1504950"/>
          <p14:tracePt t="22749" x="6543675" y="1504950"/>
          <p14:tracePt t="22754" x="6550025" y="1497013"/>
          <p14:tracePt t="22763" x="6556375" y="1490663"/>
          <p14:tracePt t="22770" x="6569075" y="1490663"/>
          <p14:tracePt t="22778" x="6575425" y="1484313"/>
          <p14:tracePt t="22781" x="6588125" y="1477963"/>
          <p14:tracePt t="22792" x="6594475" y="1471613"/>
          <p14:tracePt t="22796" x="6600825" y="1465263"/>
          <p14:tracePt t="22805" x="6619875" y="1458913"/>
          <p14:tracePt t="22810" x="6634163" y="1452563"/>
          <p14:tracePt t="22817" x="6640513" y="1446213"/>
          <p14:tracePt t="22825" x="6653213" y="1433513"/>
          <p14:tracePt t="22829" x="6665913" y="1427163"/>
          <p14:tracePt t="22838" x="6684963" y="1414463"/>
          <p14:tracePt t="22844" x="6697663" y="1408113"/>
          <p14:tracePt t="22851" x="6704013" y="1395413"/>
          <p14:tracePt t="22858" x="6716713" y="1389063"/>
          <p14:tracePt t="22865" x="6729413" y="1376363"/>
          <p14:tracePt t="22872" x="6742113" y="1370013"/>
          <p14:tracePt t="22878" x="6748463" y="1357313"/>
          <p14:tracePt t="22889" x="6754813" y="1357313"/>
          <p14:tracePt t="22897" x="6761163" y="1350963"/>
          <p14:tracePt t="22911" x="6773863" y="1344613"/>
          <p14:tracePt t="22914" x="6780213" y="1338263"/>
          <p14:tracePt t="22920" x="6780213" y="1331913"/>
          <p14:tracePt t="22927" x="6786563" y="1325563"/>
          <p14:tracePt t="22934" x="6792913" y="1325563"/>
          <p14:tracePt t="22948" x="6799263" y="1319213"/>
          <p14:tracePt t="22955" x="6799263" y="1312863"/>
          <p14:tracePt t="22983" x="6799263" y="1306513"/>
          <p14:tracePt t="22997" x="6799263" y="1300163"/>
          <p14:tracePt t="23011" x="6799263" y="1293813"/>
          <p14:tracePt t="23034" x="6792913" y="1287463"/>
          <p14:tracePt t="23038" x="6786563" y="1281113"/>
          <p14:tracePt t="23061" x="6767513" y="1268413"/>
          <p14:tracePt t="23067" x="6761163" y="1262063"/>
          <p14:tracePt t="23072" x="6754813" y="1255713"/>
          <p14:tracePt t="23080" x="6735763" y="1243013"/>
          <p14:tracePt t="23087" x="6716713" y="1236663"/>
          <p14:tracePt t="23093" x="6691313" y="1223963"/>
          <p14:tracePt t="23100" x="6665913" y="1217613"/>
          <p14:tracePt t="23107" x="6640513" y="1204913"/>
          <p14:tracePt t="23114" x="6607175" y="1185863"/>
          <p14:tracePt t="23122" x="6569075" y="1173163"/>
          <p14:tracePt t="23128" x="6530975" y="1154113"/>
          <p14:tracePt t="23135" x="6499225" y="1141413"/>
          <p14:tracePt t="23145" x="6461125" y="1128713"/>
          <p14:tracePt t="23151" x="6423025" y="1116013"/>
          <p14:tracePt t="23159" x="6378575" y="1109663"/>
          <p14:tracePt t="23165" x="6346825" y="1103313"/>
          <p14:tracePt t="23172" x="6302375" y="1084263"/>
          <p14:tracePt t="23177" x="6257925" y="1077913"/>
          <p14:tracePt t="23184" x="6226175" y="1077913"/>
          <p14:tracePt t="23193" x="6181725" y="1069975"/>
          <p14:tracePt t="23198" x="6135688" y="1063625"/>
          <p14:tracePt t="23205" x="6091238" y="1063625"/>
          <p14:tracePt t="23213" x="6053138" y="1063625"/>
          <p14:tracePt t="23221" x="6021388" y="1063625"/>
          <p14:tracePt t="23227" x="5976938" y="1069975"/>
          <p14:tracePt t="23231" x="5932488" y="1077913"/>
          <p14:tracePt t="23243" x="5900738" y="1084263"/>
          <p14:tracePt t="23248" x="5875338" y="1096963"/>
          <p14:tracePt t="23254" x="5849938" y="1103313"/>
          <p14:tracePt t="23260" x="5824538" y="1116013"/>
          <p14:tracePt t="23267" x="5799138" y="1122363"/>
          <p14:tracePt t="23274" x="5773738" y="1135063"/>
          <p14:tracePt t="23281" x="5754688" y="1147763"/>
          <p14:tracePt t="23288" x="5741988" y="1154113"/>
          <p14:tracePt t="23294" x="5729288" y="1160463"/>
          <p14:tracePt t="23307" x="5716588" y="1173163"/>
          <p14:tracePt t="23314" x="5708650" y="1179513"/>
          <p14:tracePt t="23315" x="5695950" y="1179513"/>
          <p14:tracePt t="23326" x="5689600" y="1185863"/>
          <p14:tracePt t="23332" x="5683250" y="1192213"/>
          <p14:tracePt t="23339" x="5676900" y="1192213"/>
          <p14:tracePt t="23343" x="5670550" y="1198563"/>
          <p14:tracePt t="23352" x="5664200" y="1204913"/>
          <p14:tracePt t="23359" x="5657850" y="1211263"/>
          <p14:tracePt t="23364" x="5651500" y="1217613"/>
          <p14:tracePt t="23371" x="5651500" y="1223963"/>
          <p14:tracePt t="23378" x="5651500" y="1230313"/>
          <p14:tracePt t="23384" x="5645150" y="1236663"/>
          <p14:tracePt t="23393" x="5638800" y="1243013"/>
          <p14:tracePt t="23401" x="5632450" y="1255713"/>
          <p14:tracePt t="23405" x="5632450" y="1262063"/>
          <p14:tracePt t="23414" x="5632450" y="1274763"/>
          <p14:tracePt t="23428" x="5626100" y="1306513"/>
          <p14:tracePt t="23432" x="5619750" y="1319213"/>
          <p14:tracePt t="23439" x="5619750" y="1338263"/>
          <p14:tracePt t="23447" x="5619750" y="1357313"/>
          <p14:tracePt t="23454" x="5619750" y="1370013"/>
          <p14:tracePt t="23460" x="5619750" y="1389063"/>
          <p14:tracePt t="23467" x="5613400" y="1395413"/>
          <p14:tracePt t="23474" x="5613400" y="1401763"/>
          <p14:tracePt t="23481" x="5613400" y="1414463"/>
          <p14:tracePt t="23488" x="5613400" y="1427163"/>
          <p14:tracePt t="23495" x="5613400" y="1433513"/>
          <p14:tracePt t="23502" x="5613400" y="1446213"/>
          <p14:tracePt t="23511" x="5613400" y="1452563"/>
          <p14:tracePt t="23515" x="5613400" y="1465263"/>
          <p14:tracePt t="23523" x="5613400" y="1477963"/>
          <p14:tracePt t="23531" x="5613400" y="1484313"/>
          <p14:tracePt t="23536" x="5619750" y="1497013"/>
          <p14:tracePt t="23548" x="5619750" y="1517650"/>
          <p14:tracePt t="23554" x="5619750" y="1524000"/>
          <p14:tracePt t="23561" x="5619750" y="1530350"/>
          <p14:tracePt t="23566" x="5626100" y="1536700"/>
          <p14:tracePt t="23572" x="5626100" y="1543050"/>
          <p14:tracePt t="23579" x="5632450" y="1555750"/>
          <p14:tracePt t="23585" x="5638800" y="1568450"/>
          <p14:tracePt t="23592" x="5645150" y="1568450"/>
          <p14:tracePt t="23598" x="5645150" y="1581150"/>
          <p14:tracePt t="23615" x="5657850" y="1587500"/>
          <p14:tracePt t="23619" x="5664200" y="1600200"/>
          <p14:tracePt t="23626" x="5670550" y="1606550"/>
          <p14:tracePt t="23634" x="5676900" y="1606550"/>
          <p14:tracePt t="23640" x="5683250" y="1612900"/>
          <p14:tracePt t="23647" x="5695950" y="1625600"/>
          <p14:tracePt t="23655" x="5708650" y="1631950"/>
          <p14:tracePt t="23661" x="5716588" y="1631950"/>
          <p14:tracePt t="23669" x="5722938" y="1638300"/>
          <p14:tracePt t="23674" x="5735638" y="1644650"/>
          <p14:tracePt t="23682" x="5741988" y="1651000"/>
          <p14:tracePt t="23689" x="5754688" y="1651000"/>
          <p14:tracePt t="23696" x="5767388" y="1657350"/>
          <p14:tracePt t="23703" x="5773738" y="1663700"/>
          <p14:tracePt t="23710" x="5792788" y="1663700"/>
          <p14:tracePt t="23717" x="5811838" y="1670050"/>
          <p14:tracePt t="23723" x="5837238" y="1670050"/>
          <p14:tracePt t="23733" x="5868988" y="1676400"/>
          <p14:tracePt t="23746" x="5900738" y="1676400"/>
          <p14:tracePt t="23749" x="5932488" y="1682750"/>
          <p14:tracePt t="23754" x="5964238" y="1682750"/>
          <p14:tracePt t="23759" x="6002338" y="1682750"/>
          <p14:tracePt t="23765" x="6021388" y="1682750"/>
          <p14:tracePt t="23774" x="6046788" y="1682750"/>
          <p14:tracePt t="23781" x="6078538" y="1682750"/>
          <p14:tracePt t="23792" x="6097588" y="1682750"/>
          <p14:tracePt t="23796" x="6122988" y="1682750"/>
          <p14:tracePt t="23799" x="6142038" y="1682750"/>
          <p14:tracePt t="23807" x="6161088" y="1682750"/>
          <p14:tracePt t="23813" x="6188075" y="1676400"/>
          <p14:tracePt t="23821" x="6213475" y="1670050"/>
          <p14:tracePt t="23828" x="6238875" y="1663700"/>
          <p14:tracePt t="23834" x="6270625" y="1657350"/>
          <p14:tracePt t="23842" x="6302375" y="1651000"/>
          <p14:tracePt t="23849" x="6340475" y="1631950"/>
          <p14:tracePt t="23855" x="6378575" y="1625600"/>
          <p14:tracePt t="23862" x="6410325" y="1619250"/>
          <p14:tracePt t="23869" x="6442075" y="1612900"/>
          <p14:tracePt t="23876" x="6467475" y="1606550"/>
          <p14:tracePt t="23883" x="6492875" y="1600200"/>
          <p14:tracePt t="23890" x="6518275" y="1593850"/>
          <p14:tracePt t="23905" x="6562725" y="1581150"/>
          <p14:tracePt t="23910" x="6581775" y="1574800"/>
          <p14:tracePt t="23918" x="6607175" y="1568450"/>
          <p14:tracePt t="23928" x="6634163" y="1562100"/>
          <p14:tracePt t="23933" x="6653213" y="1562100"/>
          <p14:tracePt t="23938" x="6665913" y="1562100"/>
          <p14:tracePt t="23948" x="6672263" y="1555750"/>
          <p14:tracePt t="23958" x="6691313" y="1549400"/>
          <p14:tracePt t="23962" x="6710363" y="1549400"/>
          <p14:tracePt t="23967" x="6716713" y="1543050"/>
          <p14:tracePt t="23973" x="6729413" y="1536700"/>
          <p14:tracePt t="23980" x="6742113" y="1530350"/>
          <p14:tracePt t="23989" x="6754813" y="1530350"/>
          <p14:tracePt t="23994" x="6767513" y="1524000"/>
          <p14:tracePt t="24003" x="6780213" y="1517650"/>
          <p14:tracePt t="24009" x="6792913" y="1517650"/>
          <p14:tracePt t="24016" x="6799263" y="1511300"/>
          <p14:tracePt t="24021" x="6811963" y="1504950"/>
          <p14:tracePt t="24031" x="6831013" y="1497013"/>
          <p14:tracePt t="24045" x="6850063" y="1477963"/>
          <p14:tracePt t="24048" x="6862763" y="1477963"/>
          <p14:tracePt t="24056" x="6875463" y="1465263"/>
          <p14:tracePt t="24063" x="6881813" y="1452563"/>
          <p14:tracePt t="24070" x="6894513" y="1439863"/>
          <p14:tracePt t="24078" x="6907213" y="1433513"/>
          <p14:tracePt t="24084" x="6919913" y="1427163"/>
          <p14:tracePt t="24091" x="6926263" y="1414463"/>
          <p14:tracePt t="24100" x="6926263" y="1408113"/>
          <p14:tracePt t="24108" x="6932613" y="1401763"/>
          <p14:tracePt t="24115" x="6932613" y="1395413"/>
          <p14:tracePt t="24118" x="6938963" y="1389063"/>
          <p14:tracePt t="24126" x="6938963" y="1382713"/>
          <p14:tracePt t="24135" x="6945313" y="1376363"/>
          <p14:tracePt t="24144" x="6945313" y="1370013"/>
          <p14:tracePt t="24146" x="6945313" y="1363663"/>
          <p14:tracePt t="24158" x="6945313" y="1357313"/>
          <p14:tracePt t="24161" x="6945313" y="1344613"/>
          <p14:tracePt t="24168" x="6945313" y="1338263"/>
          <p14:tracePt t="24175" x="6945313" y="1325563"/>
          <p14:tracePt t="24181" x="6938963" y="1319213"/>
          <p14:tracePt t="24190" x="6932613" y="1312863"/>
          <p14:tracePt t="24194" x="6926263" y="1300163"/>
          <p14:tracePt t="24204" x="6919913" y="1281113"/>
          <p14:tracePt t="24208" x="6907213" y="1268413"/>
          <p14:tracePt t="24216" x="6900863" y="1262063"/>
          <p14:tracePt t="24223" x="6881813" y="1249363"/>
          <p14:tracePt t="24231" x="6869113" y="1236663"/>
          <p14:tracePt t="24238" x="6850063" y="1217613"/>
          <p14:tracePt t="24243" x="6837363" y="1204913"/>
          <p14:tracePt t="24255" x="6818313" y="1192213"/>
          <p14:tracePt t="24261" x="6799263" y="1185863"/>
          <p14:tracePt t="24266" x="6773863" y="1173163"/>
          <p14:tracePt t="24271" x="6754813" y="1160463"/>
          <p14:tracePt t="24278" x="6729413" y="1141413"/>
          <p14:tracePt t="24295" x="6678613" y="1116013"/>
          <p14:tracePt t="24299" x="6653213" y="1096963"/>
          <p14:tracePt t="24306" x="6626225" y="1096963"/>
          <p14:tracePt t="24315" x="6600825" y="1077913"/>
          <p14:tracePt t="24325" x="6575425" y="1069975"/>
          <p14:tracePt t="24329" x="6550025" y="1057275"/>
          <p14:tracePt t="24334" x="6530975" y="1057275"/>
          <p14:tracePt t="24341" x="6499225" y="1044575"/>
          <p14:tracePt t="24347" x="6454775" y="1031875"/>
          <p14:tracePt t="24355" x="6410325" y="1025525"/>
          <p14:tracePt t="24361" x="6365875" y="1025525"/>
          <p14:tracePt t="24374" x="6321425" y="1019175"/>
          <p14:tracePt t="24379" x="6276975" y="1012825"/>
          <p14:tracePt t="24384" x="6232525" y="1012825"/>
          <p14:tracePt t="24393" x="6188075" y="1000125"/>
          <p14:tracePt t="24395" x="6154738" y="1000125"/>
          <p14:tracePt t="24407" x="6122988" y="1000125"/>
          <p14:tracePt t="24411" x="6078538" y="1000125"/>
          <p14:tracePt t="24417" x="6034088" y="1006475"/>
          <p14:tracePt t="24423" x="6002338" y="1006475"/>
          <p14:tracePt t="24431" x="5957888" y="1012825"/>
          <p14:tracePt t="24438" x="5919788" y="1019175"/>
          <p14:tracePt t="24444" x="5894388" y="1031875"/>
          <p14:tracePt t="24452" x="5868988" y="1038225"/>
          <p14:tracePt t="24458" x="5849938" y="1044575"/>
          <p14:tracePt t="24465" x="5818188" y="1057275"/>
          <p14:tracePt t="24475" x="5811838" y="1063625"/>
          <p14:tracePt t="24479" x="5799138" y="1063625"/>
          <p14:tracePt t="24489" x="5786438" y="1069975"/>
          <p14:tracePt t="24492" x="5780088" y="1069975"/>
          <p14:tracePt t="24503" x="5773738" y="1077913"/>
          <p14:tracePt t="24512" x="5767388" y="1077913"/>
          <p14:tracePt t="24522" x="5761038" y="1084263"/>
          <p14:tracePt t="24528" x="5754688" y="1090613"/>
          <p14:tracePt t="24542" x="5748338" y="1096963"/>
          <p14:tracePt t="24556" x="5741988" y="1109663"/>
          <p14:tracePt t="24572" x="5729288" y="1122363"/>
          <p14:tracePt t="24577" x="5722938" y="1141413"/>
          <p14:tracePt t="24583" x="5716588" y="1154113"/>
          <p14:tracePt t="24590" x="5702300" y="1179513"/>
          <p14:tracePt t="24600" x="5695950" y="1204913"/>
          <p14:tracePt t="24606" x="5683250" y="1223963"/>
          <p14:tracePt t="24617" x="5676900" y="1243013"/>
          <p14:tracePt t="24618" x="5664200" y="1262063"/>
          <p14:tracePt t="24627" x="5664200" y="1274763"/>
          <p14:tracePt t="24634" x="5657850" y="1287463"/>
          <p14:tracePt t="24641" x="5651500" y="1300163"/>
          <p14:tracePt t="24645" x="5651500" y="1306513"/>
          <p14:tracePt t="24654" x="5645150" y="1312863"/>
          <p14:tracePt t="24659" x="5645150" y="1325563"/>
          <p14:tracePt t="24676" x="5645150" y="1331913"/>
          <p14:tracePt t="24682" x="5645150" y="1338263"/>
          <p14:tracePt t="24686" x="5645150" y="1344613"/>
          <p14:tracePt t="24694" x="5645150" y="1350963"/>
          <p14:tracePt t="24703" x="5645150" y="1357313"/>
          <p14:tracePt t="24710" x="5645150" y="1363663"/>
          <p14:tracePt t="24717" x="5645150" y="1370013"/>
          <p14:tracePt t="24729" x="5645150" y="1376363"/>
          <p14:tracePt t="24737" x="5645150" y="1382713"/>
          <p14:tracePt t="24742" x="5651500" y="1389063"/>
          <p14:tracePt t="24757" x="5657850" y="1401763"/>
          <p14:tracePt t="24765" x="5657850" y="1408113"/>
          <p14:tracePt t="24781" x="5657850" y="1414463"/>
          <p14:tracePt t="24787" x="5664200" y="1427163"/>
          <p14:tracePt t="24793" x="5670550" y="1433513"/>
          <p14:tracePt t="24798" x="5676900" y="1452563"/>
          <p14:tracePt t="24805" x="5683250" y="1465263"/>
          <p14:tracePt t="24812" x="5689600" y="1477963"/>
          <p14:tracePt t="24819" x="5702300" y="1504950"/>
          <p14:tracePt t="24825" x="5716588" y="1530350"/>
          <p14:tracePt t="24833" x="5722938" y="1555750"/>
          <p14:tracePt t="24840" x="5735638" y="1568450"/>
          <p14:tracePt t="24846" x="5741988" y="1593850"/>
          <p14:tracePt t="24854" x="5741988" y="1612900"/>
          <p14:tracePt t="24860" x="5748338" y="1625600"/>
          <p14:tracePt t="24867" x="5754688" y="1638300"/>
          <p14:tracePt t="24874" x="5761038" y="1651000"/>
          <p14:tracePt t="24881" x="5761038" y="1657350"/>
          <p14:tracePt t="24889" x="5767388" y="1663700"/>
          <p14:tracePt t="24895" x="5767388" y="1670050"/>
          <p14:tracePt t="24903" x="5773738" y="1676400"/>
          <p14:tracePt t="24908" x="5773738" y="1682750"/>
          <p14:tracePt t="24916" x="5773738" y="1689100"/>
          <p14:tracePt t="24932" x="5780088" y="1695450"/>
          <p14:tracePt t="24956" x="5786438" y="1701800"/>
          <p14:tracePt t="24966" x="5792788" y="1701800"/>
          <p14:tracePt t="24972" x="5799138" y="1701800"/>
          <p14:tracePt t="24978" x="5805488" y="1701800"/>
          <p14:tracePt t="24992" x="5811838" y="1701800"/>
          <p14:tracePt t="24999" x="5818188" y="1701800"/>
          <p14:tracePt t="25008" x="5824538" y="1701800"/>
          <p14:tracePt t="25015" x="5837238" y="1701800"/>
          <p14:tracePt t="25025" x="5843588" y="1701800"/>
          <p14:tracePt t="25028" x="5856288" y="1701800"/>
          <p14:tracePt t="25034" x="5875338" y="1701800"/>
          <p14:tracePt t="25041" x="5894388" y="1701800"/>
          <p14:tracePt t="25047" x="5913438" y="1701800"/>
          <p14:tracePt t="25055" x="5938838" y="1701800"/>
          <p14:tracePt t="25061" x="5951538" y="1701800"/>
          <p14:tracePt t="25068" x="5976938" y="1701800"/>
          <p14:tracePt t="25076" x="5995988" y="1701800"/>
          <p14:tracePt t="25084" x="6015038" y="1701800"/>
          <p14:tracePt t="25095" x="6021388" y="1701800"/>
          <p14:tracePt t="25096" x="6040438" y="1701800"/>
          <p14:tracePt t="25108" x="6059488" y="1701800"/>
          <p14:tracePt t="25115" x="6065838" y="1701800"/>
          <p14:tracePt t="25116" x="6078538" y="1695450"/>
          <p14:tracePt t="25124" x="6084888" y="1695450"/>
          <p14:tracePt t="25130" x="6097588" y="1695450"/>
          <p14:tracePt t="25138" x="6116638" y="1695450"/>
          <p14:tracePt t="25145" x="6135688" y="1695450"/>
          <p14:tracePt t="25152" x="6148388" y="1689100"/>
          <p14:tracePt t="25158" x="6175375" y="1682750"/>
          <p14:tracePt t="25165" x="6194425" y="1676400"/>
          <p14:tracePt t="25172" x="6219825" y="1670050"/>
          <p14:tracePt t="25179" x="6232525" y="1663700"/>
          <p14:tracePt t="25188" x="6251575" y="1657350"/>
          <p14:tracePt t="25193" x="6270625" y="1651000"/>
          <p14:tracePt t="25200" x="6289675" y="1644650"/>
          <p14:tracePt t="25207" x="6302375" y="1644650"/>
          <p14:tracePt t="25214" x="6321425" y="1638300"/>
          <p14:tracePt t="25221" x="6340475" y="1631950"/>
          <p14:tracePt t="25228" x="6359525" y="1625600"/>
          <p14:tracePt t="25234" x="6365875" y="1625600"/>
          <p14:tracePt t="25241" x="6384925" y="1619250"/>
          <p14:tracePt t="25248" x="6397625" y="1619250"/>
          <p14:tracePt t="25256" x="6403975" y="1612900"/>
          <p14:tracePt t="25262" x="6416675" y="1612900"/>
          <p14:tracePt t="25271" x="6435725" y="1606550"/>
          <p14:tracePt t="25276" x="6442075" y="1606550"/>
          <p14:tracePt t="25283" x="6454775" y="1600200"/>
          <p14:tracePt t="25290" x="6467475" y="1593850"/>
          <p14:tracePt t="25296" x="6473825" y="1593850"/>
          <p14:tracePt t="25304" x="6486525" y="1587500"/>
          <p14:tracePt t="25310" x="6505575" y="1587500"/>
          <p14:tracePt t="25318" x="6511925" y="1587500"/>
          <p14:tracePt t="25328" x="6524625" y="1581150"/>
          <p14:tracePt t="25333" x="6537325" y="1581150"/>
          <p14:tracePt t="25342" x="6550025" y="1581150"/>
          <p14:tracePt t="25349" x="6556375" y="1574800"/>
          <p14:tracePt t="25352" x="6569075" y="1574800"/>
          <p14:tracePt t="25365" x="6575425" y="1574800"/>
          <p14:tracePt t="25367" x="6588125" y="1568450"/>
          <p14:tracePt t="25375" x="6594475" y="1568450"/>
          <p14:tracePt t="25380" x="6594475" y="1562100"/>
          <p14:tracePt t="25397" x="6613525" y="1562100"/>
          <p14:tracePt t="25408" x="6619875" y="1555750"/>
          <p14:tracePt t="25415" x="6634163" y="1549400"/>
          <p14:tracePt t="25422" x="6634163" y="1543050"/>
          <p14:tracePt t="25428" x="6640513" y="1543050"/>
          <p14:tracePt t="25442" x="6646863" y="1543050"/>
          <p14:tracePt t="25448" x="6653213" y="1536700"/>
          <p14:tracePt t="25452" x="6659563" y="1530350"/>
          <p14:tracePt t="25457" x="6665913" y="1524000"/>
          <p14:tracePt t="25474" x="6672263" y="1517650"/>
          <p14:tracePt t="25479" x="6684963" y="1511300"/>
          <p14:tracePt t="25491" x="6691313" y="1497013"/>
          <p14:tracePt t="25498" x="6697663" y="1490663"/>
          <p14:tracePt t="25512" x="6710363" y="1484313"/>
          <p14:tracePt t="25519" x="6716713" y="1471613"/>
          <p14:tracePt t="25526" x="6723063" y="1458913"/>
          <p14:tracePt t="25533" x="6729413" y="1452563"/>
          <p14:tracePt t="25540" x="6729413" y="1439863"/>
          <p14:tracePt t="25546" x="6735763" y="1433513"/>
          <p14:tracePt t="25557" x="6735763" y="1427163"/>
          <p14:tracePt t="25564" x="6735763" y="1408113"/>
          <p14:tracePt t="25567" x="6742113" y="1395413"/>
          <p14:tracePt t="25574" x="6742113" y="1389063"/>
          <p14:tracePt t="25581" x="6742113" y="1376363"/>
          <p14:tracePt t="25588" x="6742113" y="1370013"/>
          <p14:tracePt t="25595" x="6742113" y="1357313"/>
          <p14:tracePt t="25602" x="6742113" y="1338263"/>
          <p14:tracePt t="25609" x="6742113" y="1331913"/>
          <p14:tracePt t="25618" x="6742113" y="1319213"/>
          <p14:tracePt t="25627" x="6742113" y="1312863"/>
          <p14:tracePt t="25632" x="6742113" y="1300163"/>
          <p14:tracePt t="25643" x="6742113" y="1281113"/>
          <p14:tracePt t="25647" x="6735763" y="1268413"/>
          <p14:tracePt t="25649" x="6729413" y="1262063"/>
          <p14:tracePt t="25657" x="6729413" y="1249363"/>
          <p14:tracePt t="25664" x="6723063" y="1236663"/>
          <p14:tracePt t="25675" x="6716713" y="1230313"/>
          <p14:tracePt t="25680" x="6710363" y="1211263"/>
          <p14:tracePt t="25685" x="6697663" y="1198563"/>
          <p14:tracePt t="25692" x="6691313" y="1185863"/>
          <p14:tracePt t="25699" x="6684963" y="1179513"/>
          <p14:tracePt t="25706" x="6672263" y="1166813"/>
          <p14:tracePt t="25713" x="6659563" y="1154113"/>
          <p14:tracePt t="25719" x="6653213" y="1141413"/>
          <p14:tracePt t="25727" x="6640513" y="1135063"/>
          <p14:tracePt t="25734" x="6634163" y="1128713"/>
          <p14:tracePt t="25741" x="6619875" y="1116013"/>
          <p14:tracePt t="25747" x="6607175" y="1103313"/>
          <p14:tracePt t="25755" x="6588125" y="1090613"/>
          <p14:tracePt t="25761" x="6575425" y="1077913"/>
          <p14:tracePt t="25768" x="6562725" y="1063625"/>
          <p14:tracePt t="25775" x="6543675" y="1057275"/>
          <p14:tracePt t="25782" x="6530975" y="1044575"/>
          <p14:tracePt t="25789" x="6511925" y="1031875"/>
          <p14:tracePt t="25796" x="6499225" y="1025525"/>
          <p14:tracePt t="25806" x="6480175" y="1012825"/>
          <p14:tracePt t="25814" x="6461125" y="1006475"/>
          <p14:tracePt t="25817" x="6442075" y="1000125"/>
          <p14:tracePt t="25823" x="6416675" y="1000125"/>
          <p14:tracePt t="25830" x="6403975" y="993775"/>
          <p14:tracePt t="25838" x="6378575" y="987425"/>
          <p14:tracePt t="25844" x="6353175" y="987425"/>
          <p14:tracePt t="25851" x="6321425" y="981075"/>
          <p14:tracePt t="25858" x="6296025" y="981075"/>
          <p14:tracePt t="25865" x="6257925" y="981075"/>
          <p14:tracePt t="25872" x="6226175" y="981075"/>
          <p14:tracePt t="25879" x="6181725" y="981075"/>
          <p14:tracePt t="25889" x="6135688" y="981075"/>
          <p14:tracePt t="25893" x="6103938" y="987425"/>
          <p14:tracePt t="25900" x="6059488" y="993775"/>
          <p14:tracePt t="25907" x="6034088" y="993775"/>
          <p14:tracePt t="25914" x="6002338" y="1000125"/>
          <p14:tracePt t="25921" x="5976938" y="1006475"/>
          <p14:tracePt t="25927" x="5951538" y="1012825"/>
          <p14:tracePt t="25938" x="5932488" y="1019175"/>
          <p14:tracePt t="25943" x="5907088" y="1025525"/>
          <p14:tracePt t="25952" x="5894388" y="1031875"/>
          <p14:tracePt t="25956" x="5868988" y="1044575"/>
          <p14:tracePt t="25964" x="5843588" y="1057275"/>
          <p14:tracePt t="25974" x="5811838" y="1069975"/>
          <p14:tracePt t="25978" x="5780088" y="1090613"/>
          <p14:tracePt t="25985" x="5741988" y="1116013"/>
          <p14:tracePt t="25992" x="5702300" y="1135063"/>
          <p14:tracePt t="25997" x="5676900" y="1147763"/>
          <p14:tracePt t="26004" x="5645150" y="1173163"/>
          <p14:tracePt t="26011" x="5619750" y="1192213"/>
          <p14:tracePt t="26018" x="5594350" y="1204913"/>
          <p14:tracePt t="26025" x="5575300" y="1217613"/>
          <p14:tracePt t="26032" x="5562600" y="1236663"/>
          <p14:tracePt t="26039" x="5556250" y="1243013"/>
          <p14:tracePt t="26047" x="5543550" y="1249363"/>
          <p14:tracePt t="26058" x="5530850" y="1262063"/>
          <p14:tracePt t="26064" x="5518150" y="1274763"/>
          <p14:tracePt t="26067" x="5511800" y="1281113"/>
          <p14:tracePt t="26076" x="5505450" y="1287463"/>
          <p14:tracePt t="26084" x="5492750" y="1293813"/>
          <p14:tracePt t="26089" x="5486400" y="1306513"/>
          <p14:tracePt t="26094" x="5480050" y="1312863"/>
          <p14:tracePt t="26108" x="5473700" y="1325563"/>
          <p14:tracePt t="26121" x="5473700" y="1331913"/>
          <p14:tracePt t="26133" x="5461000" y="1338263"/>
          <p14:tracePt t="26135" x="5461000" y="1344613"/>
          <p14:tracePt t="26143" x="5461000" y="1350963"/>
          <p14:tracePt t="26158" x="5461000" y="1357313"/>
          <p14:tracePt t="26164" x="5461000" y="1363663"/>
          <p14:tracePt t="26177" x="5461000" y="1376363"/>
          <p14:tracePt t="26185" x="5461000" y="1382713"/>
          <p14:tracePt t="26198" x="5461000" y="1389063"/>
          <p14:tracePt t="26205" x="5461000" y="1401763"/>
          <p14:tracePt t="26212" x="5461000" y="1408113"/>
          <p14:tracePt t="26220" x="5461000" y="1420813"/>
          <p14:tracePt t="26225" x="5461000" y="1427163"/>
          <p14:tracePt t="26232" x="5461000" y="1433513"/>
          <p14:tracePt t="26240" x="5467350" y="1446213"/>
          <p14:tracePt t="26247" x="5473700" y="1458913"/>
          <p14:tracePt t="26254" x="5480050" y="1465263"/>
          <p14:tracePt t="26260" x="5486400" y="1477963"/>
          <p14:tracePt t="26267" x="5499100" y="1497013"/>
          <p14:tracePt t="26274" x="5505450" y="1511300"/>
          <p14:tracePt t="26289" x="5518150" y="1524000"/>
          <p14:tracePt t="26295" x="5524500" y="1536700"/>
          <p14:tracePt t="26306" x="5537200" y="1549400"/>
          <p14:tracePt t="26313" x="5543550" y="1562100"/>
          <p14:tracePt t="26325" x="5568950" y="1587500"/>
          <p14:tracePt t="26329" x="5581650" y="1593850"/>
          <p14:tracePt t="26336" x="5588000" y="1606550"/>
          <p14:tracePt t="26344" x="5607050" y="1625600"/>
          <p14:tracePt t="26353" x="5632450" y="1638300"/>
          <p14:tracePt t="26365" x="5702300" y="1682750"/>
          <p14:tracePt t="26371" x="5748338" y="1695450"/>
          <p14:tracePt t="26378" x="5792788" y="1714500"/>
          <p14:tracePt t="26386" x="5837238" y="1727200"/>
          <p14:tracePt t="26392" x="5875338" y="1752600"/>
          <p14:tracePt t="26399" x="5913438" y="1758950"/>
          <p14:tracePt t="26406" x="5938838" y="1771650"/>
          <p14:tracePt t="26412" x="5970588" y="1778000"/>
          <p14:tracePt t="26422" x="5995988" y="1784350"/>
          <p14:tracePt t="26426" x="6021388" y="1790700"/>
          <p14:tracePt t="26438" x="6046788" y="1797050"/>
          <p14:tracePt t="26444" x="6065838" y="1797050"/>
          <p14:tracePt t="26450" x="6091238" y="1803400"/>
          <p14:tracePt t="26455" x="6116638" y="1803400"/>
          <p14:tracePt t="26463" x="6135688" y="1803400"/>
          <p14:tracePt t="26474" x="6154738" y="1803400"/>
          <p14:tracePt t="26478" x="6181725" y="1803400"/>
          <p14:tracePt t="26485" x="6200775" y="1803400"/>
          <p14:tracePt t="26489" x="6226175" y="1803400"/>
          <p14:tracePt t="26496" x="6245225" y="1797050"/>
          <p14:tracePt t="26503" x="6270625" y="1790700"/>
          <p14:tracePt t="26510" x="6296025" y="1784350"/>
          <p14:tracePt t="26516" x="6315075" y="1778000"/>
          <p14:tracePt t="26524" x="6340475" y="1771650"/>
          <p14:tracePt t="26531" x="6353175" y="1765300"/>
          <p14:tracePt t="26538" x="6372225" y="1765300"/>
          <p14:tracePt t="26546" x="6397625" y="1758950"/>
          <p14:tracePt t="26552" x="6416675" y="1746250"/>
          <p14:tracePt t="26561" x="6442075" y="1739900"/>
          <p14:tracePt t="26565" x="6454775" y="1733550"/>
          <p14:tracePt t="26572" x="6480175" y="1720850"/>
          <p14:tracePt t="26582" x="6499225" y="1714500"/>
          <p14:tracePt t="26589" x="6518275" y="1714500"/>
          <p14:tracePt t="26595" x="6537325" y="1708150"/>
          <p14:tracePt t="26600" x="6550025" y="1695450"/>
          <p14:tracePt t="26607" x="6569075" y="1689100"/>
          <p14:tracePt t="26613" x="6588125" y="1682750"/>
          <p14:tracePt t="26621" x="6607175" y="1670050"/>
          <p14:tracePt t="26627" x="6619875" y="1663700"/>
          <p14:tracePt t="26634" x="6640513" y="1657350"/>
          <p14:tracePt t="26642" x="6653213" y="1644650"/>
          <p14:tracePt t="26648" x="6665913" y="1644650"/>
          <p14:tracePt t="26655" x="6672263" y="1638300"/>
          <p14:tracePt t="26662" x="6691313" y="1631950"/>
          <p14:tracePt t="26669" x="6697663" y="1625600"/>
          <p14:tracePt t="26676" x="6704013" y="1619250"/>
          <p14:tracePt t="26683" x="6710363" y="1619250"/>
          <p14:tracePt t="26690" x="6723063" y="1612900"/>
          <p14:tracePt t="26697" x="6723063" y="1606550"/>
          <p14:tracePt t="26703" x="6729413" y="1600200"/>
          <p14:tracePt t="26711" x="6735763" y="1600200"/>
          <p14:tracePt t="26717" x="6742113" y="1593850"/>
          <p14:tracePt t="26724" x="6748463" y="1581150"/>
          <p14:tracePt t="26731" x="6754813" y="1581150"/>
          <p14:tracePt t="26739" x="6754813" y="1568450"/>
          <p14:tracePt t="26745" x="6761163" y="1555750"/>
          <p14:tracePt t="26752" x="6767513" y="1555750"/>
          <p14:tracePt t="26759" x="6767513" y="1549400"/>
          <p14:tracePt t="26766" x="6767513" y="1530350"/>
          <p14:tracePt t="26773" x="6773863" y="1524000"/>
          <p14:tracePt t="26780" x="6780213" y="1511300"/>
          <p14:tracePt t="26788" x="6780213" y="1490663"/>
          <p14:tracePt t="26794" x="6786563" y="1484313"/>
          <p14:tracePt t="26801" x="6786563" y="1465263"/>
          <p14:tracePt t="26808" x="6786563" y="1452563"/>
          <p14:tracePt t="26814" x="6786563" y="1439863"/>
          <p14:tracePt t="26822" x="6786563" y="1427163"/>
          <p14:tracePt t="26828" x="6786563" y="1420813"/>
          <p14:tracePt t="26835" x="6786563" y="1401763"/>
          <p14:tracePt t="26842" x="6786563" y="1389063"/>
          <p14:tracePt t="26849" x="6786563" y="1382713"/>
          <p14:tracePt t="26857" x="6780213" y="1363663"/>
          <p14:tracePt t="26867" x="6773863" y="1344613"/>
          <p14:tracePt t="26871" x="6767513" y="1331913"/>
          <p14:tracePt t="26879" x="6761163" y="1319213"/>
          <p14:tracePt t="26884" x="6748463" y="1300163"/>
          <p14:tracePt t="26891" x="6742113" y="1281113"/>
          <p14:tracePt t="26910" x="6710363" y="1236663"/>
          <p14:tracePt t="26916" x="6684963" y="1211263"/>
          <p14:tracePt t="26926" x="6640513" y="1173163"/>
          <p14:tracePt t="26932" x="6613525" y="1160463"/>
          <p14:tracePt t="26940" x="6575425" y="1135063"/>
          <p14:tracePt t="26946" x="6543675" y="1122363"/>
          <p14:tracePt t="26954" x="6511925" y="1103313"/>
          <p14:tracePt t="26960" x="6480175" y="1084263"/>
          <p14:tracePt t="26967" x="6442075" y="1077913"/>
          <p14:tracePt t="26974" x="6410325" y="1063625"/>
          <p14:tracePt t="26981" x="6378575" y="1050925"/>
          <p14:tracePt t="26988" x="6346825" y="1038225"/>
          <p14:tracePt t="26995" x="6308725" y="1031875"/>
          <p14:tracePt t="27002" x="6276975" y="1019175"/>
          <p14:tracePt t="27009" x="6238875" y="1006475"/>
          <p14:tracePt t="27016" x="6207125" y="1000125"/>
          <p14:tracePt t="27023" x="6161088" y="993775"/>
          <p14:tracePt t="27030" x="6122988" y="987425"/>
          <p14:tracePt t="27037" x="6072188" y="981075"/>
          <p14:tracePt t="27046" x="6015038" y="968375"/>
          <p14:tracePt t="27052" x="5951538" y="968375"/>
          <p14:tracePt t="27057" x="5900738" y="968375"/>
          <p14:tracePt t="27066" x="5837238" y="968375"/>
          <p14:tracePt t="27076" x="5761038" y="974725"/>
          <p14:tracePt t="27082" x="5702300" y="974725"/>
          <p14:tracePt t="27084" x="5664200" y="974725"/>
          <p14:tracePt t="27092" x="5619750" y="981075"/>
          <p14:tracePt t="27102" x="5600700" y="981075"/>
          <p14:tracePt t="27111" x="5575300" y="987425"/>
          <p14:tracePt t="27116" x="5562600" y="987425"/>
          <p14:tracePt t="27119" x="5537200" y="993775"/>
          <p14:tracePt t="27127" x="5518150" y="1000125"/>
          <p14:tracePt t="27134" x="5492750" y="1006475"/>
          <p14:tracePt t="27141" x="5473700" y="1012825"/>
          <p14:tracePt t="27148" x="5467350" y="1012825"/>
          <p14:tracePt t="27155" x="5454650" y="1012825"/>
          <p14:tracePt t="27161" x="5441950" y="1019175"/>
          <p14:tracePt t="27169" x="5435600" y="1025525"/>
          <p14:tracePt t="27175" x="5429250" y="1031875"/>
          <p14:tracePt t="27184" x="5422900" y="1038225"/>
          <p14:tracePt t="27196" x="5416550" y="1044575"/>
          <p14:tracePt t="27204" x="5410200" y="1050925"/>
          <p14:tracePt t="27220" x="5403850" y="1050925"/>
          <p14:tracePt t="27228" x="5403850" y="1057275"/>
          <p14:tracePt t="27230" x="5403850" y="1063625"/>
          <p14:tracePt t="27245" x="5403850" y="1069975"/>
          <p14:tracePt t="27663" x="5397500" y="1096963"/>
          <p14:tracePt t="27670" x="5391150" y="1122363"/>
          <p14:tracePt t="27676" x="5391150" y="1141413"/>
          <p14:tracePt t="27685" x="5384800" y="1154113"/>
          <p14:tracePt t="27690" x="5384800" y="1179513"/>
          <p14:tracePt t="27695" x="5378450" y="1198563"/>
          <p14:tracePt t="27704" x="5378450" y="1223963"/>
          <p14:tracePt t="27711" x="5372100" y="1236663"/>
          <p14:tracePt t="27718" x="5372100" y="1255713"/>
          <p14:tracePt t="27724" x="5372100" y="1274763"/>
          <p14:tracePt t="27731" x="5372100" y="1293813"/>
          <p14:tracePt t="27737" x="5372100" y="1306513"/>
          <p14:tracePt t="27744" x="5372100" y="1319213"/>
          <p14:tracePt t="27758" x="5372100" y="1331913"/>
          <p14:tracePt t="27765" x="5372100" y="1344613"/>
          <p14:tracePt t="27772" x="5378450" y="1344613"/>
          <p14:tracePt t="27778" x="5378450" y="1357313"/>
          <p14:tracePt t="27787" x="5378450" y="1370013"/>
          <p14:tracePt t="27792" x="5378450" y="1382713"/>
          <p14:tracePt t="27799" x="5384800" y="1395413"/>
          <p14:tracePt t="27806" x="5391150" y="1408113"/>
          <p14:tracePt t="27813" x="5391150" y="1414463"/>
          <p14:tracePt t="27821" x="5391150" y="1420813"/>
          <p14:tracePt t="27830" x="5391150" y="1427163"/>
          <p14:tracePt t="27836" x="5397500" y="1439863"/>
          <p14:tracePt t="27844" x="5403850" y="1452563"/>
          <p14:tracePt t="27848" x="5403850" y="1458913"/>
          <p14:tracePt t="27855" x="5410200" y="1465263"/>
          <p14:tracePt t="27863" x="5410200" y="1471613"/>
          <p14:tracePt t="27874" x="5410200" y="1477963"/>
          <p14:tracePt t="27879" x="5410200" y="1484313"/>
          <p14:tracePt t="27891" x="5416550" y="1490663"/>
          <p14:tracePt t="27905" x="5422900" y="1497013"/>
          <p14:tracePt t="27910" x="5422900" y="1504950"/>
          <p14:tracePt t="27917" x="5422900" y="1511300"/>
          <p14:tracePt t="27938" x="5429250" y="1517650"/>
          <p14:tracePt t="27959" x="5429250" y="1524000"/>
          <p14:tracePt t="27986" x="5429250" y="1530350"/>
          <p14:tracePt t="28003" x="5429250" y="1536700"/>
          <p14:tracePt t="28086" x="5429250" y="1543050"/>
          <p14:tracePt t="28231" x="5422900" y="1543050"/>
          <p14:tracePt t="28245" x="5416550" y="1543050"/>
          <p14:tracePt t="28268" x="5403850" y="1543050"/>
          <p14:tracePt t="28274" x="5397500" y="1543050"/>
          <p14:tracePt t="28280" x="5391150" y="1543050"/>
          <p14:tracePt t="28285" x="5365750" y="1549400"/>
          <p14:tracePt t="28291" x="5340350" y="1549400"/>
          <p14:tracePt t="28300" x="5308600" y="1549400"/>
          <p14:tracePt t="28308" x="5270500" y="1549400"/>
          <p14:tracePt t="28312" x="5205413" y="1549400"/>
          <p14:tracePt t="28320" x="5129213" y="1555750"/>
          <p14:tracePt t="28329" x="5040313" y="1555750"/>
          <p14:tracePt t="28336" x="4938713" y="1562100"/>
          <p14:tracePt t="28343" x="4830763" y="1574800"/>
          <p14:tracePt t="28348" x="4721225" y="1581150"/>
          <p14:tracePt t="28354" x="4619625" y="1600200"/>
          <p14:tracePt t="28360" x="4543425" y="1606550"/>
          <p14:tracePt t="28368" x="4479925" y="1612900"/>
          <p14:tracePt t="28374" x="4416425" y="1612900"/>
          <p14:tracePt t="28381" x="4352925" y="1612900"/>
          <p14:tracePt t="28389" x="4287838" y="1612900"/>
          <p14:tracePt t="28394" x="4211638" y="1612900"/>
          <p14:tracePt t="28403" x="4135438" y="1612900"/>
          <p14:tracePt t="28409" x="4065588" y="1612900"/>
          <p14:tracePt t="28416" x="3989388" y="1612900"/>
          <p14:tracePt t="28423" x="3925888" y="1612900"/>
          <p14:tracePt t="28430" x="3848100" y="1612900"/>
          <p14:tracePt t="28438" x="3784600" y="1612900"/>
          <p14:tracePt t="28443" x="3733800" y="1612900"/>
          <p14:tracePt t="28450" x="3689350" y="1612900"/>
          <p14:tracePt t="28457" x="3625850" y="1612900"/>
          <p14:tracePt t="28464" x="3568700" y="1625600"/>
          <p14:tracePt t="28472" x="3524250" y="1631950"/>
          <p14:tracePt t="28480" x="3473450" y="1638300"/>
          <p14:tracePt t="28491" x="3427413" y="1638300"/>
          <p14:tracePt t="28496" x="3402013" y="1638300"/>
          <p14:tracePt t="28502" x="3376613" y="1644650"/>
          <p14:tracePt t="28507" x="3363913" y="1651000"/>
          <p14:tracePt t="28513" x="3351213" y="1657350"/>
          <p14:tracePt t="28520" x="3344863" y="1657350"/>
          <p14:tracePt t="28534" x="3338513" y="1657350"/>
          <p14:tracePt t="28938" x="3300413" y="1657350"/>
          <p14:tracePt t="28946" x="3262313" y="1657350"/>
          <p14:tracePt t="28952" x="3224213" y="1657350"/>
          <p14:tracePt t="28959" x="3205163" y="1657350"/>
          <p14:tracePt t="28962" x="3179763" y="1657350"/>
          <p14:tracePt t="28970" x="3148013" y="1657350"/>
          <p14:tracePt t="28977" x="3122613" y="1657350"/>
          <p14:tracePt t="28986" x="3097213" y="1657350"/>
          <p14:tracePt t="28995" x="3084513" y="1657350"/>
          <p14:tracePt t="29001" x="3059113" y="1657350"/>
          <p14:tracePt t="29007" x="3027363" y="1657350"/>
          <p14:tracePt t="29012" x="3001963" y="1651000"/>
          <p14:tracePt t="29019" x="2968625" y="1651000"/>
          <p14:tracePt t="29025" x="2930525" y="1644650"/>
          <p14:tracePt t="29032" x="2898775" y="1644650"/>
          <p14:tracePt t="29039" x="2854325" y="1638300"/>
          <p14:tracePt t="29046" x="2822575" y="1631950"/>
          <p14:tracePt t="29057" x="2784475" y="1619250"/>
          <p14:tracePt t="29064" x="2752725" y="1612900"/>
          <p14:tracePt t="29070" x="2727325" y="1606550"/>
          <p14:tracePt t="29076" x="2701925" y="1600200"/>
          <p14:tracePt t="29081" x="2676525" y="1593850"/>
          <p14:tracePt t="29088" x="2657475" y="1593850"/>
          <p14:tracePt t="29095" x="2632075" y="1593850"/>
          <p14:tracePt t="29104" x="2606675" y="1587500"/>
          <p14:tracePt t="29108" x="2581275" y="1581150"/>
          <p14:tracePt t="29116" x="2555875" y="1574800"/>
          <p14:tracePt t="29123" x="2530475" y="1568450"/>
          <p14:tracePt t="29129" x="2509838" y="1568450"/>
          <p14:tracePt t="29137" x="2484438" y="1562100"/>
          <p14:tracePt t="29143" x="2459038" y="1562100"/>
          <p14:tracePt t="29152" x="2439988" y="1562100"/>
          <p14:tracePt t="29164" x="2433638" y="1555750"/>
          <p14:tracePt t="29168" x="2420938" y="1555750"/>
          <p14:tracePt t="29172" x="2408238" y="1549400"/>
          <p14:tracePt t="29190" x="2395538" y="1549400"/>
          <p14:tracePt t="29197" x="2389188" y="1549400"/>
          <p14:tracePt t="29201" x="2382838" y="1549400"/>
          <p14:tracePt t="29206" x="2376488" y="1549400"/>
          <p14:tracePt t="29212" x="2370138" y="1549400"/>
          <p14:tracePt t="29219" x="2363788" y="1549400"/>
          <p14:tracePt t="29226" x="2357438" y="1549400"/>
          <p14:tracePt t="29233" x="2351088" y="1549400"/>
          <p14:tracePt t="29240" x="2344738" y="1549400"/>
          <p14:tracePt t="29248" x="2338388" y="1549400"/>
          <p14:tracePt t="29261" x="2332038" y="1549400"/>
          <p14:tracePt t="29275" x="2325688" y="1549400"/>
          <p14:tracePt t="29282" x="2319338" y="1549400"/>
          <p14:tracePt t="29320" x="2312988" y="1549400"/>
          <p14:tracePt t="29575" x="2319338" y="1549400"/>
          <p14:tracePt t="29589" x="2325688" y="1543050"/>
          <p14:tracePt t="29603" x="2332038" y="1543050"/>
          <p14:tracePt t="29615" x="2344738" y="1536700"/>
          <p14:tracePt t="29622" x="2363788" y="1536700"/>
          <p14:tracePt t="29628" x="2382838" y="1536700"/>
          <p14:tracePt t="29640" x="2408238" y="1536700"/>
          <p14:tracePt t="29646" x="2439988" y="1536700"/>
          <p14:tracePt t="29648" x="2465388" y="1536700"/>
          <p14:tracePt t="29656" x="2490788" y="1536700"/>
          <p14:tracePt t="29663" x="2524125" y="1536700"/>
          <p14:tracePt t="29672" x="2549525" y="1536700"/>
          <p14:tracePt t="29677" x="2568575" y="1536700"/>
          <p14:tracePt t="29684" x="2600325" y="1524000"/>
          <p14:tracePt t="29691" x="2625725" y="1524000"/>
          <p14:tracePt t="29697" x="2663825" y="1524000"/>
          <p14:tracePt t="29705" x="2708275" y="1517650"/>
          <p14:tracePt t="29714" x="2765425" y="1517650"/>
          <p14:tracePt t="29724" x="2816225" y="1517650"/>
          <p14:tracePt t="29730" x="2879725" y="1511300"/>
          <p14:tracePt t="29736" x="2936875" y="1511300"/>
          <p14:tracePt t="29740" x="2982913" y="1504950"/>
          <p14:tracePt t="29746" x="3027363" y="1504950"/>
          <p14:tracePt t="29754" x="3071813" y="1497013"/>
          <p14:tracePt t="29760" x="3103563" y="1497013"/>
          <p14:tracePt t="29767" x="3135313" y="1497013"/>
          <p14:tracePt t="29773" x="3160713" y="1490663"/>
          <p14:tracePt t="29781" x="3186113" y="1490663"/>
          <p14:tracePt t="29789" x="3198813" y="1484313"/>
          <p14:tracePt t="29794" x="3217863" y="1484313"/>
          <p14:tracePt t="29804" x="3236913" y="1477963"/>
          <p14:tracePt t="29808" x="3243263" y="1477963"/>
          <p14:tracePt t="29815" x="3255963" y="1477963"/>
          <p14:tracePt t="29823" x="3268663" y="1471613"/>
          <p14:tracePt t="29836" x="3275013" y="1471613"/>
          <p14:tracePt t="29845" x="3281363" y="1465263"/>
          <p14:tracePt t="29853" x="3287713" y="1465263"/>
          <p14:tracePt t="29861" x="3294063" y="1465263"/>
          <p14:tracePt t="29869" x="3300413" y="1465263"/>
          <p14:tracePt t="29870" x="3306763" y="1465263"/>
          <p14:tracePt t="29878" x="3313113" y="1458913"/>
          <p14:tracePt t="29887" x="3319463" y="1458913"/>
          <p14:tracePt t="32497" x="3338513" y="1458913"/>
          <p14:tracePt t="32504" x="3351213" y="1458913"/>
          <p14:tracePt t="32511" x="3370263" y="1458913"/>
          <p14:tracePt t="32517" x="3376613" y="1465263"/>
          <p14:tracePt t="32524" x="3395663" y="1465263"/>
          <p14:tracePt t="32533" x="3414713" y="1471613"/>
          <p14:tracePt t="32541" x="3427413" y="1471613"/>
          <p14:tracePt t="32545" x="3448050" y="1471613"/>
          <p14:tracePt t="32554" x="3467100" y="1471613"/>
          <p14:tracePt t="32559" x="3479800" y="1471613"/>
          <p14:tracePt t="32566" x="3492500" y="1477963"/>
          <p14:tracePt t="32573" x="3511550" y="1477963"/>
          <p14:tracePt t="32580" x="3517900" y="1477963"/>
          <p14:tracePt t="32588" x="3530600" y="1477963"/>
          <p14:tracePt t="32593" x="3543300" y="1477963"/>
          <p14:tracePt t="32601" x="3543300" y="1484313"/>
          <p14:tracePt t="32611" x="3556000" y="1484313"/>
          <p14:tracePt t="32615" x="3562350" y="1484313"/>
          <p14:tracePt t="32622" x="3568700" y="1484313"/>
          <p14:tracePt t="32628" x="3581400" y="1484313"/>
          <p14:tracePt t="32637" x="3587750" y="1484313"/>
          <p14:tracePt t="32642" x="3594100" y="1484313"/>
          <p14:tracePt t="32649" x="3600450" y="1484313"/>
          <p14:tracePt t="32656" x="3606800" y="1484313"/>
          <p14:tracePt t="32663" x="3613150" y="1484313"/>
          <p14:tracePt t="32671" x="3619500" y="1484313"/>
          <p14:tracePt t="32684" x="3625850" y="1484313"/>
          <p14:tracePt t="32691" x="3632200" y="1484313"/>
          <p14:tracePt t="32706" x="3638550" y="1484313"/>
          <p14:tracePt t="32722" x="3644900" y="1484313"/>
          <p14:tracePt t="32740" x="3651250" y="1484313"/>
          <p14:tracePt t="32763" x="3651250" y="1490663"/>
          <p14:tracePt t="32771" x="3657600" y="1490663"/>
          <p14:tracePt t="32788" x="3663950" y="1490663"/>
          <p14:tracePt t="33259" x="3695700" y="1490663"/>
          <p14:tracePt t="33266" x="3752850" y="1490663"/>
          <p14:tracePt t="33273" x="3829050" y="1477963"/>
          <p14:tracePt t="33280" x="3894138" y="1471613"/>
          <p14:tracePt t="33287" x="3957638" y="1471613"/>
          <p14:tracePt t="33298" x="4008438" y="1465263"/>
          <p14:tracePt t="33304" x="4071938" y="1465263"/>
          <p14:tracePt t="33308" x="4129088" y="1465263"/>
          <p14:tracePt t="33314" x="4179888" y="1465263"/>
          <p14:tracePt t="33323" x="4224338" y="1465263"/>
          <p14:tracePt t="33328" x="4249738" y="1465263"/>
          <p14:tracePt t="33337" x="4281488" y="1465263"/>
          <p14:tracePt t="33342" x="4306888" y="1465263"/>
          <p14:tracePt t="33352" x="4319588" y="1465263"/>
          <p14:tracePt t="33358" x="4338638" y="1465263"/>
          <p14:tracePt t="33364" x="4359275" y="1465263"/>
          <p14:tracePt t="33369" x="4365625" y="1465263"/>
          <p14:tracePt t="33377" x="4378325" y="1465263"/>
          <p14:tracePt t="33385" x="4384675" y="1465263"/>
          <p14:tracePt t="33390" x="4391025" y="1465263"/>
          <p14:tracePt t="33400" x="4403725" y="1465263"/>
          <p14:tracePt t="33413" x="4416425" y="1465263"/>
          <p14:tracePt t="33422" x="4422775" y="1465263"/>
          <p14:tracePt t="33434" x="4429125" y="1465263"/>
          <p14:tracePt t="33439" x="4435475" y="1465263"/>
          <p14:tracePt t="33454" x="4441825" y="1458913"/>
          <p14:tracePt t="33460" x="4448175" y="1458913"/>
          <p14:tracePt t="33481" x="4454525" y="1458913"/>
          <p14:tracePt t="33841" x="4473575" y="1458913"/>
          <p14:tracePt t="33848" x="4492625" y="1458913"/>
          <p14:tracePt t="33855" x="4518025" y="1452563"/>
          <p14:tracePt t="33862" x="4543425" y="1452563"/>
          <p14:tracePt t="33870" x="4568825" y="1446213"/>
          <p14:tracePt t="33875" x="4581525" y="1446213"/>
          <p14:tracePt t="33882" x="4606925" y="1446213"/>
          <p14:tracePt t="33890" x="4632325" y="1446213"/>
          <p14:tracePt t="33905" x="4676775" y="1446213"/>
          <p14:tracePt t="33910" x="4695825" y="1446213"/>
          <p14:tracePt t="33917" x="4708525" y="1446213"/>
          <p14:tracePt t="33924" x="4721225" y="1446213"/>
          <p14:tracePt t="33931" x="4740275" y="1446213"/>
          <p14:tracePt t="33938" x="4759325" y="1439863"/>
          <p14:tracePt t="33945" x="4765675" y="1439863"/>
          <p14:tracePt t="33953" x="4784725" y="1439863"/>
          <p14:tracePt t="33959" x="4805363" y="1433513"/>
          <p14:tracePt t="33966" x="4824413" y="1433513"/>
          <p14:tracePt t="33973" x="4837113" y="1433513"/>
          <p14:tracePt t="33979" x="4856163" y="1427163"/>
          <p14:tracePt t="33986" x="4868863" y="1427163"/>
          <p14:tracePt t="33994" x="4881563" y="1427163"/>
          <p14:tracePt t="34008" x="4900613" y="1427163"/>
          <p14:tracePt t="34014" x="4913313" y="1427163"/>
          <p14:tracePt t="34022" x="4919663" y="1427163"/>
          <p14:tracePt t="34032" x="4926013" y="1427163"/>
          <p14:tracePt t="34038" x="4938713" y="1427163"/>
          <p14:tracePt t="34052" x="4945063" y="1427163"/>
          <p14:tracePt t="34056" x="4951413" y="1427163"/>
          <p14:tracePt t="34063" x="4957763" y="1427163"/>
          <p14:tracePt t="34086" x="4964113" y="1427163"/>
          <p14:tracePt t="34101" x="4970463" y="1427163"/>
          <p14:tracePt t="34490" x="4995863" y="1427163"/>
          <p14:tracePt t="34495" x="5014913" y="1427163"/>
          <p14:tracePt t="34502" x="5033963" y="1427163"/>
          <p14:tracePt t="34509" x="5053013" y="1427163"/>
          <p14:tracePt t="34514" x="5072063" y="1427163"/>
          <p14:tracePt t="34520" x="5091113" y="1427163"/>
          <p14:tracePt t="34529" x="5097463" y="1427163"/>
          <p14:tracePt t="34536" x="5116513" y="1427163"/>
          <p14:tracePt t="34541" x="5129213" y="1427163"/>
          <p14:tracePt t="34551" x="5135563" y="1427163"/>
          <p14:tracePt t="34559" x="5141913" y="1427163"/>
          <p14:tracePt t="34562" x="5148263" y="1427163"/>
          <p14:tracePt t="34569" x="5160963" y="1427163"/>
          <p14:tracePt t="34575" x="5167313" y="1427163"/>
          <p14:tracePt t="34594" x="5180013" y="1427163"/>
          <p14:tracePt t="34599" x="5186363" y="1427163"/>
          <p14:tracePt t="34612" x="5192713" y="1427163"/>
          <p14:tracePt t="34621" x="5199063" y="1427163"/>
          <p14:tracePt t="34632" x="5205413" y="1427163"/>
          <p14:tracePt t="34642" x="5211763" y="1427163"/>
          <p14:tracePt t="34659" x="5218113" y="1427163"/>
          <p14:tracePt t="34688" x="5224463" y="1427163"/>
          <p14:tracePt t="35236" x="5243513" y="1427163"/>
          <p14:tracePt t="35245" x="5270500" y="1427163"/>
          <p14:tracePt t="35251" x="5295900" y="1427163"/>
          <p14:tracePt t="35255" x="5327650" y="1427163"/>
          <p14:tracePt t="35263" x="5346700" y="1427163"/>
          <p14:tracePt t="35268" x="5365750" y="1427163"/>
          <p14:tracePt t="35278" x="5391150" y="1427163"/>
          <p14:tracePt t="35285" x="5403850" y="1427163"/>
          <p14:tracePt t="35293" x="5410200" y="1427163"/>
          <p14:tracePt t="35295" x="5422900" y="1427163"/>
          <p14:tracePt t="35302" x="5429250" y="1427163"/>
          <p14:tracePt t="35310" x="5435600" y="1427163"/>
          <p14:tracePt t="35317" x="5448300" y="1427163"/>
          <p14:tracePt t="35331" x="5454650" y="1427163"/>
          <p14:tracePt t="35338" x="5467350" y="1427163"/>
          <p14:tracePt t="35359" x="5473700" y="1427163"/>
          <p14:tracePt t="35365" x="5480050" y="1427163"/>
          <p14:tracePt t="35389" x="5486400" y="1427163"/>
          <p14:tracePt t="35403" x="5492750" y="1427163"/>
          <p14:tracePt t="35430" x="5499100" y="1427163"/>
          <p14:tracePt t="35440" x="5499100" y="1433513"/>
          <p14:tracePt t="36760" x="5505450" y="1433513"/>
          <p14:tracePt t="36768" x="5511800" y="1433513"/>
          <p14:tracePt t="36776" x="5518150" y="1433513"/>
          <p14:tracePt t="36782" x="5530850" y="1433513"/>
          <p14:tracePt t="36786" x="5537200" y="1433513"/>
          <p14:tracePt t="36792" x="5543550" y="1433513"/>
          <p14:tracePt t="36800" x="5556250" y="1439863"/>
          <p14:tracePt t="36809" x="5562600" y="1439863"/>
          <p14:tracePt t="36814" x="5575300" y="1439863"/>
          <p14:tracePt t="36821" x="5588000" y="1439863"/>
          <p14:tracePt t="36827" x="5594350" y="1439863"/>
          <p14:tracePt t="36834" x="5607050" y="1446213"/>
          <p14:tracePt t="36841" x="5619750" y="1446213"/>
          <p14:tracePt t="36850" x="5638800" y="1452563"/>
          <p14:tracePt t="36860" x="5651500" y="1452563"/>
          <p14:tracePt t="36865" x="5670550" y="1452563"/>
          <p14:tracePt t="36870" x="5676900" y="1452563"/>
          <p14:tracePt t="36876" x="5689600" y="1452563"/>
          <p14:tracePt t="36887" x="5695950" y="1452563"/>
          <p14:tracePt t="36895" x="5708650" y="1452563"/>
          <p14:tracePt t="36910" x="5735638" y="1452563"/>
          <p14:tracePt t="36918" x="5741988" y="1452563"/>
          <p14:tracePt t="36924" x="5748338" y="1452563"/>
          <p14:tracePt t="36931" x="5754688" y="1458913"/>
          <p14:tracePt t="36945" x="5761038" y="1458913"/>
          <p14:tracePt t="36953" x="5767388" y="1458913"/>
          <p14:tracePt t="36959" x="5773738" y="1458913"/>
          <p14:tracePt t="36980" x="5780088" y="1458913"/>
          <p14:tracePt t="37001" x="5786438" y="1465263"/>
          <p14:tracePt t="39596" x="5773738" y="1465263"/>
          <p14:tracePt t="39604" x="5741988" y="1465263"/>
          <p14:tracePt t="39608" x="5708650" y="1471613"/>
          <p14:tracePt t="39617" x="5645150" y="1484313"/>
          <p14:tracePt t="39622" x="5556250" y="1517650"/>
          <p14:tracePt t="39628" x="5435600" y="1543050"/>
          <p14:tracePt t="39638" x="5334000" y="1568450"/>
          <p14:tracePt t="39641" x="5237163" y="1587500"/>
          <p14:tracePt t="39649" x="5154613" y="1612900"/>
          <p14:tracePt t="39656" x="5046663" y="1638300"/>
          <p14:tracePt t="39663" x="4919663" y="1676400"/>
          <p14:tracePt t="39670" x="4805363" y="1714500"/>
          <p14:tracePt t="39677" x="4708525" y="1739900"/>
          <p14:tracePt t="39684" x="4619625" y="1765300"/>
          <p14:tracePt t="39691" x="4543425" y="1790700"/>
          <p14:tracePt t="39697" x="4498975" y="1809750"/>
          <p14:tracePt t="39705" x="4435475" y="1835150"/>
          <p14:tracePt t="39712" x="4378325" y="1847850"/>
          <p14:tracePt t="39718" x="4319588" y="1866900"/>
          <p14:tracePt t="39725" x="4275138" y="1879600"/>
          <p14:tracePt t="39732" x="4230688" y="1898650"/>
          <p14:tracePt t="39739" x="4173538" y="1911350"/>
          <p14:tracePt t="39748" x="4129088" y="1931988"/>
          <p14:tracePt t="39758" x="4090988" y="1944688"/>
          <p14:tracePt t="39762" x="4065588" y="1951038"/>
          <p14:tracePt t="39766" x="4033838" y="1963738"/>
          <p14:tracePt t="39774" x="4014788" y="1970088"/>
          <p14:tracePt t="39781" x="3995738" y="1976438"/>
          <p14:tracePt t="39788" x="3983038" y="1982788"/>
          <p14:tracePt t="39795" x="3976688" y="1982788"/>
          <p14:tracePt t="39802" x="3970338" y="1982788"/>
          <p14:tracePt t="39816" x="3963988" y="1982788"/>
          <p14:tracePt t="40150" x="3894138" y="1989138"/>
          <p14:tracePt t="40159" x="3759200" y="2008188"/>
          <p14:tracePt t="40164" x="3651250" y="2014538"/>
          <p14:tracePt t="40170" x="3568700" y="2033588"/>
          <p14:tracePt t="40176" x="3492500" y="2039938"/>
          <p14:tracePt t="40185" x="3421063" y="2046288"/>
          <p14:tracePt t="40198" x="3325813" y="2065338"/>
          <p14:tracePt t="40204" x="3268663" y="2071688"/>
          <p14:tracePt t="40211" x="3217863" y="2078038"/>
          <p14:tracePt t="40217" x="3160713" y="2097088"/>
          <p14:tracePt t="40224" x="3103563" y="2097088"/>
          <p14:tracePt t="40232" x="3052763" y="2109788"/>
          <p14:tracePt t="40238" x="2995613" y="2122488"/>
          <p14:tracePt t="40245" x="2949575" y="2128838"/>
          <p14:tracePt t="40257" x="2917825" y="2135188"/>
          <p14:tracePt t="40266" x="2879725" y="2141538"/>
          <p14:tracePt t="40266" x="2847975" y="2147888"/>
          <p14:tracePt t="40273" x="2822575" y="2154238"/>
          <p14:tracePt t="40280" x="2803525" y="2160588"/>
          <p14:tracePt t="40287" x="2778125" y="2160588"/>
          <p14:tracePt t="40294" x="2759075" y="2166938"/>
          <p14:tracePt t="40300" x="2733675" y="2166938"/>
          <p14:tracePt t="40307" x="2701925" y="2173288"/>
          <p14:tracePt t="40315" x="2676525" y="2179638"/>
          <p14:tracePt t="40321" x="2638425" y="2185988"/>
          <p14:tracePt t="40328" x="2606675" y="2192338"/>
          <p14:tracePt t="40335" x="2574925" y="2198688"/>
          <p14:tracePt t="40342" x="2549525" y="2205038"/>
          <p14:tracePt t="40349" x="2517775" y="2205038"/>
          <p14:tracePt t="40356" x="2490788" y="2211388"/>
          <p14:tracePt t="40364" x="2471738" y="2217738"/>
          <p14:tracePt t="40370" x="2446338" y="2224088"/>
          <p14:tracePt t="40379" x="2427288" y="2230438"/>
          <p14:tracePt t="40388" x="2420938" y="2230438"/>
          <p14:tracePt t="40391" x="2401888" y="2230438"/>
          <p14:tracePt t="40398" x="2382838" y="2236788"/>
          <p14:tracePt t="40406" x="2376488" y="2236788"/>
          <p14:tracePt t="40411" x="2363788" y="2243138"/>
          <p14:tracePt t="40429" x="2338388" y="2243138"/>
          <p14:tracePt t="40434" x="2325688" y="2243138"/>
          <p14:tracePt t="40439" x="2319338" y="2243138"/>
          <p14:tracePt t="40448" x="2300288" y="2249488"/>
          <p14:tracePt t="40459" x="2281238" y="2249488"/>
          <p14:tracePt t="40462" x="2268538" y="2255838"/>
          <p14:tracePt t="40467" x="2255838" y="2255838"/>
          <p14:tracePt t="40474" x="2243138" y="2262188"/>
          <p14:tracePt t="40481" x="2224088" y="2262188"/>
          <p14:tracePt t="40487" x="2211388" y="2262188"/>
          <p14:tracePt t="40494" x="2198688" y="2268538"/>
          <p14:tracePt t="40502" x="2179638" y="2268538"/>
          <p14:tracePt t="40511" x="2173288" y="2274888"/>
          <p14:tracePt t="40517" x="2160588" y="2274888"/>
          <p14:tracePt t="40525" x="2147888" y="2281238"/>
          <p14:tracePt t="40529" x="2141538" y="2281238"/>
          <p14:tracePt t="40536" x="2128838" y="2281238"/>
          <p14:tracePt t="40551" x="2116138" y="2281238"/>
          <p14:tracePt t="40557" x="2109788" y="2281238"/>
          <p14:tracePt t="40564" x="2103438" y="2281238"/>
          <p14:tracePt t="40575" x="2097088" y="2281238"/>
          <p14:tracePt t="40581" x="2090738" y="2281238"/>
          <p14:tracePt t="40586" x="2084388" y="2281238"/>
          <p14:tracePt t="40599" x="2078038" y="2281238"/>
          <p14:tracePt t="40607" x="2071688" y="2281238"/>
          <p14:tracePt t="40614" x="2071688" y="2274888"/>
          <p14:tracePt t="40627" x="2058988" y="2274888"/>
          <p14:tracePt t="40634" x="2051050" y="2274888"/>
          <p14:tracePt t="40640" x="2044700" y="2274888"/>
          <p14:tracePt t="40647" x="2038350" y="2268538"/>
          <p14:tracePt t="40655" x="2032000" y="2262188"/>
          <p14:tracePt t="40663" x="2019300" y="2255838"/>
          <p14:tracePt t="40676" x="2006600" y="2249488"/>
          <p14:tracePt t="40682" x="1993900" y="2249488"/>
          <p14:tracePt t="40690" x="1981200" y="2243138"/>
          <p14:tracePt t="40696" x="1974850" y="2236788"/>
          <p14:tracePt t="40703" x="1962150" y="2230438"/>
          <p14:tracePt t="40709" x="1955800" y="2224088"/>
          <p14:tracePt t="40717" x="1949450" y="2224088"/>
          <p14:tracePt t="40723" x="1936750" y="2224088"/>
          <p14:tracePt t="40730" x="1924050" y="2217738"/>
          <p14:tracePt t="40739" x="1924050" y="2211388"/>
          <p14:tracePt t="40744" x="1917700" y="2211388"/>
          <p14:tracePt t="40751" x="1905000" y="2205038"/>
          <p14:tracePt t="40768" x="1898650" y="2205038"/>
          <p14:tracePt t="40781" x="1885950" y="2198688"/>
          <p14:tracePt t="40793" x="1879600" y="2198688"/>
          <p14:tracePt t="40800" x="1873250" y="2192338"/>
          <p14:tracePt t="40806" x="1866900" y="2192338"/>
          <p14:tracePt t="40820" x="1866900" y="2185988"/>
          <p14:tracePt t="40829" x="1860550" y="2185988"/>
          <p14:tracePt t="40850" x="1854200" y="2185988"/>
          <p14:tracePt t="40876" x="1847850" y="2185988"/>
          <p14:tracePt t="40939" x="1847850" y="2179638"/>
          <p14:tracePt t="40996" x="1854200" y="2179638"/>
          <p14:tracePt t="41024" x="1860550" y="2179638"/>
          <p14:tracePt t="41054" x="1866900" y="2179638"/>
          <p14:tracePt t="41065" x="1873250" y="2179638"/>
          <p14:tracePt t="41113" x="1879600" y="2179638"/>
          <p14:tracePt t="41155" x="1885950" y="2179638"/>
          <p14:tracePt t="41169" x="1892300" y="2179638"/>
          <p14:tracePt t="41197" x="1898650" y="2179638"/>
          <p14:tracePt t="41217" x="1905000" y="2179638"/>
          <p14:tracePt t="41222" x="1911350" y="2179638"/>
          <p14:tracePt t="41237" x="1924050" y="2179638"/>
          <p14:tracePt t="41243" x="1936750" y="2179638"/>
          <p14:tracePt t="41251" x="1962150" y="2179638"/>
          <p14:tracePt t="41256" x="1987550" y="2179638"/>
          <p14:tracePt t="41266" x="2019300" y="2179638"/>
          <p14:tracePt t="41274" x="2051050" y="2179638"/>
          <p14:tracePt t="41280" x="2097088" y="2179638"/>
          <p14:tracePt t="41284" x="2128838" y="2179638"/>
          <p14:tracePt t="41291" x="2154238" y="2179638"/>
          <p14:tracePt t="41303" x="2166938" y="2179638"/>
          <p14:tracePt t="41305" x="2185988" y="2179638"/>
          <p14:tracePt t="41315" x="2211388" y="2179638"/>
          <p14:tracePt t="41327" x="2224088" y="2179638"/>
          <p14:tracePt t="41335" x="2262188" y="2179638"/>
          <p14:tracePt t="41340" x="2268538" y="2179638"/>
          <p14:tracePt t="41350" x="2287588" y="2179638"/>
          <p14:tracePt t="41356" x="2306638" y="2179638"/>
          <p14:tracePt t="41363" x="2319338" y="2179638"/>
          <p14:tracePt t="41368" x="2338388" y="2179638"/>
          <p14:tracePt t="41375" x="2357438" y="2179638"/>
          <p14:tracePt t="41382" x="2370138" y="2179638"/>
          <p14:tracePt t="41389" x="2389188" y="2179638"/>
          <p14:tracePt t="41395" x="2401888" y="2179638"/>
          <p14:tracePt t="41403" x="2414588" y="2173288"/>
          <p14:tracePt t="41409" x="2433638" y="2173288"/>
          <p14:tracePt t="41416" x="2446338" y="2173288"/>
          <p14:tracePt t="41423" x="2452688" y="2173288"/>
          <p14:tracePt t="41430" x="2465388" y="2173288"/>
          <p14:tracePt t="41438" x="2478088" y="2173288"/>
          <p14:tracePt t="41445" x="2490788" y="2173288"/>
          <p14:tracePt t="41454" x="2503488" y="2173288"/>
          <p14:tracePt t="41461" x="2517775" y="2173288"/>
          <p14:tracePt t="41466" x="2536825" y="2173288"/>
          <p14:tracePt t="41475" x="2549525" y="2173288"/>
          <p14:tracePt t="41479" x="2555875" y="2173288"/>
          <p14:tracePt t="41485" x="2574925" y="2173288"/>
          <p14:tracePt t="41492" x="2587625" y="2173288"/>
          <p14:tracePt t="41498" x="2593975" y="2173288"/>
          <p14:tracePt t="41506" x="2606675" y="2173288"/>
          <p14:tracePt t="41513" x="2613025" y="2173288"/>
          <p14:tracePt t="41520" x="2625725" y="2173288"/>
          <p14:tracePt t="41527" x="2638425" y="2173288"/>
          <p14:tracePt t="41533" x="2644775" y="2173288"/>
          <p14:tracePt t="41540" x="2651125" y="2173288"/>
          <p14:tracePt t="41547" x="2657475" y="2173288"/>
          <p14:tracePt t="41556" x="2670175" y="2173288"/>
          <p14:tracePt t="41565" x="2689225" y="2173288"/>
          <p14:tracePt t="41570" x="2695575" y="2173288"/>
          <p14:tracePt t="41576" x="2708275" y="2173288"/>
          <p14:tracePt t="41582" x="2714625" y="2173288"/>
          <p14:tracePt t="41589" x="2740025" y="2173288"/>
          <p14:tracePt t="41596" x="2759075" y="2173288"/>
          <p14:tracePt t="41604" x="2784475" y="2173288"/>
          <p14:tracePt t="41609" x="2797175" y="2173288"/>
          <p14:tracePt t="41616" x="2822575" y="2173288"/>
          <p14:tracePt t="41624" x="2841625" y="2173288"/>
          <p14:tracePt t="41631" x="2847975" y="2173288"/>
          <p14:tracePt t="41638" x="2867025" y="2173288"/>
          <p14:tracePt t="41645" x="2879725" y="2173288"/>
          <p14:tracePt t="41652" x="2886075" y="2173288"/>
          <p14:tracePt t="41658" x="2898775" y="2173288"/>
          <p14:tracePt t="41672" x="2911475" y="2173288"/>
          <p14:tracePt t="41681" x="2924175" y="2173288"/>
          <p14:tracePt t="41695" x="2936875" y="2173288"/>
          <p14:tracePt t="41702" x="2943225" y="2173288"/>
          <p14:tracePt t="41717" x="2955925" y="2173288"/>
          <p14:tracePt t="41728" x="2962275" y="2173288"/>
          <p14:tracePt t="41735" x="2968625" y="2173288"/>
          <p14:tracePt t="41741" x="2976563" y="2173288"/>
          <p14:tracePt t="41756" x="2982913" y="2173288"/>
          <p14:tracePt t="41771" x="2989263" y="2173288"/>
          <p14:tracePt t="41882" x="2982913" y="2173288"/>
          <p14:tracePt t="41973" x="2976563" y="2173288"/>
          <p14:tracePt t="41998" x="2968625" y="2173288"/>
          <p14:tracePt t="42005" x="2962275" y="2173288"/>
          <p14:tracePt t="42042" x="2955925" y="2173288"/>
          <p14:tracePt t="42054" x="2949575" y="2173288"/>
          <p14:tracePt t="42061" x="2943225" y="2173288"/>
          <p14:tracePt t="42067" x="2936875" y="2173288"/>
          <p14:tracePt t="42074" x="2930525" y="2173288"/>
          <p14:tracePt t="42098" x="2924175" y="2173288"/>
          <p14:tracePt t="42106" x="2917825" y="2173288"/>
          <p14:tracePt t="42113" x="2911475" y="2173288"/>
          <p14:tracePt t="42117" x="2898775" y="2173288"/>
          <p14:tracePt t="42123" x="2892425" y="2173288"/>
          <p14:tracePt t="42133" x="2867025" y="2173288"/>
          <p14:tracePt t="42142" x="2847975" y="2173288"/>
          <p14:tracePt t="42146" x="2828925" y="2179638"/>
          <p14:tracePt t="42150" x="2809875" y="2179638"/>
          <p14:tracePt t="42158" x="2790825" y="2179638"/>
          <p14:tracePt t="42164" x="2765425" y="2179638"/>
          <p14:tracePt t="42171" x="2752725" y="2179638"/>
          <p14:tracePt t="42178" x="2720975" y="2185988"/>
          <p14:tracePt t="42185" x="2701925" y="2185988"/>
          <p14:tracePt t="42194" x="2676525" y="2192338"/>
          <p14:tracePt t="42202" x="2651125" y="2192338"/>
          <p14:tracePt t="42211" x="2632075" y="2192338"/>
          <p14:tracePt t="42216" x="2606675" y="2192338"/>
          <p14:tracePt t="42222" x="2587625" y="2192338"/>
          <p14:tracePt t="42227" x="2562225" y="2192338"/>
          <p14:tracePt t="42234" x="2549525" y="2192338"/>
          <p14:tracePt t="42241" x="2530475" y="2192338"/>
          <p14:tracePt t="42248" x="2509838" y="2192338"/>
          <p14:tracePt t="42255" x="2497138" y="2192338"/>
          <p14:tracePt t="42261" x="2478088" y="2192338"/>
          <p14:tracePt t="42273" x="2465388" y="2192338"/>
          <p14:tracePt t="42285" x="2452688" y="2192338"/>
          <p14:tracePt t="42290" x="2439988" y="2198688"/>
          <p14:tracePt t="42300" x="2433638" y="2198688"/>
          <p14:tracePt t="42302" x="2427288" y="2205038"/>
          <p14:tracePt t="42312" x="2420938" y="2205038"/>
          <p14:tracePt t="42328" x="2408238" y="2205038"/>
          <p14:tracePt t="42330" x="2401888" y="2211388"/>
          <p14:tracePt t="42345" x="2395538" y="2211388"/>
          <p14:tracePt t="42351" x="2389188" y="2211388"/>
          <p14:tracePt t="42465" x="2395538" y="2211388"/>
          <p14:tracePt t="42487" x="2395538" y="2205038"/>
          <p14:tracePt t="42499" x="2401888" y="2205038"/>
          <p14:tracePt t="42504" x="2401888" y="2198688"/>
          <p14:tracePt t="42511" x="2408238" y="2198688"/>
          <p14:tracePt t="42518" x="2408238" y="2192338"/>
          <p14:tracePt t="42527" x="2414588" y="2192338"/>
          <p14:tracePt t="42535" x="2414588" y="2185988"/>
          <p14:tracePt t="42539" x="2414588" y="2179638"/>
          <p14:tracePt t="42546" x="2414588" y="2173288"/>
          <p14:tracePt t="42554" x="2414588" y="2166938"/>
          <p14:tracePt t="42559" x="2414588" y="2154238"/>
          <p14:tracePt t="42578" x="2414588" y="2135188"/>
          <p14:tracePt t="42582" x="2408238" y="2122488"/>
          <p14:tracePt t="42590" x="2395538" y="2109788"/>
          <p14:tracePt t="42595" x="2382838" y="2084388"/>
          <p14:tracePt t="42604" x="2370138" y="2065338"/>
          <p14:tracePt t="42612" x="2351088" y="2039938"/>
          <p14:tracePt t="42614" x="2319338" y="2001838"/>
          <p14:tracePt t="42622" x="2281238" y="1963738"/>
          <p14:tracePt t="42629" x="2243138" y="1917700"/>
          <p14:tracePt t="42637" x="2211388" y="1873250"/>
          <p14:tracePt t="42643" x="2173288" y="1841500"/>
          <p14:tracePt t="42652" x="2141538" y="1803400"/>
          <p14:tracePt t="42659" x="2116138" y="1778000"/>
          <p14:tracePt t="42665" x="2084388" y="1746250"/>
          <p14:tracePt t="42670" x="2058988" y="1720850"/>
          <p14:tracePt t="42679" x="2038350" y="1701800"/>
          <p14:tracePt t="42689" x="2019300" y="1689100"/>
          <p14:tracePt t="42696" x="2006600" y="1676400"/>
          <p14:tracePt t="42697" x="1993900" y="1670050"/>
          <p14:tracePt t="42706" x="1987550" y="1657350"/>
          <p14:tracePt t="42712" x="1974850" y="1657350"/>
          <p14:tracePt t="42727" x="1968500" y="1657350"/>
          <p14:tracePt t="42731" x="1968500" y="1651000"/>
          <p14:tracePt t="42736" x="1962150" y="1651000"/>
          <p14:tracePt t="42740" x="1955800" y="1644650"/>
          <p14:tracePt t="42749" x="1949450" y="1644650"/>
          <p14:tracePt t="42775" x="1943100" y="1651000"/>
          <p14:tracePt t="61979" x="1943100" y="1670050"/>
          <p14:tracePt t="61986" x="1943100" y="1682750"/>
          <p14:tracePt t="61992" x="1936750" y="1714500"/>
          <p14:tracePt t="61999" x="1930400" y="1752600"/>
          <p14:tracePt t="62006" x="1924050" y="1809750"/>
          <p14:tracePt t="62013" x="1911350" y="1892300"/>
          <p14:tracePt t="62021" x="1905000" y="1989138"/>
          <p14:tracePt t="62026" x="1892300" y="2122488"/>
          <p14:tracePt t="62034" x="1885950" y="2224088"/>
          <p14:tracePt t="62041" x="1885950" y="2300288"/>
          <p14:tracePt t="62050" x="1879600" y="2378075"/>
          <p14:tracePt t="62057" x="1879600" y="2460625"/>
          <p14:tracePt t="62062" x="1879600" y="2536825"/>
          <p14:tracePt t="62070" x="1879600" y="2632075"/>
          <p14:tracePt t="62076" x="1879600" y="2727325"/>
          <p14:tracePt t="62083" x="1879600" y="2798763"/>
          <p14:tracePt t="62090" x="1885950" y="2874963"/>
          <p14:tracePt t="62097" x="1885950" y="2951163"/>
          <p14:tracePt t="62103" x="1898650" y="3033713"/>
          <p14:tracePt t="62110" x="1898650" y="3122613"/>
          <p14:tracePt t="62117" x="1898650" y="3192463"/>
          <p14:tracePt t="62124" x="1898650" y="3251200"/>
          <p14:tracePt t="62131" x="1898650" y="3270250"/>
          <p14:tracePt t="62140" x="1898650" y="3295650"/>
          <p14:tracePt t="62145" x="1898650" y="3308350"/>
          <p14:tracePt t="62154" x="1898650" y="3321050"/>
          <p14:tracePt t="62158" x="1898650" y="3333750"/>
          <p14:tracePt t="62166" x="1892300" y="3346450"/>
          <p14:tracePt t="62180" x="1892300" y="3352800"/>
          <p14:tracePt t="62188" x="1892300" y="3359150"/>
          <p14:tracePt t="62196" x="1885950" y="3359150"/>
          <p14:tracePt t="62212" x="1885950" y="3365500"/>
          <p14:tracePt t="62236" x="1885950" y="3371850"/>
          <p14:tracePt t="62250" x="1885950" y="3378200"/>
          <p14:tracePt t="62270" x="1879600" y="3378200"/>
          <p14:tracePt t="62321" x="1873250" y="3378200"/>
          <p14:tracePt t="62342" x="1866900" y="3378200"/>
          <p14:tracePt t="62381" x="1860550" y="3378200"/>
          <p14:tracePt t="62395" x="1854200" y="3371850"/>
          <p14:tracePt t="62417" x="1854200" y="3365500"/>
          <p14:tracePt t="62429" x="1854200" y="3359150"/>
          <p14:tracePt t="62436" x="1847850" y="3352800"/>
          <p14:tracePt t="62452" x="1841500" y="3346450"/>
          <p14:tracePt t="62462" x="1841500" y="3340100"/>
          <p14:tracePt t="62466" x="1841500" y="3333750"/>
          <p14:tracePt t="62471" x="1835150" y="3321050"/>
          <p14:tracePt t="62480" x="1835150" y="3314700"/>
          <p14:tracePt t="62487" x="1828800" y="3302000"/>
          <p14:tracePt t="62495" x="1822450" y="3282950"/>
          <p14:tracePt t="62498" x="1816100" y="3263900"/>
          <p14:tracePt t="62505" x="1809750" y="3244850"/>
          <p14:tracePt t="62512" x="1803400" y="3219450"/>
          <p14:tracePt t="62525" x="1790700" y="3192463"/>
          <p14:tracePt t="62532" x="1784350" y="3154363"/>
          <p14:tracePt t="62537" x="1778000" y="3128963"/>
          <p14:tracePt t="62540" x="1765300" y="3103563"/>
          <p14:tracePt t="62547" x="1758950" y="3084513"/>
          <p14:tracePt t="62555" x="1752600" y="3065463"/>
          <p14:tracePt t="62561" x="1746250" y="3040063"/>
          <p14:tracePt t="62568" x="1739900" y="3014663"/>
          <p14:tracePt t="62575" x="1733550" y="2989263"/>
          <p14:tracePt t="62582" x="1733550" y="2963863"/>
          <p14:tracePt t="62589" x="1727200" y="2944813"/>
          <p14:tracePt t="62595" x="1727200" y="2925763"/>
          <p14:tracePt t="62604" x="1720850" y="2900363"/>
          <p14:tracePt t="62609" x="1720850" y="2874963"/>
          <p14:tracePt t="62616" x="1720850" y="2849563"/>
          <p14:tracePt t="62625" x="1714500" y="2836863"/>
          <p14:tracePt t="62632" x="1714500" y="2817813"/>
          <p14:tracePt t="62642" x="1714500" y="2798763"/>
          <p14:tracePt t="62647" x="1714500" y="2784475"/>
          <p14:tracePt t="62651" x="1714500" y="2771775"/>
          <p14:tracePt t="62658" x="1714500" y="2759075"/>
          <p14:tracePt t="62665" x="1714500" y="2752725"/>
          <p14:tracePt t="62672" x="1714500" y="2740025"/>
          <p14:tracePt t="62679" x="1714500" y="2733675"/>
          <p14:tracePt t="62687" x="1714500" y="2727325"/>
          <p14:tracePt t="62695" x="1714500" y="2714625"/>
          <p14:tracePt t="62710" x="1714500" y="2701925"/>
          <p14:tracePt t="62721" x="1714500" y="2695575"/>
          <p14:tracePt t="62728" x="1714500" y="2682875"/>
          <p14:tracePt t="62748" x="1714500" y="2676525"/>
          <p14:tracePt t="62755" x="1714500" y="2670175"/>
          <p14:tracePt t="62762" x="1714500" y="2663825"/>
          <p14:tracePt t="62792" x="1714500" y="2657475"/>
          <p14:tracePt t="62815" x="1714500" y="2651125"/>
          <p14:tracePt t="62827" x="1708150" y="2651125"/>
          <p14:tracePt t="62839" x="1701800" y="2651125"/>
          <p14:tracePt t="62853" x="1695450" y="2651125"/>
          <p14:tracePt t="62868" x="1689100" y="2651125"/>
          <p14:tracePt t="62877" x="1682750" y="2651125"/>
          <p14:tracePt t="62889" x="1670050" y="2651125"/>
          <p14:tracePt t="62893" x="1663700" y="2651125"/>
          <p14:tracePt t="62903" x="1651000" y="2644775"/>
          <p14:tracePt t="62911" x="1638300" y="2644775"/>
          <p14:tracePt t="62915" x="1631950" y="2644775"/>
          <p14:tracePt t="62921" x="1612900" y="2644775"/>
          <p14:tracePt t="62929" x="1592263" y="2644775"/>
          <p14:tracePt t="62936" x="1585913" y="2644775"/>
          <p14:tracePt t="62942" x="1566863" y="2644775"/>
          <p14:tracePt t="62949" x="1554163" y="2644775"/>
          <p14:tracePt t="62956" x="1547813" y="2644775"/>
          <p14:tracePt t="62963" x="1528763" y="2644775"/>
          <p14:tracePt t="62979" x="1516063" y="2644775"/>
          <p14:tracePt t="62983" x="1503363" y="2644775"/>
          <p14:tracePt t="62991" x="1497013" y="2644775"/>
          <p14:tracePt t="62999" x="1490663" y="2644775"/>
          <p14:tracePt t="63005" x="1484313" y="2644775"/>
          <p14:tracePt t="63012" x="1477963" y="2644775"/>
          <p14:tracePt t="63019" x="1465263" y="2644775"/>
          <p14:tracePt t="63035" x="1458913" y="2644775"/>
          <p14:tracePt t="63041" x="1446213" y="2644775"/>
          <p14:tracePt t="63055" x="1439863" y="2644775"/>
          <p14:tracePt t="63061" x="1433513" y="2644775"/>
          <p14:tracePt t="63075" x="1427163" y="2644775"/>
          <p14:tracePt t="63081" x="1420813" y="2644775"/>
          <p14:tracePt t="63095" x="1414463" y="2644775"/>
          <p14:tracePt t="63115" x="1408113" y="2644775"/>
          <p14:tracePt t="63136" x="1401763" y="2644775"/>
          <p14:tracePt t="63164" x="1395413" y="2644775"/>
          <p14:tracePt t="63180" x="1395413" y="2651125"/>
          <p14:tracePt t="63614" x="1382713" y="2651125"/>
          <p14:tracePt t="63624" x="1357313" y="2644775"/>
          <p14:tracePt t="63633" x="1331913" y="2638425"/>
          <p14:tracePt t="63641" x="1319213" y="2638425"/>
          <p14:tracePt t="63649" x="1287463" y="2625725"/>
          <p14:tracePt t="63656" x="1274763" y="2625725"/>
          <p14:tracePt t="63663" x="1255713" y="2619375"/>
          <p14:tracePt t="63671" x="1243013" y="2619375"/>
          <p14:tracePt t="63676" x="1236663" y="2613025"/>
          <p14:tracePt t="63684" x="1217613" y="2613025"/>
          <p14:tracePt t="63690" x="1211263" y="2606675"/>
          <p14:tracePt t="63698" x="1204913" y="2606675"/>
          <p14:tracePt t="63705" x="1192213" y="2600325"/>
          <p14:tracePt t="63712" x="1179513" y="2600325"/>
          <p14:tracePt t="63720" x="1173163" y="2600325"/>
          <p14:tracePt t="63725" x="1166813" y="2593975"/>
          <p14:tracePt t="63735" x="1154113" y="2593975"/>
          <p14:tracePt t="63748" x="1133475" y="2593975"/>
          <p14:tracePt t="63756" x="1120775" y="2587625"/>
          <p14:tracePt t="63761" x="1114425" y="2587625"/>
          <p14:tracePt t="63767" x="1101725" y="2587625"/>
          <p14:tracePt t="63781" x="1095375" y="2587625"/>
          <p14:tracePt t="63788" x="1089025" y="2587625"/>
          <p14:tracePt t="63795" x="1082675" y="2587625"/>
          <p14:tracePt t="63802" x="1076325" y="2587625"/>
          <p14:tracePt t="63809" x="1069975" y="2587625"/>
          <p14:tracePt t="63815" x="1063625" y="2587625"/>
          <p14:tracePt t="63822" x="1057275" y="2587625"/>
          <p14:tracePt t="63829" x="1050925" y="2587625"/>
          <p14:tracePt t="63848" x="1050925" y="2593975"/>
          <p14:tracePt t="63849" x="1044575" y="2593975"/>
          <p14:tracePt t="63859" x="1038225" y="2593975"/>
          <p14:tracePt t="63866" x="1031875" y="2600325"/>
          <p14:tracePt t="63879" x="1025525" y="2600325"/>
          <p14:tracePt t="63886" x="1019175" y="2600325"/>
          <p14:tracePt t="63891" x="1019175" y="2606675"/>
          <p14:tracePt t="63906" x="1019175" y="2613025"/>
          <p14:tracePt t="63920" x="1012825" y="2613025"/>
          <p14:tracePt t="63926" x="1012825" y="2619375"/>
          <p14:tracePt t="63934" x="1006475" y="2619375"/>
          <p14:tracePt t="63950" x="1000125" y="2619375"/>
          <p14:tracePt t="63956" x="1000125" y="2625725"/>
          <p14:tracePt t="63989" x="1000125" y="2632075"/>
          <p14:tracePt t="64100" x="1006475" y="2632075"/>
          <p14:tracePt t="64488" x="1185863" y="2670175"/>
          <p14:tracePt t="64497" x="1350963" y="2689225"/>
          <p14:tracePt t="64505" x="1579563" y="2727325"/>
          <p14:tracePt t="64515" x="1784350" y="2752725"/>
          <p14:tracePt t="64518" x="1949450" y="2771775"/>
          <p14:tracePt t="64523" x="2090738" y="2798763"/>
          <p14:tracePt t="64530" x="2198688" y="2805113"/>
          <p14:tracePt t="64540" x="2319338" y="2824163"/>
          <p14:tracePt t="64549" x="2401888" y="2830513"/>
          <p14:tracePt t="64552" x="2478088" y="2843213"/>
          <p14:tracePt t="64557" x="2543175" y="2855913"/>
          <p14:tracePt t="64564" x="2606675" y="2855913"/>
          <p14:tracePt t="64571" x="2670175" y="2862263"/>
          <p14:tracePt t="64580" x="2727325" y="2874963"/>
          <p14:tracePt t="64585" x="2803525" y="2874963"/>
          <p14:tracePt t="64592" x="2873375" y="2874963"/>
          <p14:tracePt t="64601" x="2930525" y="2881313"/>
          <p14:tracePt t="64615" x="3040063" y="2894013"/>
          <p14:tracePt t="64619" x="3084513" y="2894013"/>
          <p14:tracePt t="64627" x="3128963" y="2894013"/>
          <p14:tracePt t="64634" x="3160713" y="2900363"/>
          <p14:tracePt t="64640" x="3186113" y="2900363"/>
          <p14:tracePt t="64648" x="3224213" y="2913063"/>
          <p14:tracePt t="64655" x="3249613" y="2913063"/>
          <p14:tracePt t="64661" x="3275013" y="2913063"/>
          <p14:tracePt t="64668" x="3300413" y="2913063"/>
          <p14:tracePt t="64675" x="3313113" y="2913063"/>
          <p14:tracePt t="64682" x="3338513" y="2913063"/>
          <p14:tracePt t="64689" x="3363913" y="2919413"/>
          <p14:tracePt t="64696" x="3376613" y="2919413"/>
          <p14:tracePt t="64703" x="3414713" y="2925763"/>
          <p14:tracePt t="64710" x="3435350" y="2925763"/>
          <p14:tracePt t="64716" x="3460750" y="2932113"/>
          <p14:tracePt t="64724" x="3492500" y="2932113"/>
          <p14:tracePt t="64731" x="3517900" y="2932113"/>
          <p14:tracePt t="64737" x="3536950" y="2932113"/>
          <p14:tracePt t="64747" x="3543300" y="2932113"/>
          <p14:tracePt t="64754" x="3556000" y="2932113"/>
          <p14:tracePt t="64761" x="3568700" y="2932113"/>
          <p14:tracePt t="64772" x="3575050" y="2932113"/>
          <p14:tracePt t="64779" x="3581400" y="2932113"/>
          <p14:tracePt t="65097" x="3651250" y="2925763"/>
          <p14:tracePt t="65105" x="3803650" y="2887663"/>
          <p14:tracePt t="65112" x="3995738" y="2849563"/>
          <p14:tracePt t="65120" x="4179888" y="2817813"/>
          <p14:tracePt t="65126" x="4306888" y="2798763"/>
          <p14:tracePt t="65135" x="4391025" y="2778125"/>
          <p14:tracePt t="65141" x="4479925" y="2752725"/>
          <p14:tracePt t="65148" x="4530725" y="2746375"/>
          <p14:tracePt t="65154" x="4568825" y="2740025"/>
          <p14:tracePt t="65163" x="4613275" y="2727325"/>
          <p14:tracePt t="65169" x="4645025" y="2720975"/>
          <p14:tracePt t="65176" x="4664075" y="2714625"/>
          <p14:tracePt t="65182" x="4683125" y="2714625"/>
          <p14:tracePt t="65188" x="4689475" y="2708275"/>
          <p14:tracePt t="65195" x="4702175" y="2708275"/>
          <p14:tracePt t="65202" x="4708525" y="2701925"/>
          <p14:tracePt t="65209" x="4714875" y="2701925"/>
          <p14:tracePt t="65216" x="4721225" y="2701925"/>
          <p14:tracePt t="65223" x="4733925" y="2695575"/>
          <p14:tracePt t="65246" x="4752975" y="2689225"/>
          <p14:tracePt t="65251" x="4759325" y="2689225"/>
          <p14:tracePt t="65257" x="4765675" y="2689225"/>
          <p14:tracePt t="65264" x="4772025" y="2689225"/>
          <p14:tracePt t="65272" x="4784725" y="2682875"/>
          <p14:tracePt t="65278" x="4797425" y="2682875"/>
          <p14:tracePt t="65285" x="4797425" y="2676525"/>
          <p14:tracePt t="65292" x="4811713" y="2676525"/>
          <p14:tracePt t="65301" x="4824413" y="2670175"/>
          <p14:tracePt t="65310" x="4830763" y="2670175"/>
          <p14:tracePt t="65316" x="4849813" y="2663825"/>
          <p14:tracePt t="65323" x="4862513" y="2663825"/>
          <p14:tracePt t="65328" x="4868863" y="2663825"/>
          <p14:tracePt t="65334" x="4881563" y="2663825"/>
          <p14:tracePt t="65340" x="4887913" y="2663825"/>
          <p14:tracePt t="65350" x="4900613" y="2657475"/>
          <p14:tracePt t="65359" x="4913313" y="2657475"/>
          <p14:tracePt t="65363" x="4926013" y="2651125"/>
          <p14:tracePt t="65368" x="4938713" y="2651125"/>
          <p14:tracePt t="65376" x="4951413" y="2651125"/>
          <p14:tracePt t="65385" x="4957763" y="2644775"/>
          <p14:tracePt t="65398" x="4983163" y="2644775"/>
          <p14:tracePt t="65412" x="4995863" y="2644775"/>
          <p14:tracePt t="65421" x="5002213" y="2644775"/>
          <p14:tracePt t="65427" x="5014913" y="2644775"/>
          <p14:tracePt t="65431" x="5021263" y="2644775"/>
          <p14:tracePt t="65440" x="5027613" y="2644775"/>
          <p14:tracePt t="65445" x="5033963" y="2644775"/>
          <p14:tracePt t="65454" x="5040313" y="2644775"/>
          <p14:tracePt t="65459" x="5046663" y="2644775"/>
          <p14:tracePt t="65465" x="5059363" y="2644775"/>
          <p14:tracePt t="65472" x="5059363" y="2638425"/>
          <p14:tracePt t="65483" x="5065713" y="2638425"/>
          <p14:tracePt t="65492" x="5072063" y="2638425"/>
          <p14:tracePt t="65495" x="5078413" y="2638425"/>
          <p14:tracePt t="65500" x="5084763" y="2638425"/>
          <p14:tracePt t="65509" x="5091113" y="2638425"/>
          <p14:tracePt t="65515" x="5097463" y="2638425"/>
          <p14:tracePt t="65522" x="5103813" y="2638425"/>
          <p14:tracePt t="65529" x="5110163" y="2638425"/>
          <p14:tracePt t="65534" x="5116513" y="2638425"/>
          <p14:tracePt t="65541" x="5122863" y="2638425"/>
          <p14:tracePt t="65548" x="5129213" y="2638425"/>
          <p14:tracePt t="65563" x="5141913" y="2638425"/>
          <p14:tracePt t="65571" x="5148263" y="2638425"/>
          <p14:tracePt t="65586" x="5154613" y="2638425"/>
          <p14:tracePt t="65596" x="5160963" y="2638425"/>
          <p14:tracePt t="65611" x="5167313" y="2638425"/>
          <p14:tracePt t="65618" x="5173663" y="2638425"/>
          <p14:tracePt t="65641" x="5180013" y="2638425"/>
          <p14:tracePt t="65673" x="5186363" y="2638425"/>
          <p14:tracePt t="65960" x="5192713" y="2638425"/>
          <p14:tracePt t="65998" x="5199063" y="2638425"/>
          <p14:tracePt t="66009" x="5205413" y="2638425"/>
          <p14:tracePt t="66020" x="5211763" y="2638425"/>
          <p14:tracePt t="66027" x="5218113" y="2638425"/>
          <p14:tracePt t="66034" x="5224463" y="2638425"/>
          <p14:tracePt t="66048" x="5230813" y="2638425"/>
          <p14:tracePt t="66054" x="5237163" y="2638425"/>
          <p14:tracePt t="66076" x="5243513" y="2638425"/>
          <p14:tracePt t="66083" x="5249863" y="2638425"/>
          <p14:tracePt t="66089" x="5256213" y="2638425"/>
          <p14:tracePt t="66103" x="5264150" y="2638425"/>
          <p14:tracePt t="66109" x="5270500" y="2638425"/>
          <p14:tracePt t="66117" x="5276850" y="2638425"/>
          <p14:tracePt t="66123" x="5283200" y="2638425"/>
          <p14:tracePt t="66131" x="5289550" y="2644775"/>
          <p14:tracePt t="66154" x="5295900" y="2644775"/>
          <p14:tracePt t="66162" x="5302250" y="2644775"/>
          <p14:tracePt t="66167" x="5308600" y="2644775"/>
          <p14:tracePt t="66186" x="5314950" y="2644775"/>
          <p14:tracePt t="66193" x="5321300" y="2644775"/>
          <p14:tracePt t="66236" x="5327650" y="2644775"/>
          <p14:tracePt t="66552" x="5378450" y="2644775"/>
          <p14:tracePt t="66558" x="5454650" y="2644775"/>
          <p14:tracePt t="66563" x="5537200" y="2644775"/>
          <p14:tracePt t="66569" x="5613400" y="2644775"/>
          <p14:tracePt t="66578" x="5683250" y="2644775"/>
          <p14:tracePt t="66581" x="5748338" y="2644775"/>
          <p14:tracePt t="66588" x="5792788" y="2644775"/>
          <p14:tracePt t="66595" x="5837238" y="2651125"/>
          <p14:tracePt t="66602" x="5862638" y="2651125"/>
          <p14:tracePt t="66611" x="5894388" y="2651125"/>
          <p14:tracePt t="66619" x="5913438" y="2651125"/>
          <p14:tracePt t="66622" x="5938838" y="2651125"/>
          <p14:tracePt t="66632" x="5970588" y="2651125"/>
          <p14:tracePt t="66641" x="5995988" y="2651125"/>
          <p14:tracePt t="66645" x="6021388" y="2651125"/>
          <p14:tracePt t="66650" x="6053138" y="2657475"/>
          <p14:tracePt t="66657" x="6078538" y="2657475"/>
          <p14:tracePt t="66664" x="6110288" y="2657475"/>
          <p14:tracePt t="66672" x="6142038" y="2657475"/>
          <p14:tracePt t="66680" x="6161088" y="2657475"/>
          <p14:tracePt t="66690" x="6181725" y="2657475"/>
          <p14:tracePt t="66695" x="6200775" y="2657475"/>
          <p14:tracePt t="66700" x="6213475" y="2657475"/>
          <p14:tracePt t="66706" x="6232525" y="2657475"/>
          <p14:tracePt t="66714" x="6251575" y="2657475"/>
          <p14:tracePt t="66720" x="6264275" y="2657475"/>
          <p14:tracePt t="66729" x="6276975" y="2657475"/>
          <p14:tracePt t="66738" x="6289675" y="2657475"/>
          <p14:tracePt t="66742" x="6296025" y="2657475"/>
          <p14:tracePt t="66747" x="6308725" y="2657475"/>
          <p14:tracePt t="66755" x="6315075" y="2657475"/>
          <p14:tracePt t="66777" x="6327775" y="2657475"/>
          <p14:tracePt t="66784" x="6334125" y="2657475"/>
          <p14:tracePt t="66791" x="6340475" y="2657475"/>
          <p14:tracePt t="66797" x="6346825" y="2657475"/>
          <p14:tracePt t="66810" x="6353175" y="2657475"/>
          <p14:tracePt t="66816" x="6359525" y="2657475"/>
          <p14:tracePt t="66845" x="6365875" y="2657475"/>
          <p14:tracePt t="66858" x="6372225" y="2657475"/>
          <p14:tracePt t="66881" x="6378575" y="2657475"/>
          <p14:tracePt t="66909" x="6384925" y="2657475"/>
          <p14:tracePt t="66929" x="6391275" y="2657475"/>
          <p14:tracePt t="67046" x="6384925" y="2663825"/>
          <p14:tracePt t="67061" x="6378575" y="2663825"/>
          <p14:tracePt t="67073" x="6372225" y="2663825"/>
          <p14:tracePt t="67080" x="6365875" y="2663825"/>
          <p14:tracePt t="67094" x="6353175" y="2663825"/>
          <p14:tracePt t="67109" x="6334125" y="2663825"/>
          <p14:tracePt t="67114" x="6315075" y="2663825"/>
          <p14:tracePt t="67122" x="6302375" y="2663825"/>
          <p14:tracePt t="67131" x="6276975" y="2663825"/>
          <p14:tracePt t="67140" x="6245225" y="2670175"/>
          <p14:tracePt t="67144" x="6200775" y="2670175"/>
          <p14:tracePt t="67149" x="6154738" y="2676525"/>
          <p14:tracePt t="67156" x="6091238" y="2676525"/>
          <p14:tracePt t="67163" x="6046788" y="2676525"/>
          <p14:tracePt t="67181" x="5938838" y="2689225"/>
          <p14:tracePt t="67183" x="5888038" y="2689225"/>
          <p14:tracePt t="67191" x="5830888" y="2689225"/>
          <p14:tracePt t="67198" x="5780088" y="2689225"/>
          <p14:tracePt t="67205" x="5735638" y="2689225"/>
          <p14:tracePt t="67212" x="5695950" y="2689225"/>
          <p14:tracePt t="67221" x="5657850" y="2689225"/>
          <p14:tracePt t="67225" x="5619750" y="2689225"/>
          <p14:tracePt t="67233" x="5581650" y="2689225"/>
          <p14:tracePt t="67240" x="5562600" y="2689225"/>
          <p14:tracePt t="67246" x="5537200" y="2689225"/>
          <p14:tracePt t="67253" x="5511800" y="2689225"/>
          <p14:tracePt t="67260" x="5499100" y="2689225"/>
          <p14:tracePt t="67268" x="5480050" y="2689225"/>
          <p14:tracePt t="67274" x="5461000" y="2689225"/>
          <p14:tracePt t="67281" x="5448300" y="2689225"/>
          <p14:tracePt t="67289" x="5429250" y="2689225"/>
          <p14:tracePt t="67295" x="5416550" y="2689225"/>
          <p14:tracePt t="67302" x="5410200" y="2689225"/>
          <p14:tracePt t="67309" x="5397500" y="2689225"/>
          <p14:tracePt t="67316" x="5384800" y="2689225"/>
          <p14:tracePt t="67323" x="5378450" y="2689225"/>
          <p14:tracePt t="67329" x="5365750" y="2689225"/>
          <p14:tracePt t="67344" x="5353050" y="2689225"/>
          <p14:tracePt t="67351" x="5340350" y="2689225"/>
          <p14:tracePt t="67371" x="5327650" y="2689225"/>
          <p14:tracePt t="67378" x="5321300" y="2689225"/>
          <p14:tracePt t="67392" x="5308600" y="2689225"/>
          <p14:tracePt t="67406" x="5302250" y="2689225"/>
          <p14:tracePt t="67417" x="5295900" y="2689225"/>
          <p14:tracePt t="67423" x="5289550" y="2689225"/>
          <p14:tracePt t="67432" x="5283200" y="2689225"/>
          <p14:tracePt t="67434" x="5276850" y="2689225"/>
          <p14:tracePt t="67445" x="5270500" y="2689225"/>
          <p14:tracePt t="67448" x="5264150" y="2689225"/>
          <p14:tracePt t="67455" x="5256213" y="2689225"/>
          <p14:tracePt t="67468" x="5243513" y="2689225"/>
          <p14:tracePt t="67475" x="5237163" y="2689225"/>
          <p14:tracePt t="67489" x="5224463" y="2689225"/>
          <p14:tracePt t="67496" x="5218113" y="2689225"/>
          <p14:tracePt t="67507" x="5205413" y="2689225"/>
          <p14:tracePt t="67515" x="5199063" y="2689225"/>
          <p14:tracePt t="67519" x="5192713" y="2689225"/>
          <p14:tracePt t="67525" x="5173663" y="2689225"/>
          <p14:tracePt t="67532" x="5160963" y="2689225"/>
          <p14:tracePt t="67538" x="5154613" y="2689225"/>
          <p14:tracePt t="67545" x="5141913" y="2689225"/>
          <p14:tracePt t="67552" x="5135563" y="2689225"/>
          <p14:tracePt t="67558" x="5116513" y="2689225"/>
          <p14:tracePt t="67565" x="5103813" y="2689225"/>
          <p14:tracePt t="67572" x="5091113" y="2689225"/>
          <p14:tracePt t="67581" x="5072063" y="2689225"/>
          <p14:tracePt t="67592" x="5053013" y="2689225"/>
          <p14:tracePt t="67600" x="5021263" y="2689225"/>
          <p14:tracePt t="67607" x="5002213" y="2689225"/>
          <p14:tracePt t="67616" x="4995863" y="2689225"/>
          <p14:tracePt t="67628" x="4964113" y="2689225"/>
          <p14:tracePt t="67634" x="4951413" y="2689225"/>
          <p14:tracePt t="67641" x="4938713" y="2689225"/>
          <p14:tracePt t="67651" x="4932363" y="2689225"/>
          <p14:tracePt t="67657" x="4919663" y="2689225"/>
          <p14:tracePt t="67664" x="4906963" y="2689225"/>
          <p14:tracePt t="67669" x="4900613" y="2689225"/>
          <p14:tracePt t="67676" x="4894263" y="2689225"/>
          <p14:tracePt t="67683" x="4887913" y="2689225"/>
          <p14:tracePt t="67690" x="4881563" y="2689225"/>
          <p14:tracePt t="67697" x="4875213" y="2689225"/>
          <p14:tracePt t="67704" x="4868863" y="2689225"/>
          <p14:tracePt t="67734" x="4862513" y="2689225"/>
          <p14:tracePt t="67806" x="4868863" y="2689225"/>
          <p14:tracePt t="67817" x="4875213" y="2689225"/>
          <p14:tracePt t="67828" x="4881563" y="2689225"/>
          <p14:tracePt t="67842" x="4887913" y="2689225"/>
          <p14:tracePt t="67848" x="4894263" y="2689225"/>
          <p14:tracePt t="67863" x="4906963" y="2689225"/>
          <p14:tracePt t="67869" x="4932363" y="2689225"/>
          <p14:tracePt t="67879" x="4964113" y="2689225"/>
          <p14:tracePt t="67899" x="5141913" y="2689225"/>
          <p14:tracePt t="67904" x="5237163" y="2689225"/>
          <p14:tracePt t="67912" x="5334000" y="2689225"/>
          <p14:tracePt t="67918" x="5435600" y="2689225"/>
          <p14:tracePt t="67925" x="5524500" y="2689225"/>
          <p14:tracePt t="67932" x="5588000" y="2695575"/>
          <p14:tracePt t="67938" x="5651500" y="2695575"/>
          <p14:tracePt t="67946" x="5716588" y="2695575"/>
          <p14:tracePt t="67953" x="5780088" y="2701925"/>
          <p14:tracePt t="67960" x="5843588" y="2701925"/>
          <p14:tracePt t="67967" x="5919788" y="2714625"/>
          <p14:tracePt t="67976" x="6002338" y="2714625"/>
          <p14:tracePt t="67983" x="6078538" y="2720975"/>
          <p14:tracePt t="67992" x="6122988" y="2720975"/>
          <p14:tracePt t="67994" x="6154738" y="2720975"/>
          <p14:tracePt t="68002" x="6181725" y="2720975"/>
          <p14:tracePt t="68008" x="6194425" y="2720975"/>
          <p14:tracePt t="68015" x="6213475" y="2720975"/>
          <p14:tracePt t="68022" x="6226175" y="2720975"/>
          <p14:tracePt t="68032" x="6238875" y="2720975"/>
          <p14:tracePt t="68042" x="6251575" y="2720975"/>
          <p14:tracePt t="68045" x="6264275" y="2720975"/>
          <p14:tracePt t="68057" x="6276975" y="2720975"/>
          <p14:tracePt t="68063" x="6283325" y="2720975"/>
          <p14:tracePt t="68072" x="6296025" y="2720975"/>
          <p14:tracePt t="68078" x="6308725" y="2720975"/>
          <p14:tracePt t="68085" x="6321425" y="2720975"/>
          <p14:tracePt t="68091" x="6334125" y="2727325"/>
          <p14:tracePt t="68101" x="6353175" y="2727325"/>
          <p14:tracePt t="68108" x="6359525" y="2727325"/>
          <p14:tracePt t="68112" x="6378575" y="2727325"/>
          <p14:tracePt t="68124" x="6391275" y="2727325"/>
          <p14:tracePt t="68129" x="6397625" y="2727325"/>
          <p14:tracePt t="68134" x="6410325" y="2727325"/>
          <p14:tracePt t="68147" x="6423025" y="2727325"/>
          <p14:tracePt t="68155" x="6435725" y="2727325"/>
          <p14:tracePt t="68168" x="6448425" y="2727325"/>
          <p14:tracePt t="68175" x="6454775" y="2727325"/>
          <p14:tracePt t="68189" x="6467475" y="2727325"/>
          <p14:tracePt t="68204" x="6473825" y="2727325"/>
          <p14:tracePt t="68209" x="6480175" y="2727325"/>
          <p14:tracePt t="68217" x="6486525" y="2727325"/>
          <p14:tracePt t="68230" x="6492875" y="2727325"/>
          <p14:tracePt t="68246" x="6499225" y="2727325"/>
          <p14:tracePt t="68274" x="6505575" y="2727325"/>
          <p14:tracePt t="68302" x="6505575" y="2733675"/>
          <p14:tracePt t="68336" x="6505575" y="2740025"/>
          <p14:tracePt t="68357" x="6505575" y="2746375"/>
          <p14:tracePt t="68398" x="6499225" y="2746375"/>
          <p14:tracePt t="68411" x="6492875" y="2746375"/>
          <p14:tracePt t="68448" x="6486525" y="2746375"/>
          <p14:tracePt t="68460" x="6480175" y="2746375"/>
          <p14:tracePt t="68475" x="6473825" y="2746375"/>
          <p14:tracePt t="68488" x="6473825" y="2752725"/>
          <p14:tracePt t="68508" x="6467475" y="2752725"/>
          <p14:tracePt t="68521" x="6461125" y="2752725"/>
          <p14:tracePt t="68542" x="6454775" y="2752725"/>
          <p14:tracePt t="68549" x="6448425" y="2752725"/>
          <p14:tracePt t="68559" x="6442075" y="2752725"/>
          <p14:tracePt t="68565" x="6435725" y="2752725"/>
          <p14:tracePt t="68569" x="6429375" y="2752725"/>
          <p14:tracePt t="68577" x="6416675" y="2752725"/>
          <p14:tracePt t="68588" x="6403975" y="2752725"/>
          <p14:tracePt t="68595" x="6397625" y="2752725"/>
          <p14:tracePt t="68600" x="6378575" y="2752725"/>
          <p14:tracePt t="68605" x="6359525" y="2752725"/>
          <p14:tracePt t="68613" x="6353175" y="2752725"/>
          <p14:tracePt t="68620" x="6334125" y="2752725"/>
          <p14:tracePt t="68626" x="6321425" y="2752725"/>
          <p14:tracePt t="68633" x="6308725" y="2752725"/>
          <p14:tracePt t="68639" x="6289675" y="2752725"/>
          <p14:tracePt t="68646" x="6270625" y="2752725"/>
          <p14:tracePt t="68654" x="6257925" y="2752725"/>
          <p14:tracePt t="68660" x="6238875" y="2752725"/>
          <p14:tracePt t="68667" x="6213475" y="2752725"/>
          <p14:tracePt t="68673" x="6194425" y="2752725"/>
          <p14:tracePt t="68683" x="6167438" y="2752725"/>
          <p14:tracePt t="68693" x="6135688" y="2752725"/>
          <p14:tracePt t="68697" x="6103938" y="2752725"/>
          <p14:tracePt t="68701" x="6078538" y="2752725"/>
          <p14:tracePt t="68709" x="6046788" y="2752725"/>
          <p14:tracePt t="68716" x="6021388" y="2752725"/>
          <p14:tracePt t="68725" x="5995988" y="2752725"/>
          <p14:tracePt t="68732" x="5964238" y="2752725"/>
          <p14:tracePt t="68744" x="5913438" y="2752725"/>
          <p14:tracePt t="68751" x="5888038" y="2752725"/>
          <p14:tracePt t="68758" x="5856288" y="2746375"/>
          <p14:tracePt t="68768" x="5830888" y="2746375"/>
          <p14:tracePt t="68774" x="5805488" y="2746375"/>
          <p14:tracePt t="68778" x="5773738" y="2746375"/>
          <p14:tracePt t="68784" x="5741988" y="2746375"/>
          <p14:tracePt t="68791" x="5708650" y="2746375"/>
          <p14:tracePt t="68798" x="5689600" y="2746375"/>
          <p14:tracePt t="68806" x="5670550" y="2746375"/>
          <p14:tracePt t="68812" x="5645150" y="2746375"/>
          <p14:tracePt t="68819" x="5626100" y="2746375"/>
          <p14:tracePt t="68829" x="5607050" y="2746375"/>
          <p14:tracePt t="68836" x="5594350" y="2746375"/>
          <p14:tracePt t="68849" x="5575300" y="2746375"/>
          <p14:tracePt t="68854" x="5568950" y="2746375"/>
          <p14:tracePt t="68861" x="5562600" y="2746375"/>
          <p14:tracePt t="68886" x="5556250" y="2746375"/>
          <p14:tracePt t="69257" x="5505450" y="2746375"/>
          <p14:tracePt t="69264" x="5441950" y="2746375"/>
          <p14:tracePt t="69272" x="5391150" y="2746375"/>
          <p14:tracePt t="69281" x="5334000" y="2746375"/>
          <p14:tracePt t="69288" x="5283200" y="2746375"/>
          <p14:tracePt t="69291" x="5224463" y="2746375"/>
          <p14:tracePt t="69298" x="5167313" y="2752725"/>
          <p14:tracePt t="69305" x="5103813" y="2765425"/>
          <p14:tracePt t="69314" x="5053013" y="2765425"/>
          <p14:tracePt t="69324" x="4964113" y="2771775"/>
          <p14:tracePt t="69330" x="4900613" y="2778125"/>
          <p14:tracePt t="69334" x="4837113" y="2792413"/>
          <p14:tracePt t="69342" x="4784725" y="2792413"/>
          <p14:tracePt t="69347" x="4727575" y="2798763"/>
          <p14:tracePt t="69354" x="4695825" y="2805113"/>
          <p14:tracePt t="69363" x="4657725" y="2811463"/>
          <p14:tracePt t="69369" x="4632325" y="2811463"/>
          <p14:tracePt t="69376" x="4619625" y="2817813"/>
          <p14:tracePt t="69382" x="4594225" y="2817813"/>
          <p14:tracePt t="69389" x="4568825" y="2817813"/>
          <p14:tracePt t="69396" x="4549775" y="2824163"/>
          <p14:tracePt t="69408" x="4530725" y="2830513"/>
          <p14:tracePt t="69413" x="4511675" y="2836863"/>
          <p14:tracePt t="69416" x="4486275" y="2836863"/>
          <p14:tracePt t="69423" x="4467225" y="2843213"/>
          <p14:tracePt t="69430" x="4454525" y="2849563"/>
          <p14:tracePt t="69437" x="4429125" y="2855913"/>
          <p14:tracePt t="69443" x="4410075" y="2862263"/>
          <p14:tracePt t="69451" x="4384675" y="2868613"/>
          <p14:tracePt t="69457" x="4359275" y="2874963"/>
          <p14:tracePt t="69464" x="4332288" y="2887663"/>
          <p14:tracePt t="69471" x="4306888" y="2894013"/>
          <p14:tracePt t="69478" x="4281488" y="2900363"/>
          <p14:tracePt t="69494" x="4243388" y="2919413"/>
          <p14:tracePt t="69502" x="4217988" y="2925763"/>
          <p14:tracePt t="69506" x="4198938" y="2938463"/>
          <p14:tracePt t="69513" x="4179888" y="2938463"/>
          <p14:tracePt t="69522" x="4167188" y="2944813"/>
          <p14:tracePt t="69526" x="4154488" y="2951163"/>
          <p14:tracePt t="69534" x="4141788" y="2957513"/>
          <p14:tracePt t="69541" x="4122738" y="2963863"/>
          <p14:tracePt t="69555" x="4110038" y="2963863"/>
          <p14:tracePt t="69561" x="4097338" y="2970213"/>
          <p14:tracePt t="69570" x="4090988" y="2976563"/>
          <p14:tracePt t="69575" x="4078288" y="2982913"/>
          <p14:tracePt t="69584" x="4065588" y="2989263"/>
          <p14:tracePt t="69593" x="4059238" y="2995613"/>
          <p14:tracePt t="69599" x="4040188" y="3001963"/>
          <p14:tracePt t="69609" x="4021138" y="3008313"/>
          <p14:tracePt t="69612" x="4008438" y="3014663"/>
          <p14:tracePt t="69617" x="3995738" y="3021013"/>
          <p14:tracePt t="69624" x="3976688" y="3033713"/>
          <p14:tracePt t="69630" x="3957638" y="3046413"/>
          <p14:tracePt t="69638" x="3944938" y="3052763"/>
          <p14:tracePt t="69647" x="3932238" y="3059113"/>
          <p14:tracePt t="69654" x="3913188" y="3071813"/>
          <p14:tracePt t="69664" x="3900488" y="3071813"/>
          <p14:tracePt t="69667" x="3894138" y="3078163"/>
          <p14:tracePt t="69672" x="3887788" y="3084513"/>
          <p14:tracePt t="69682" x="3879850" y="3084513"/>
          <p14:tracePt t="69689" x="3867150" y="3090863"/>
          <p14:tracePt t="69700" x="3860800" y="3090863"/>
          <p14:tracePt t="69709" x="3854450" y="3090863"/>
          <p14:tracePt t="70070" x="3841750" y="3090863"/>
          <p14:tracePt t="70081" x="3778250" y="3116263"/>
          <p14:tracePt t="70089" x="3746500" y="3122613"/>
          <p14:tracePt t="70095" x="3689350" y="3135313"/>
          <p14:tracePt t="70102" x="3638550" y="3141663"/>
          <p14:tracePt t="70109" x="3581400" y="3154363"/>
          <p14:tracePt t="70116" x="3536950" y="3160713"/>
          <p14:tracePt t="70123" x="3492500" y="3167063"/>
          <p14:tracePt t="70129" x="3448050" y="3173413"/>
          <p14:tracePt t="70140" x="3402013" y="3179763"/>
          <p14:tracePt t="70147" x="3370263" y="3186113"/>
          <p14:tracePt t="70153" x="3332163" y="3192463"/>
          <p14:tracePt t="70158" x="3300413" y="3198813"/>
          <p14:tracePt t="70164" x="3262313" y="3211513"/>
          <p14:tracePt t="70178" x="3230563" y="3211513"/>
          <p14:tracePt t="70182" x="3198813" y="3219450"/>
          <p14:tracePt t="70187" x="3173413" y="3225800"/>
          <p14:tracePt t="70192" x="3141663" y="3225800"/>
          <p14:tracePt t="70199" x="3116263" y="3232150"/>
          <p14:tracePt t="70206" x="3090863" y="3238500"/>
          <p14:tracePt t="70213" x="3059113" y="3238500"/>
          <p14:tracePt t="70219" x="3033713" y="3244850"/>
          <p14:tracePt t="70227" x="3008313" y="3244850"/>
          <p14:tracePt t="70233" x="2982913" y="3251200"/>
          <p14:tracePt t="70240" x="2955925" y="3257550"/>
          <p14:tracePt t="70247" x="2943225" y="3257550"/>
          <p14:tracePt t="70254" x="2924175" y="3257550"/>
          <p14:tracePt t="70261" x="2905125" y="3263900"/>
          <p14:tracePt t="70269" x="2892425" y="3263900"/>
          <p14:tracePt t="70275" x="2867025" y="3270250"/>
          <p14:tracePt t="70282" x="2854325" y="3276600"/>
          <p14:tracePt t="70289" x="2828925" y="3276600"/>
          <p14:tracePt t="70295" x="2816225" y="3282950"/>
          <p14:tracePt t="70302" x="2797175" y="3289300"/>
          <p14:tracePt t="70312" x="2778125" y="3295650"/>
          <p14:tracePt t="70319" x="2759075" y="3302000"/>
          <p14:tracePt t="70329" x="2746375" y="3308350"/>
          <p14:tracePt t="70333" x="2727325" y="3314700"/>
          <p14:tracePt t="70340" x="2708275" y="3321050"/>
          <p14:tracePt t="70344" x="2689225" y="3327400"/>
          <p14:tracePt t="70351" x="2676525" y="3333750"/>
          <p14:tracePt t="70358" x="2657475" y="3340100"/>
          <p14:tracePt t="70367" x="2638425" y="3352800"/>
          <p14:tracePt t="70373" x="2619375" y="3359150"/>
          <p14:tracePt t="70380" x="2613025" y="3365500"/>
          <p14:tracePt t="70386" x="2593975" y="3371850"/>
          <p14:tracePt t="70393" x="2574925" y="3378200"/>
          <p14:tracePt t="70402" x="2568575" y="3378200"/>
          <p14:tracePt t="70411" x="2549525" y="3390900"/>
          <p14:tracePt t="70418" x="2536825" y="3390900"/>
          <p14:tracePt t="70423" x="2524125" y="3397250"/>
          <p14:tracePt t="70427" x="2517775" y="3397250"/>
          <p14:tracePt t="70435" x="2503488" y="3403600"/>
          <p14:tracePt t="70441" x="2484438" y="3409950"/>
          <p14:tracePt t="70449" x="2478088" y="3416300"/>
          <p14:tracePt t="70455" x="2465388" y="3422650"/>
          <p14:tracePt t="70464" x="2452688" y="3429000"/>
          <p14:tracePt t="70481" x="2439988" y="3429000"/>
          <p14:tracePt t="70482" x="2433638" y="3429000"/>
          <p14:tracePt t="70492" x="2427288" y="3435350"/>
          <p14:tracePt t="70499" x="2420938" y="3435350"/>
          <p14:tracePt t="70509" x="2414588" y="3441700"/>
          <p14:tracePt t="70511" x="2408238" y="3441700"/>
          <p14:tracePt t="70520" x="2401888" y="3448050"/>
          <p14:tracePt t="70528" x="2395538" y="3448050"/>
          <p14:tracePt t="70548" x="2389188" y="3448050"/>
          <p14:tracePt t="70552" x="2382838" y="3448050"/>
          <p14:tracePt t="70565" x="2376488" y="3448050"/>
          <p14:tracePt t="70588" x="2370138" y="3448050"/>
          <p14:tracePt t="70601" x="2363788" y="3448050"/>
          <p14:tracePt t="70638" x="2357438" y="3448050"/>
          <p14:tracePt t="70676" x="2351088" y="3448050"/>
          <p14:tracePt t="70691" x="2344738" y="3448050"/>
          <p14:tracePt t="70705" x="2338388" y="3448050"/>
          <p14:tracePt t="70711" x="2332038" y="3448050"/>
          <p14:tracePt t="70719" x="2325688" y="3448050"/>
          <p14:tracePt t="70725" x="2319338" y="3448050"/>
          <p14:tracePt t="70734" x="2306638" y="3448050"/>
          <p14:tracePt t="70745" x="2293938" y="3448050"/>
          <p14:tracePt t="70751" x="2274888" y="3448050"/>
          <p14:tracePt t="70756" x="2268538" y="3448050"/>
          <p14:tracePt t="70761" x="2249488" y="3448050"/>
          <p14:tracePt t="70767" x="2243138" y="3448050"/>
          <p14:tracePt t="70774" x="2224088" y="3448050"/>
          <p14:tracePt t="70783" x="2205038" y="3448050"/>
          <p14:tracePt t="70789" x="2198688" y="3448050"/>
          <p14:tracePt t="70798" x="2179638" y="3448050"/>
          <p14:tracePt t="70804" x="2166938" y="3448050"/>
          <p14:tracePt t="70808" x="2154238" y="3448050"/>
          <p14:tracePt t="70816" x="2141538" y="3448050"/>
          <p14:tracePt t="70823" x="2128838" y="3448050"/>
          <p14:tracePt t="70829" x="2122488" y="3448050"/>
          <p14:tracePt t="70837" x="2109788" y="3448050"/>
          <p14:tracePt t="70843" x="2097088" y="3448050"/>
          <p14:tracePt t="70850" x="2090738" y="3441700"/>
          <p14:tracePt t="70857" x="2071688" y="3441700"/>
          <p14:tracePt t="70864" x="2065338" y="3435350"/>
          <p14:tracePt t="70872" x="2058988" y="3435350"/>
          <p14:tracePt t="70878" x="2044700" y="3435350"/>
          <p14:tracePt t="70887" x="2038350" y="3429000"/>
          <p14:tracePt t="70904" x="2012950" y="3422650"/>
          <p14:tracePt t="70906" x="2006600" y="3422650"/>
          <p14:tracePt t="70913" x="1993900" y="3416300"/>
          <p14:tracePt t="70920" x="1981200" y="3416300"/>
          <p14:tracePt t="70927" x="1974850" y="3416300"/>
          <p14:tracePt t="70934" x="1968500" y="3409950"/>
          <p14:tracePt t="70940" x="1955800" y="3403600"/>
          <p14:tracePt t="70947" x="1949450" y="3397250"/>
          <p14:tracePt t="70955" x="1936750" y="3390900"/>
          <p14:tracePt t="70962" x="1930400" y="3390900"/>
          <p14:tracePt t="70968" x="1924050" y="3384550"/>
          <p14:tracePt t="70977" x="1911350" y="3384550"/>
          <p14:tracePt t="70984" x="1905000" y="3378200"/>
          <p14:tracePt t="70995" x="1892300" y="3371850"/>
          <p14:tracePt t="71003" x="1879600" y="3365500"/>
          <p14:tracePt t="71012" x="1879600" y="3359150"/>
          <p14:tracePt t="71021" x="1873250" y="3352800"/>
          <p14:tracePt t="71027" x="1860550" y="3352800"/>
          <p14:tracePt t="71038" x="1854200" y="3346450"/>
          <p14:tracePt t="71045" x="1841500" y="3340100"/>
          <p14:tracePt t="71051" x="1847850" y="3340100"/>
          <p14:tracePt t="71434" x="1866900" y="3340100"/>
          <p14:tracePt t="71439" x="1898650" y="3340100"/>
          <p14:tracePt t="71446" x="1930400" y="3340100"/>
          <p14:tracePt t="71456" x="1974850" y="3333750"/>
          <p14:tracePt t="71460" x="2032000" y="3327400"/>
          <p14:tracePt t="71467" x="2084388" y="3327400"/>
          <p14:tracePt t="71478" x="2141538" y="3314700"/>
          <p14:tracePt t="71480" x="2173288" y="3308350"/>
          <p14:tracePt t="71489" x="2211388" y="3302000"/>
          <p14:tracePt t="71495" x="2236788" y="3295650"/>
          <p14:tracePt t="71502" x="2249488" y="3295650"/>
          <p14:tracePt t="71508" x="2268538" y="3289300"/>
          <p14:tracePt t="71515" x="2287588" y="3289300"/>
          <p14:tracePt t="71523" x="2293938" y="3282950"/>
          <p14:tracePt t="71529" x="2306638" y="3282950"/>
          <p14:tracePt t="71537" x="2319338" y="3282950"/>
          <p14:tracePt t="71542" x="2325688" y="3282950"/>
          <p14:tracePt t="71553" x="2338388" y="3282950"/>
          <p14:tracePt t="71564" x="2357438" y="3276600"/>
          <p14:tracePt t="71567" x="2363788" y="3276600"/>
          <p14:tracePt t="71571" x="2376488" y="3270250"/>
          <p14:tracePt t="71578" x="2389188" y="3270250"/>
          <p14:tracePt t="71585" x="2401888" y="3263900"/>
          <p14:tracePt t="71592" x="2414588" y="3263900"/>
          <p14:tracePt t="71602" x="2433638" y="3257550"/>
          <p14:tracePt t="71611" x="2446338" y="3257550"/>
          <p14:tracePt t="71617" x="2471738" y="3251200"/>
          <p14:tracePt t="71619" x="2490788" y="3244850"/>
          <p14:tracePt t="71629" x="2517775" y="3244850"/>
          <p14:tracePt t="71636" x="2530475" y="3238500"/>
          <p14:tracePt t="71643" x="2549525" y="3238500"/>
          <p14:tracePt t="71647" x="2574925" y="3232150"/>
          <p14:tracePt t="71654" x="2593975" y="3232150"/>
          <p14:tracePt t="71661" x="2606675" y="3225800"/>
          <p14:tracePt t="71668" x="2619375" y="3225800"/>
          <p14:tracePt t="71677" x="2638425" y="3219450"/>
          <p14:tracePt t="71683" x="2644775" y="3219450"/>
          <p14:tracePt t="71692" x="2663825" y="3219450"/>
          <p14:tracePt t="71697" x="2676525" y="3219450"/>
          <p14:tracePt t="71704" x="2695575" y="3219450"/>
          <p14:tracePt t="71712" x="2708275" y="3211513"/>
          <p14:tracePt t="71721" x="2727325" y="3211513"/>
          <p14:tracePt t="71726" x="2740025" y="3205163"/>
          <p14:tracePt t="71731" x="2759075" y="3205163"/>
          <p14:tracePt t="71737" x="2784475" y="3198813"/>
          <p14:tracePt t="71744" x="2803525" y="3198813"/>
          <p14:tracePt t="71751" x="2822575" y="3198813"/>
          <p14:tracePt t="71760" x="2841625" y="3192463"/>
          <p14:tracePt t="71768" x="2860675" y="3192463"/>
          <p14:tracePt t="71772" x="2867025" y="3186113"/>
          <p14:tracePt t="71779" x="2879725" y="3186113"/>
          <p14:tracePt t="71787" x="2886075" y="3179763"/>
          <p14:tracePt t="71793" x="2892425" y="3179763"/>
          <p14:tracePt t="71799" x="2905125" y="3179763"/>
          <p14:tracePt t="71806" x="2911475" y="3179763"/>
          <p14:tracePt t="71813" x="2917825" y="3179763"/>
          <p14:tracePt t="71821" x="2924175" y="3179763"/>
          <p14:tracePt t="71827" x="2930525" y="3173413"/>
          <p14:tracePt t="71837" x="2936875" y="3173413"/>
          <p14:tracePt t="71844" x="2943225" y="3167063"/>
          <p14:tracePt t="71848" x="2949575" y="3167063"/>
          <p14:tracePt t="71855" x="2955925" y="3167063"/>
          <p14:tracePt t="71864" x="2962275" y="3167063"/>
          <p14:tracePt t="71875" x="2968625" y="3160713"/>
          <p14:tracePt t="71878" x="2976563" y="3160713"/>
          <p14:tracePt t="71888" x="2982913" y="3160713"/>
          <p14:tracePt t="71897" x="2995613" y="3160713"/>
          <p14:tracePt t="71911" x="3001963" y="3160713"/>
          <p14:tracePt t="71924" x="3008313" y="3160713"/>
          <p14:tracePt t="71931" x="3014663" y="3160713"/>
          <p14:tracePt t="71945" x="3021013" y="3160713"/>
          <p14:tracePt t="71973" x="3027363" y="3160713"/>
          <p14:tracePt t="72003" x="3033713" y="3160713"/>
          <p14:tracePt t="72218" x="3027363" y="3160713"/>
          <p14:tracePt t="72234" x="3021013" y="3160713"/>
          <p14:tracePt t="72236" x="3014663" y="3160713"/>
          <p14:tracePt t="72250" x="3008313" y="3160713"/>
          <p14:tracePt t="72257" x="3001963" y="3160713"/>
          <p14:tracePt t="72266" x="2995613" y="3160713"/>
          <p14:tracePt t="72275" x="2989263" y="3160713"/>
          <p14:tracePt t="72281" x="2982913" y="3160713"/>
          <p14:tracePt t="72284" x="2968625" y="3160713"/>
          <p14:tracePt t="72291" x="2955925" y="3160713"/>
          <p14:tracePt t="72298" x="2936875" y="3160713"/>
          <p14:tracePt t="72306" x="2911475" y="3160713"/>
          <p14:tracePt t="72314" x="2898775" y="3160713"/>
          <p14:tracePt t="72319" x="2873375" y="3160713"/>
          <p14:tracePt t="72326" x="2854325" y="3160713"/>
          <p14:tracePt t="72336" x="2828925" y="3160713"/>
          <p14:tracePt t="72347" x="2784475" y="3160713"/>
          <p14:tracePt t="72361" x="2746375" y="3160713"/>
          <p14:tracePt t="72368" x="2720975" y="3160713"/>
          <p14:tracePt t="72375" x="2701925" y="3160713"/>
          <p14:tracePt t="72382" x="2676525" y="3160713"/>
          <p14:tracePt t="72389" x="2657475" y="3160713"/>
          <p14:tracePt t="72398" x="2632075" y="3160713"/>
          <p14:tracePt t="72409" x="2606675" y="3160713"/>
          <p14:tracePt t="72413" x="2593975" y="3160713"/>
          <p14:tracePt t="72418" x="2568575" y="3160713"/>
          <p14:tracePt t="72425" x="2543175" y="3160713"/>
          <p14:tracePt t="72430" x="2524125" y="3160713"/>
          <p14:tracePt t="72439" x="2503488" y="3160713"/>
          <p14:tracePt t="72444" x="2484438" y="3160713"/>
          <p14:tracePt t="72454" x="2459038" y="3160713"/>
          <p14:tracePt t="72461" x="2446338" y="3160713"/>
          <p14:tracePt t="72466" x="2420938" y="3160713"/>
          <p14:tracePt t="72472" x="2395538" y="3160713"/>
          <p14:tracePt t="72480" x="2376488" y="3160713"/>
          <p14:tracePt t="72490" x="2357438" y="3160713"/>
          <p14:tracePt t="72495" x="2338388" y="3160713"/>
          <p14:tracePt t="72499" x="2319338" y="3160713"/>
          <p14:tracePt t="72506" x="2293938" y="3160713"/>
          <p14:tracePt t="72513" x="2281238" y="3160713"/>
          <p14:tracePt t="72524" x="2255838" y="3160713"/>
          <p14:tracePt t="72529" x="2236788" y="3167063"/>
          <p14:tracePt t="72538" x="2217738" y="3167063"/>
          <p14:tracePt t="72545" x="2198688" y="3173413"/>
          <p14:tracePt t="72547" x="2185988" y="3173413"/>
          <p14:tracePt t="72555" x="2179638" y="3173413"/>
          <p14:tracePt t="72562" x="2173288" y="3173413"/>
          <p14:tracePt t="72571" x="2160588" y="3173413"/>
          <p14:tracePt t="72583" x="2154238" y="3173413"/>
          <p14:tracePt t="72590" x="2141538" y="3173413"/>
          <p14:tracePt t="72597" x="2141538" y="3179763"/>
          <p14:tracePt t="72604" x="2135188" y="3179763"/>
          <p14:tracePt t="72610" x="2128838" y="3179763"/>
          <p14:tracePt t="72617" x="2122488" y="3186113"/>
          <p14:tracePt t="72624" x="2116138" y="3186113"/>
          <p14:tracePt t="72640" x="2109788" y="3186113"/>
          <p14:tracePt t="72655" x="2103438" y="3192463"/>
          <p14:tracePt t="72661" x="2097088" y="3192463"/>
          <p14:tracePt t="72686" x="2090738" y="3192463"/>
          <p14:tracePt t="72779" x="2097088" y="3192463"/>
          <p14:tracePt t="72793" x="2103438" y="3192463"/>
          <p14:tracePt t="72820" x="2109788" y="3192463"/>
          <p14:tracePt t="72844" x="2116138" y="3192463"/>
          <p14:tracePt t="72848" x="2122488" y="3192463"/>
          <p14:tracePt t="72859" x="2128838" y="3192463"/>
          <p14:tracePt t="72866" x="2135188" y="3192463"/>
          <p14:tracePt t="72880" x="2154238" y="3186113"/>
          <p14:tracePt t="72887" x="2173288" y="3186113"/>
          <p14:tracePt t="72904" x="2274888" y="3179763"/>
          <p14:tracePt t="72908" x="2408238" y="3160713"/>
          <p14:tracePt t="72915" x="2574925" y="3135313"/>
          <p14:tracePt t="72921" x="2714625" y="3116263"/>
          <p14:tracePt t="72929" x="2822575" y="3109913"/>
          <p14:tracePt t="72939" x="2905125" y="3097213"/>
          <p14:tracePt t="72942" x="2976563" y="3090863"/>
          <p14:tracePt t="72949" x="3040063" y="3084513"/>
          <p14:tracePt t="72956" x="3071813" y="3078163"/>
          <p14:tracePt t="72963" x="3097213" y="3078163"/>
          <p14:tracePt t="72970" x="3122613" y="3078163"/>
          <p14:tracePt t="72977" x="3141663" y="3071813"/>
          <p14:tracePt t="72984" x="3160713" y="3071813"/>
          <p14:tracePt t="72991" x="3179763" y="3071813"/>
          <p14:tracePt t="72998" x="3192463" y="3071813"/>
          <p14:tracePt t="73005" x="3211513" y="3071813"/>
          <p14:tracePt t="73012" x="3224213" y="3071813"/>
          <p14:tracePt t="73023" x="3230563" y="3071813"/>
          <p14:tracePt t="73028" x="3243263" y="3071813"/>
          <p14:tracePt t="73035" x="3262313" y="3071813"/>
          <p14:tracePt t="73048" x="3275013" y="3071813"/>
          <p14:tracePt t="73057" x="3281363" y="3071813"/>
          <p14:tracePt t="73061" x="3294063" y="3071813"/>
          <p14:tracePt t="73067" x="3306763" y="3071813"/>
          <p14:tracePt t="73074" x="3313113" y="3071813"/>
          <p14:tracePt t="73083" x="3325813" y="3071813"/>
          <p14:tracePt t="73089" x="3332163" y="3071813"/>
          <p14:tracePt t="73097" x="3351213" y="3071813"/>
          <p14:tracePt t="73101" x="3363913" y="3071813"/>
          <p14:tracePt t="73108" x="3370263" y="3071813"/>
          <p14:tracePt t="73116" x="3382963" y="3071813"/>
          <p14:tracePt t="73124" x="3395663" y="3071813"/>
          <p14:tracePt t="73129" x="3408363" y="3071813"/>
          <p14:tracePt t="73136" x="3414713" y="3071813"/>
          <p14:tracePt t="73143" x="3421063" y="3071813"/>
          <p14:tracePt t="73153" x="3435350" y="3071813"/>
          <p14:tracePt t="73160" x="3441700" y="3071813"/>
          <p14:tracePt t="73165" x="3448050" y="3071813"/>
          <p14:tracePt t="73171" x="3460750" y="3071813"/>
          <p14:tracePt t="73181" x="3467100" y="3071813"/>
          <p14:tracePt t="73194" x="3479800" y="3071813"/>
          <p14:tracePt t="73207" x="3486150" y="3071813"/>
          <p14:tracePt t="73214" x="3492500" y="3071813"/>
          <p14:tracePt t="73222" x="3498850" y="3071813"/>
          <p14:tracePt t="73249" x="3505200" y="3071813"/>
          <p14:tracePt t="73262" x="3511550" y="3071813"/>
          <p14:tracePt t="73298" x="3517900" y="3071813"/>
          <p14:tracePt t="73338" x="3524250" y="3071813"/>
          <p14:tracePt t="73368" x="3530600" y="3071813"/>
          <p14:tracePt t="73395" x="3536950" y="3071813"/>
          <p14:tracePt t="73409" x="3543300" y="3071813"/>
          <p14:tracePt t="73437" x="3549650" y="3071813"/>
          <p14:tracePt t="73444" x="3556000" y="3071813"/>
          <p14:tracePt t="73450" x="3556000" y="3078163"/>
          <p14:tracePt t="73459" x="3562350" y="3078163"/>
          <p14:tracePt t="73475" x="3568700" y="3078163"/>
          <p14:tracePt t="73480" x="3575050" y="3078163"/>
          <p14:tracePt t="73491" x="3581400" y="3084513"/>
          <p14:tracePt t="73497" x="3587750" y="3084513"/>
          <p14:tracePt t="73504" x="3594100" y="3090863"/>
          <p14:tracePt t="73518" x="3600450" y="3090863"/>
          <p14:tracePt t="73524" x="3613150" y="3097213"/>
          <p14:tracePt t="73546" x="3619500" y="3097213"/>
          <p14:tracePt t="73548" x="3625850" y="3097213"/>
          <p14:tracePt t="73552" x="3632200" y="3097213"/>
          <p14:tracePt t="73559" x="3644900" y="3097213"/>
          <p14:tracePt t="73573" x="3651250" y="3097213"/>
          <p14:tracePt t="73580" x="3657600" y="3097213"/>
          <p14:tracePt t="73587" x="3663950" y="3097213"/>
          <p14:tracePt t="73594" x="3676650" y="3103563"/>
          <p14:tracePt t="73601" x="3689350" y="3103563"/>
          <p14:tracePt t="73614" x="3702050" y="3109913"/>
          <p14:tracePt t="73622" x="3714750" y="3109913"/>
          <p14:tracePt t="73628" x="3721100" y="3109913"/>
          <p14:tracePt t="73635" x="3727450" y="3116263"/>
          <p14:tracePt t="73642" x="3733800" y="3116263"/>
          <p14:tracePt t="73649" x="3746500" y="3116263"/>
          <p14:tracePt t="73656" x="3752850" y="3116263"/>
          <p14:tracePt t="73663" x="3759200" y="3116263"/>
          <p14:tracePt t="73669" x="3765550" y="3116263"/>
          <p14:tracePt t="73677" x="3771900" y="3116263"/>
          <p14:tracePt t="73683" x="3778250" y="3116263"/>
          <p14:tracePt t="73691" x="3784600" y="3116263"/>
          <p14:tracePt t="73697" x="3790950" y="3116263"/>
          <p14:tracePt t="73711" x="3797300" y="3116263"/>
          <p14:tracePt t="73732" x="3803650" y="3116263"/>
          <p14:tracePt t="74040" x="3854450" y="3116263"/>
          <p14:tracePt t="74047" x="3951288" y="3122613"/>
          <p14:tracePt t="74055" x="4097338" y="3135313"/>
          <p14:tracePt t="74064" x="4281488" y="3154363"/>
          <p14:tracePt t="74071" x="4384675" y="3167063"/>
          <p14:tracePt t="74076" x="4473575" y="3173413"/>
          <p14:tracePt t="74080" x="4524375" y="3173413"/>
          <p14:tracePt t="74091" x="4568825" y="3173413"/>
          <p14:tracePt t="74094" x="4587875" y="3179763"/>
          <p14:tracePt t="74100" x="4606925" y="3179763"/>
          <p14:tracePt t="74107" x="4625975" y="3179763"/>
          <p14:tracePt t="74116" x="4645025" y="3179763"/>
          <p14:tracePt t="74126" x="4657725" y="3179763"/>
          <p14:tracePt t="74128" x="4676775" y="3179763"/>
          <p14:tracePt t="74143" x="4695825" y="3179763"/>
          <p14:tracePt t="74148" x="4708525" y="3179763"/>
          <p14:tracePt t="74156" x="4727575" y="3179763"/>
          <p14:tracePt t="74169" x="4740275" y="3179763"/>
          <p14:tracePt t="74176" x="4746625" y="3179763"/>
          <p14:tracePt t="74183" x="4752975" y="3179763"/>
          <p14:tracePt t="74190" x="4765675" y="3179763"/>
          <p14:tracePt t="74209" x="4772025" y="3179763"/>
          <p14:tracePt t="74214" x="4784725" y="3179763"/>
          <p14:tracePt t="74226" x="4791075" y="3179763"/>
          <p14:tracePt t="74233" x="4797425" y="3179763"/>
          <p14:tracePt t="74239" x="4805363" y="3179763"/>
          <p14:tracePt t="74252" x="4811713" y="3179763"/>
          <p14:tracePt t="74260" x="4818063" y="3179763"/>
          <p14:tracePt t="74281" x="4824413" y="3179763"/>
          <p14:tracePt t="74299" x="4830763" y="3179763"/>
          <p14:tracePt t="74331" x="4837113" y="3179763"/>
          <p14:tracePt t="74571" x="4843463" y="3179763"/>
          <p14:tracePt t="74581" x="4849813" y="3179763"/>
          <p14:tracePt t="74611" x="4856163" y="3179763"/>
          <p14:tracePt t="74614" x="4862513" y="3179763"/>
          <p14:tracePt t="74624" x="4862513" y="3186113"/>
          <p14:tracePt t="74631" x="4868863" y="3186113"/>
          <p14:tracePt t="74635" x="4875213" y="3186113"/>
          <p14:tracePt t="74640" x="4881563" y="3186113"/>
          <p14:tracePt t="74650" x="4887913" y="3186113"/>
          <p14:tracePt t="74659" x="4894263" y="3192463"/>
          <p14:tracePt t="74662" x="4900613" y="3192463"/>
          <p14:tracePt t="74669" x="4913313" y="3198813"/>
          <p14:tracePt t="74675" x="4926013" y="3198813"/>
          <p14:tracePt t="74682" x="4938713" y="3198813"/>
          <p14:tracePt t="74689" x="4951413" y="3198813"/>
          <p14:tracePt t="74696" x="4964113" y="3198813"/>
          <p14:tracePt t="74703" x="4970463" y="3198813"/>
          <p14:tracePt t="74710" x="4989513" y="3198813"/>
          <p14:tracePt t="74717" x="4995863" y="3198813"/>
          <p14:tracePt t="74724" x="5014913" y="3198813"/>
          <p14:tracePt t="74730" x="5027613" y="3198813"/>
          <p14:tracePt t="74739" x="5040313" y="3198813"/>
          <p14:tracePt t="74744" x="5059363" y="3198813"/>
          <p14:tracePt t="74760" x="5084763" y="3198813"/>
          <p14:tracePt t="74765" x="5097463" y="3198813"/>
          <p14:tracePt t="74772" x="5116513" y="3198813"/>
          <p14:tracePt t="74779" x="5122863" y="3198813"/>
          <p14:tracePt t="74787" x="5141913" y="3198813"/>
          <p14:tracePt t="74795" x="5148263" y="3198813"/>
          <p14:tracePt t="74803" x="5154613" y="3198813"/>
          <p14:tracePt t="74810" x="5167313" y="3198813"/>
          <p14:tracePt t="74813" x="5173663" y="3198813"/>
          <p14:tracePt t="74823" x="5180013" y="3198813"/>
          <p14:tracePt t="74829" x="5192713" y="3198813"/>
          <p14:tracePt t="74835" x="5199063" y="3198813"/>
          <p14:tracePt t="74842" x="5205413" y="3198813"/>
          <p14:tracePt t="74848" x="5211763" y="3198813"/>
          <p14:tracePt t="74856" x="5224463" y="3198813"/>
          <p14:tracePt t="74862" x="5237163" y="3198813"/>
          <p14:tracePt t="74876" x="5249863" y="3198813"/>
          <p14:tracePt t="74883" x="5256213" y="3198813"/>
          <p14:tracePt t="74890" x="5264150" y="3198813"/>
          <p14:tracePt t="74897" x="5270500" y="3198813"/>
          <p14:tracePt t="74904" x="5276850" y="3198813"/>
          <p14:tracePt t="74911" x="5283200" y="3198813"/>
          <p14:tracePt t="74917" x="5289550" y="3198813"/>
          <p14:tracePt t="74927" x="5295900" y="3198813"/>
          <p14:tracePt t="74935" x="5302250" y="3198813"/>
          <p14:tracePt t="74947" x="5308600" y="3198813"/>
          <p14:tracePt t="74954" x="5314950" y="3198813"/>
          <p14:tracePt t="74962" x="5321300" y="3198813"/>
          <p14:tracePt t="74975" x="5327650" y="3198813"/>
          <p14:tracePt t="74981" x="5334000" y="3198813"/>
          <p14:tracePt t="74987" x="5340350" y="3198813"/>
          <p14:tracePt t="75015" x="5346700" y="3198813"/>
          <p14:tracePt t="75029" x="5353050" y="3198813"/>
          <p14:tracePt t="75407" x="5403850" y="3198813"/>
          <p14:tracePt t="75413" x="5467350" y="3192463"/>
          <p14:tracePt t="75420" x="5524500" y="3173413"/>
          <p14:tracePt t="75427" x="5575300" y="3173413"/>
          <p14:tracePt t="75431" x="5619750" y="3160713"/>
          <p14:tracePt t="75437" x="5645150" y="3160713"/>
          <p14:tracePt t="75447" x="5676900" y="3154363"/>
          <p14:tracePt t="75454" x="5702300" y="3148013"/>
          <p14:tracePt t="75461" x="5729288" y="3141663"/>
          <p14:tracePt t="75466" x="5754688" y="3135313"/>
          <p14:tracePt t="75472" x="5773738" y="3135313"/>
          <p14:tracePt t="75481" x="5799138" y="3135313"/>
          <p14:tracePt t="75491" x="5818188" y="3128963"/>
          <p14:tracePt t="75496" x="5830888" y="3128963"/>
          <p14:tracePt t="75499" x="5837238" y="3122613"/>
          <p14:tracePt t="75507" x="5856288" y="3122613"/>
          <p14:tracePt t="75514" x="5862638" y="3116263"/>
          <p14:tracePt t="75521" x="5868988" y="3116263"/>
          <p14:tracePt t="75528" x="5875338" y="3116263"/>
          <p14:tracePt t="75535" x="5881688" y="3116263"/>
          <p14:tracePt t="75541" x="5888038" y="3116263"/>
          <p14:tracePt t="75550" x="5894388" y="3116263"/>
          <p14:tracePt t="75557" x="5900738" y="3116263"/>
          <p14:tracePt t="75570" x="5913438" y="3116263"/>
          <p14:tracePt t="75586" x="5919788" y="3116263"/>
          <p14:tracePt t="75594" x="5932488" y="3116263"/>
          <p14:tracePt t="75604" x="5938838" y="3116263"/>
          <p14:tracePt t="75611" x="5945188" y="3116263"/>
          <p14:tracePt t="75624" x="5951538" y="3116263"/>
          <p14:tracePt t="75645" x="5957888" y="3116263"/>
          <p14:tracePt t="75659" x="5964238" y="3116263"/>
          <p14:tracePt t="75695" x="5970588" y="3116263"/>
          <p14:tracePt t="75718" x="5976938" y="3116263"/>
          <p14:tracePt t="78253" x="5907088" y="3122613"/>
          <p14:tracePt t="78258" x="5811838" y="3135313"/>
          <p14:tracePt t="78264" x="5741988" y="3135313"/>
          <p14:tracePt t="78271" x="5651500" y="3135313"/>
          <p14:tracePt t="78278" x="5568950" y="3135313"/>
          <p14:tracePt t="78285" x="5486400" y="3135313"/>
          <p14:tracePt t="78292" x="5410200" y="3135313"/>
          <p14:tracePt t="78299" x="5327650" y="3135313"/>
          <p14:tracePt t="78306" x="5230813" y="3135313"/>
          <p14:tracePt t="78312" x="5154613" y="3135313"/>
          <p14:tracePt t="78320" x="5053013" y="3148013"/>
          <p14:tracePt t="78327" x="4951413" y="3154363"/>
          <p14:tracePt t="78334" x="4837113" y="3173413"/>
          <p14:tracePt t="78340" x="4714875" y="3179763"/>
          <p14:tracePt t="78350" x="4613275" y="3192463"/>
          <p14:tracePt t="78358" x="4537075" y="3211513"/>
          <p14:tracePt t="78361" x="4448175" y="3225800"/>
          <p14:tracePt t="78372" x="4365625" y="3225800"/>
          <p14:tracePt t="78380" x="4287838" y="3244850"/>
          <p14:tracePt t="78381" x="4205288" y="3263900"/>
          <p14:tracePt t="78394" x="4116388" y="3270250"/>
          <p14:tracePt t="78395" x="4052888" y="3276600"/>
          <p14:tracePt t="78403" x="3976688" y="3295650"/>
          <p14:tracePt t="78410" x="3913188" y="3308350"/>
          <p14:tracePt t="78417" x="3848100" y="3308350"/>
          <p14:tracePt t="78423" x="3803650" y="3321050"/>
          <p14:tracePt t="78431" x="3759200" y="3327400"/>
          <p14:tracePt t="78438" x="3721100" y="3333750"/>
          <p14:tracePt t="78444" x="3702050" y="3333750"/>
          <p14:tracePt t="78457" x="3695700" y="3333750"/>
          <p14:tracePt t="78464" x="3676650" y="3333750"/>
          <p14:tracePt t="78470" x="3670300" y="3333750"/>
          <p14:tracePt t="78475" x="3657600" y="3340100"/>
          <p14:tracePt t="78479" x="3644900" y="3340100"/>
          <p14:tracePt t="78489" x="3638550" y="3340100"/>
          <p14:tracePt t="78492" x="3625850" y="3340100"/>
          <p14:tracePt t="78500" x="3619500" y="3340100"/>
          <p14:tracePt t="78510" x="3613150" y="3346450"/>
          <p14:tracePt t="78515" x="3594100" y="3346450"/>
          <p14:tracePt t="78522" x="3581400" y="3346450"/>
          <p14:tracePt t="78528" x="3575050" y="3346450"/>
          <p14:tracePt t="78534" x="3562350" y="3346450"/>
          <p14:tracePt t="78541" x="3543300" y="3352800"/>
          <p14:tracePt t="78548" x="3536950" y="3359150"/>
          <p14:tracePt t="78556" x="3517900" y="3365500"/>
          <p14:tracePt t="78562" x="3505200" y="3371850"/>
          <p14:tracePt t="78570" x="3492500" y="3371850"/>
          <p14:tracePt t="78576" x="3479800" y="3378200"/>
          <p14:tracePt t="78585" x="3467100" y="3390900"/>
          <p14:tracePt t="78592" x="3454400" y="3390900"/>
          <p14:tracePt t="78599" x="3441700" y="3397250"/>
          <p14:tracePt t="78604" x="3435350" y="3403600"/>
          <p14:tracePt t="78611" x="3421063" y="3409950"/>
          <p14:tracePt t="78618" x="3414713" y="3416300"/>
          <p14:tracePt t="78627" x="3408363" y="3416300"/>
          <p14:tracePt t="78636" x="3402013" y="3416300"/>
          <p14:tracePt t="78645" x="3395663" y="3416300"/>
          <p14:tracePt t="78646" x="3389313" y="3422650"/>
          <p14:tracePt t="78653" x="3382963" y="3422650"/>
          <p14:tracePt t="78668" x="3376613" y="3429000"/>
          <p14:tracePt t="78675" x="3370263" y="3429000"/>
          <p14:tracePt t="78681" x="3363913" y="3429000"/>
          <p14:tracePt t="78695" x="3357563" y="3429000"/>
          <p14:tracePt t="78715" x="3351213" y="3429000"/>
          <p14:tracePt t="78768" x="3344863" y="3429000"/>
          <p14:tracePt t="78784" x="3344863" y="3422650"/>
          <p14:tracePt t="78813" x="3344863" y="3416300"/>
          <p14:tracePt t="78826" x="3344863" y="3409950"/>
          <p14:tracePt t="78832" x="3351213" y="3409950"/>
          <p14:tracePt t="78846" x="3357563" y="3409950"/>
          <p14:tracePt t="78853" x="3357563" y="3403600"/>
          <p14:tracePt t="78861" x="3363913" y="3403600"/>
          <p14:tracePt t="78867" x="3370263" y="3397250"/>
          <p14:tracePt t="78874" x="3376613" y="3397250"/>
          <p14:tracePt t="78894" x="3382963" y="3390900"/>
          <p14:tracePt t="78907" x="3389313" y="3390900"/>
          <p14:tracePt t="78920" x="3395663" y="3390900"/>
          <p14:tracePt t="78927" x="3402013" y="3390900"/>
          <p14:tracePt t="78930" x="3408363" y="3384550"/>
          <p14:tracePt t="78943" x="3414713" y="3384550"/>
          <p14:tracePt t="78950" x="3427413" y="3384550"/>
          <p14:tracePt t="78957" x="3441700" y="3378200"/>
          <p14:tracePt t="78966" x="3460750" y="3378200"/>
          <p14:tracePt t="78973" x="3492500" y="3371850"/>
          <p14:tracePt t="78980" x="3524250" y="3371850"/>
          <p14:tracePt t="78992" x="3568700" y="3365500"/>
          <p14:tracePt t="78995" x="3625850" y="3365500"/>
          <p14:tracePt t="78999" x="3651250" y="3359150"/>
          <p14:tracePt t="79006" x="3670300" y="3359150"/>
          <p14:tracePt t="79012" x="3689350" y="3359150"/>
          <p14:tracePt t="79021" x="3702050" y="3352800"/>
          <p14:tracePt t="79026" x="3708400" y="3352800"/>
          <p14:tracePt t="79034" x="3721100" y="3346450"/>
          <p14:tracePt t="79041" x="3727450" y="3346450"/>
          <p14:tracePt t="79055" x="3740150" y="3346450"/>
          <p14:tracePt t="79061" x="3746500" y="3346450"/>
          <p14:tracePt t="79078" x="3759200" y="3346450"/>
          <p14:tracePt t="79081" x="3765550" y="3346450"/>
          <p14:tracePt t="79096" x="3771900" y="3346450"/>
          <p14:tracePt t="79102" x="3778250" y="3346450"/>
          <p14:tracePt t="79121" x="3784600" y="3346450"/>
          <p14:tracePt t="79132" x="3790950" y="3346450"/>
          <p14:tracePt t="79146" x="3797300" y="3346450"/>
          <p14:tracePt t="80628" x="3822700" y="3340100"/>
          <p14:tracePt t="80634" x="3841750" y="3333750"/>
          <p14:tracePt t="80641" x="3867150" y="3327400"/>
          <p14:tracePt t="80648" x="3906838" y="3314700"/>
          <p14:tracePt t="80655" x="3932238" y="3308350"/>
          <p14:tracePt t="80662" x="3957638" y="3295650"/>
          <p14:tracePt t="80670" x="3976688" y="3289300"/>
          <p14:tracePt t="80676" x="3989388" y="3282950"/>
          <p14:tracePt t="80683" x="4002088" y="3276600"/>
          <p14:tracePt t="80689" x="4008438" y="3270250"/>
          <p14:tracePt t="80696" x="4014788" y="3270250"/>
          <p14:tracePt t="80705" x="4027488" y="3263900"/>
          <p14:tracePt t="80710" x="4033838" y="3257550"/>
          <p14:tracePt t="80718" x="4040188" y="3257550"/>
          <p14:tracePt t="80726" x="4040188" y="3251200"/>
          <p14:tracePt t="80734" x="4046538" y="3251200"/>
          <p14:tracePt t="80741" x="4052888" y="3244850"/>
          <p14:tracePt t="80753" x="4052888" y="3238500"/>
          <p14:tracePt t="80766" x="4059238" y="3238500"/>
          <p14:tracePt t="80787" x="4059238" y="3232150"/>
          <p14:tracePt t="80801" x="4059238" y="3225800"/>
          <p14:tracePt t="80839" x="4059238" y="3219450"/>
          <p14:tracePt t="80843" x="4046538" y="3219450"/>
          <p14:tracePt t="80851" x="4027488" y="3211513"/>
          <p14:tracePt t="80860" x="4008438" y="3205163"/>
          <p14:tracePt t="80866" x="3963988" y="3198813"/>
          <p14:tracePt t="80869" x="3887788" y="3179763"/>
          <p14:tracePt t="80879" x="3810000" y="3173413"/>
          <p14:tracePt t="80895" x="3657600" y="3167063"/>
          <p14:tracePt t="80897" x="3594100" y="3167063"/>
          <p14:tracePt t="80904" x="3549650" y="3167063"/>
          <p14:tracePt t="80914" x="3511550" y="3167063"/>
          <p14:tracePt t="80923" x="3467100" y="3173413"/>
          <p14:tracePt t="80927" x="3441700" y="3179763"/>
          <p14:tracePt t="80932" x="3421063" y="3186113"/>
          <p14:tracePt t="80939" x="3402013" y="3192463"/>
          <p14:tracePt t="80946" x="3382963" y="3198813"/>
          <p14:tracePt t="80953" x="3370263" y="3198813"/>
          <p14:tracePt t="80959" x="3351213" y="3205163"/>
          <p14:tracePt t="80967" x="3338513" y="3205163"/>
          <p14:tracePt t="80974" x="3332163" y="3205163"/>
          <p14:tracePt t="80981" x="3319463" y="3205163"/>
          <p14:tracePt t="80989" x="3306763" y="3205163"/>
          <p14:tracePt t="80994" x="3306763" y="3211513"/>
          <p14:tracePt t="81002" x="3300413" y="3211513"/>
          <p14:tracePt t="81008" x="3287713" y="3219450"/>
          <p14:tracePt t="81033" x="3275013" y="3225800"/>
          <p14:tracePt t="81036" x="3268663" y="3225800"/>
          <p14:tracePt t="81051" x="3262313" y="3225800"/>
          <p14:tracePt t="81057" x="3255963" y="3232150"/>
          <p14:tracePt t="81077" x="3255963" y="3238500"/>
          <p14:tracePt t="83126" x="3255963" y="3251200"/>
          <p14:tracePt t="83128" x="3249613" y="3263900"/>
          <p14:tracePt t="83136" x="3236913" y="3270250"/>
          <p14:tracePt t="83143" x="3230563" y="3282950"/>
          <p14:tracePt t="83150" x="3224213" y="3302000"/>
          <p14:tracePt t="83159" x="3217863" y="3314700"/>
          <p14:tracePt t="83166" x="3211513" y="3327400"/>
          <p14:tracePt t="83176" x="3205163" y="3346450"/>
          <p14:tracePt t="83182" x="3192463" y="3359150"/>
          <p14:tracePt t="83186" x="3179763" y="3378200"/>
          <p14:tracePt t="83193" x="3167063" y="3397250"/>
          <p14:tracePt t="83198" x="3160713" y="3409950"/>
          <p14:tracePt t="83206" x="3148013" y="3435350"/>
          <p14:tracePt t="83212" x="3135313" y="3448050"/>
          <p14:tracePt t="83220" x="3128963" y="3473450"/>
          <p14:tracePt t="83226" x="3128963" y="3492500"/>
          <p14:tracePt t="83233" x="3116263" y="3498850"/>
          <p14:tracePt t="83240" x="3109913" y="3517900"/>
          <p14:tracePt t="83247" x="3097213" y="3530600"/>
          <p14:tracePt t="83258" x="3090863" y="3556000"/>
          <p14:tracePt t="83263" x="3078163" y="3575050"/>
          <p14:tracePt t="83267" x="3065463" y="3587750"/>
          <p14:tracePt t="83274" x="3052763" y="3606800"/>
          <p14:tracePt t="83283" x="3040063" y="3632200"/>
          <p14:tracePt t="83292" x="3027363" y="3659188"/>
          <p14:tracePt t="83298" x="3014663" y="3684588"/>
          <p14:tracePt t="83302" x="3001963" y="3722688"/>
          <p14:tracePt t="83309" x="2989263" y="3748088"/>
          <p14:tracePt t="83316" x="2968625" y="3779838"/>
          <p14:tracePt t="83323" x="2962275" y="3792538"/>
          <p14:tracePt t="83330" x="2949575" y="3805238"/>
          <p14:tracePt t="83337" x="2943225" y="3817938"/>
          <p14:tracePt t="83343" x="2936875" y="3824288"/>
          <p14:tracePt t="83351" x="2936875" y="3830638"/>
          <p14:tracePt t="83360" x="2936875" y="3843338"/>
          <p14:tracePt t="83367" x="2930525" y="3843338"/>
          <p14:tracePt t="83375" x="2924175" y="3849688"/>
          <p14:tracePt t="83379" x="2917825" y="3862388"/>
          <p14:tracePt t="83392" x="2911475" y="3862388"/>
          <p14:tracePt t="83402" x="2911475" y="3868738"/>
          <p14:tracePt t="83412" x="2905125" y="3881438"/>
          <p14:tracePt t="83420" x="2898775" y="3887788"/>
          <p14:tracePt t="83426" x="2892425" y="3894138"/>
          <p14:tracePt t="83439" x="2886075" y="3900488"/>
          <p14:tracePt t="83446" x="2886075" y="3906838"/>
          <p14:tracePt t="83448" x="2886075" y="3913188"/>
          <p14:tracePt t="83455" x="2879725" y="3919538"/>
          <p14:tracePt t="83463" x="2873375" y="3919538"/>
          <p14:tracePt t="83818" x="2886075" y="3919538"/>
          <p14:tracePt t="83823" x="2911475" y="3919538"/>
          <p14:tracePt t="83829" x="2943225" y="3913188"/>
          <p14:tracePt t="83838" x="2976563" y="3913188"/>
          <p14:tracePt t="83842" x="3014663" y="3906838"/>
          <p14:tracePt t="83850" x="3059113" y="3900488"/>
          <p14:tracePt t="83857" x="3090863" y="3894138"/>
          <p14:tracePt t="83863" x="3128963" y="3887788"/>
          <p14:tracePt t="83871" x="3154363" y="3881438"/>
          <p14:tracePt t="83877" x="3167063" y="3881438"/>
          <p14:tracePt t="83888" x="3186113" y="3875088"/>
          <p14:tracePt t="83891" x="3198813" y="3868738"/>
          <p14:tracePt t="83900" x="3211513" y="3868738"/>
          <p14:tracePt t="83914" x="3230563" y="3868738"/>
          <p14:tracePt t="83919" x="3230563" y="3862388"/>
          <p14:tracePt t="83926" x="3236913" y="3862388"/>
          <p14:tracePt t="83935" x="3243263" y="3862388"/>
          <p14:tracePt t="83947" x="3255963" y="3856038"/>
          <p14:tracePt t="83954" x="3262313" y="3849688"/>
          <p14:tracePt t="83968" x="3275013" y="3843338"/>
          <p14:tracePt t="83974" x="3281363" y="3836988"/>
          <p14:tracePt t="83988" x="3287713" y="3836988"/>
          <p14:tracePt t="83996" x="3300413" y="3830638"/>
          <p14:tracePt t="84003" x="3306763" y="3824288"/>
          <p14:tracePt t="84009" x="3319463" y="3817938"/>
          <p14:tracePt t="84018" x="3325813" y="3811588"/>
          <p14:tracePt t="84026" x="3332163" y="3811588"/>
          <p14:tracePt t="84035" x="3338513" y="3805238"/>
          <p14:tracePt t="84039" x="3351213" y="3798888"/>
          <p14:tracePt t="84051" x="3363913" y="3792538"/>
          <p14:tracePt t="84058" x="3370263" y="3792538"/>
          <p14:tracePt t="84064" x="3370263" y="3786188"/>
          <p14:tracePt t="84072" x="3382963" y="3786188"/>
          <p14:tracePt t="84080" x="3382963" y="3779838"/>
          <p14:tracePt t="84097" x="3389313" y="3773488"/>
          <p14:tracePt t="84100" x="3395663" y="3773488"/>
          <p14:tracePt t="84106" x="3402013" y="3773488"/>
          <p14:tracePt t="84119" x="3402013" y="3767138"/>
          <p14:tracePt t="84141" x="3408363" y="3767138"/>
          <p14:tracePt t="84212" x="3402013" y="3767138"/>
          <p14:tracePt t="84220" x="3395663" y="3767138"/>
          <p14:tracePt t="84225" x="3389313" y="3767138"/>
          <p14:tracePt t="84231" x="3376613" y="3773488"/>
          <p14:tracePt t="84238" x="3351213" y="3779838"/>
          <p14:tracePt t="84245" x="3306763" y="3798888"/>
          <p14:tracePt t="84252" x="3230563" y="3824288"/>
          <p14:tracePt t="84258" x="3109913" y="3849688"/>
          <p14:tracePt t="84265" x="2917825" y="3887788"/>
          <p14:tracePt t="84273" x="2752725" y="3919538"/>
          <p14:tracePt t="84282" x="2606675" y="3938588"/>
          <p14:tracePt t="84290" x="2503488" y="3951288"/>
          <p14:tracePt t="84298" x="2414588" y="3957638"/>
          <p14:tracePt t="84302" x="2332038" y="3963988"/>
          <p14:tracePt t="84307" x="2255838" y="3976688"/>
          <p14:tracePt t="84315" x="2179638" y="3976688"/>
          <p14:tracePt t="84321" x="2128838" y="3976688"/>
          <p14:tracePt t="84328" x="2065338" y="3976688"/>
          <p14:tracePt t="84336" x="2000250" y="3976688"/>
          <p14:tracePt t="84344" x="1936750" y="3976688"/>
          <p14:tracePt t="84351" x="1847850" y="3976688"/>
          <p14:tracePt t="84358" x="1797050" y="3970338"/>
          <p14:tracePt t="84362" x="1752600" y="3963988"/>
          <p14:tracePt t="84374" x="1708150" y="3957638"/>
          <p14:tracePt t="84381" x="1670050" y="3951288"/>
          <p14:tracePt t="84384" x="1638300" y="3944938"/>
          <p14:tracePt t="84390" x="1606550" y="3938588"/>
          <p14:tracePt t="84400" x="1566863" y="3932238"/>
          <p14:tracePt t="84407" x="1541463" y="3925888"/>
          <p14:tracePt t="84410" x="1516063" y="3919538"/>
          <p14:tracePt t="84418" x="1503363" y="3913188"/>
          <p14:tracePt t="84425" x="1484313" y="3906838"/>
          <p14:tracePt t="84432" x="1465263" y="3900488"/>
          <p14:tracePt t="84439" x="1452563" y="3900488"/>
          <p14:tracePt t="84445" x="1433513" y="3894138"/>
          <p14:tracePt t="84454" x="1414463" y="3894138"/>
          <p14:tracePt t="84460" x="1401763" y="3887788"/>
          <p14:tracePt t="84467" x="1395413" y="3887788"/>
          <p14:tracePt t="84473" x="1382713" y="3887788"/>
          <p14:tracePt t="84481" x="1376363" y="3881438"/>
          <p14:tracePt t="84487" x="1370013" y="3881438"/>
          <p14:tracePt t="84494" x="1357313" y="3881438"/>
          <p14:tracePt t="84508" x="1344613" y="3881438"/>
          <p14:tracePt t="84515" x="1338263" y="3875088"/>
          <p14:tracePt t="84531" x="1331913" y="3875088"/>
          <p14:tracePt t="84544" x="1319213" y="3875088"/>
          <p14:tracePt t="84553" x="1312863" y="3868738"/>
          <p14:tracePt t="84564" x="1306513" y="3868738"/>
          <p14:tracePt t="85079" x="1452563" y="3856038"/>
          <p14:tracePt t="85089" x="1720850" y="3824288"/>
          <p14:tracePt t="85092" x="1905000" y="3805238"/>
          <p14:tracePt t="85101" x="2071688" y="3767138"/>
          <p14:tracePt t="85104" x="2192338" y="3754438"/>
          <p14:tracePt t="85113" x="2300288" y="3741738"/>
          <p14:tracePt t="85120" x="2382838" y="3735388"/>
          <p14:tracePt t="85126" x="2471738" y="3735388"/>
          <p14:tracePt t="85132" x="2543175" y="3722688"/>
          <p14:tracePt t="85139" x="2600325" y="3722688"/>
          <p14:tracePt t="85145" x="2651125" y="3722688"/>
          <p14:tracePt t="85154" x="2682875" y="3722688"/>
          <p14:tracePt t="85161" x="2714625" y="3722688"/>
          <p14:tracePt t="85169" x="2740025" y="3722688"/>
          <p14:tracePt t="85175" x="2759075" y="3722688"/>
          <p14:tracePt t="85182" x="2771775" y="3722688"/>
          <p14:tracePt t="85190" x="2778125" y="3722688"/>
          <p14:tracePt t="85195" x="2790825" y="3722688"/>
          <p14:tracePt t="85210" x="2797175" y="3722688"/>
          <p14:tracePt t="85217" x="2809875" y="3722688"/>
          <p14:tracePt t="85238" x="2816225" y="3722688"/>
          <p14:tracePt t="85242" x="2828925" y="3729038"/>
          <p14:tracePt t="85260" x="2835275" y="3735388"/>
          <p14:tracePt t="85266" x="2841625" y="3735388"/>
          <p14:tracePt t="85270" x="2847975" y="3741738"/>
          <p14:tracePt t="85277" x="2854325" y="3741738"/>
          <p14:tracePt t="85285" x="2860675" y="3741738"/>
          <p14:tracePt t="85291" x="2867025" y="3741738"/>
          <p14:tracePt t="85298" x="2873375" y="3741738"/>
          <p14:tracePt t="85306" x="2879725" y="3741738"/>
          <p14:tracePt t="85312" x="2879725" y="3748088"/>
          <p14:tracePt t="85321" x="2892425" y="3748088"/>
          <p14:tracePt t="85325" x="2898775" y="3754438"/>
          <p14:tracePt t="85692" x="2930525" y="3754438"/>
          <p14:tracePt t="85697" x="2976563" y="3767138"/>
          <p14:tracePt t="85705" x="3021013" y="3786188"/>
          <p14:tracePt t="85709" x="3046413" y="3792538"/>
          <p14:tracePt t="85716" x="3078163" y="3798888"/>
          <p14:tracePt t="85721" x="3103563" y="3811588"/>
          <p14:tracePt t="85730" x="3122613" y="3817938"/>
          <p14:tracePt t="85744" x="3160713" y="3830638"/>
          <p14:tracePt t="85748" x="3167063" y="3836988"/>
          <p14:tracePt t="85756" x="3179763" y="3836988"/>
          <p14:tracePt t="85763" x="3186113" y="3836988"/>
          <p14:tracePt t="85770" x="3192463" y="3836988"/>
          <p14:tracePt t="85776" x="3198813" y="3836988"/>
          <p14:tracePt t="85787" x="3205163" y="3843338"/>
          <p14:tracePt t="85799" x="3217863" y="3849688"/>
          <p14:tracePt t="85806" x="3224213" y="3849688"/>
          <p14:tracePt t="85820" x="3236913" y="3856038"/>
          <p14:tracePt t="85830" x="3243263" y="3862388"/>
          <p14:tracePt t="85834" x="3243263" y="3868738"/>
          <p14:tracePt t="85839" x="3255963" y="3868738"/>
          <p14:tracePt t="85854" x="3262313" y="3868738"/>
          <p14:tracePt t="85867" x="3268663" y="3875088"/>
          <p14:tracePt t="85874" x="3275013" y="3875088"/>
          <p14:tracePt t="85880" x="3275013" y="3881438"/>
          <p14:tracePt t="85887" x="3281363" y="3881438"/>
          <p14:tracePt t="85908" x="3287713" y="3881438"/>
          <p14:tracePt t="85915" x="3287713" y="3887788"/>
          <p14:tracePt t="85922" x="3294063" y="3887788"/>
          <p14:tracePt t="85929" x="3294063" y="3894138"/>
          <p14:tracePt t="85952" x="3300413" y="3894138"/>
          <p14:tracePt t="87629" x="3294063" y="3894138"/>
          <p14:tracePt t="87643" x="3287713" y="3894138"/>
          <p14:tracePt t="87652" x="3281363" y="3894138"/>
          <p14:tracePt t="87662" x="3275013" y="3894138"/>
          <p14:tracePt t="87669" x="3268663" y="3894138"/>
          <p14:tracePt t="87676" x="3262313" y="3894138"/>
          <p14:tracePt t="87684" x="3255963" y="3894138"/>
          <p14:tracePt t="87692" x="3249613" y="3894138"/>
          <p14:tracePt t="87697" x="3243263" y="3900488"/>
          <p14:tracePt t="87707" x="3230563" y="3900488"/>
          <p14:tracePt t="87711" x="3224213" y="3906838"/>
          <p14:tracePt t="87716" x="3211513" y="3906838"/>
          <p14:tracePt t="87724" x="3192463" y="3906838"/>
          <p14:tracePt t="87730" x="3179763" y="3906838"/>
          <p14:tracePt t="87738" x="3154363" y="3906838"/>
          <p14:tracePt t="87744" x="3128963" y="3913188"/>
          <p14:tracePt t="87751" x="3097213" y="3913188"/>
          <p14:tracePt t="87762" x="3071813" y="3919538"/>
          <p14:tracePt t="87774" x="3021013" y="3919538"/>
          <p14:tracePt t="87779" x="3008313" y="3919538"/>
          <p14:tracePt t="87786" x="2995613" y="3919538"/>
          <p14:tracePt t="87796" x="2976563" y="3919538"/>
          <p14:tracePt t="87809" x="2962275" y="3919538"/>
          <p14:tracePt t="87815" x="2955925" y="3919538"/>
          <p14:tracePt t="87820" x="2943225" y="3919538"/>
          <p14:tracePt t="87835" x="2936875" y="3919538"/>
          <p14:tracePt t="87848" x="2924175" y="3919538"/>
          <p14:tracePt t="87855" x="2917825" y="3919538"/>
          <p14:tracePt t="87876" x="2911475" y="3919538"/>
          <p14:tracePt t="87883" x="2905125" y="3919538"/>
          <p14:tracePt t="87918" x="2898775" y="3919538"/>
          <p14:tracePt t="88176" x="2892425" y="3919538"/>
          <p14:tracePt t="88198" x="2886075" y="3919538"/>
          <p14:tracePt t="88232" x="2879725" y="3925888"/>
          <p14:tracePt t="88243" x="2873375" y="3925888"/>
          <p14:tracePt t="88246" x="2873375" y="3932238"/>
          <p14:tracePt t="88256" x="2867025" y="3932238"/>
          <p14:tracePt t="88258" x="2854325" y="3938588"/>
          <p14:tracePt t="88266" x="2847975" y="3938588"/>
          <p14:tracePt t="88272" x="2835275" y="3938588"/>
          <p14:tracePt t="88278" x="2822575" y="3938588"/>
          <p14:tracePt t="88287" x="2809875" y="3938588"/>
          <p14:tracePt t="88295" x="2797175" y="3944938"/>
          <p14:tracePt t="88300" x="2778125" y="3944938"/>
          <p14:tracePt t="88305" x="2765425" y="3951288"/>
          <p14:tracePt t="88312" x="2752725" y="3951288"/>
          <p14:tracePt t="88320" x="2740025" y="3957638"/>
          <p14:tracePt t="88326" x="2733675" y="3957638"/>
          <p14:tracePt t="88334" x="2720975" y="3957638"/>
          <p14:tracePt t="88340" x="2708275" y="3963988"/>
          <p14:tracePt t="88355" x="2695575" y="3970338"/>
          <p14:tracePt t="88361" x="2689225" y="3970338"/>
          <p14:tracePt t="88368" x="2682875" y="3970338"/>
          <p14:tracePt t="88375" x="2670175" y="3970338"/>
          <p14:tracePt t="88382" x="2663825" y="3970338"/>
          <p14:tracePt t="88389" x="2657475" y="3970338"/>
          <p14:tracePt t="88398" x="2651125" y="3970338"/>
          <p14:tracePt t="88412" x="2644775" y="3970338"/>
          <p14:tracePt t="88419" x="2638425" y="3970338"/>
          <p14:tracePt t="88426" x="2632075" y="3970338"/>
          <p14:tracePt t="88437" x="2625725" y="3970338"/>
          <p14:tracePt t="88453" x="2619375" y="3970338"/>
          <p14:tracePt t="88521" x="2625725" y="3970338"/>
          <p14:tracePt t="88541" x="2638425" y="3970338"/>
          <p14:tracePt t="88548" x="2644775" y="3970338"/>
          <p14:tracePt t="88555" x="2651125" y="3970338"/>
          <p14:tracePt t="88562" x="2663825" y="3963988"/>
          <p14:tracePt t="88570" x="2682875" y="3963988"/>
          <p14:tracePt t="88576" x="2701925" y="3963988"/>
          <p14:tracePt t="88583" x="2733675" y="3963988"/>
          <p14:tracePt t="88590" x="2759075" y="3963988"/>
          <p14:tracePt t="88597" x="2790825" y="3963988"/>
          <p14:tracePt t="88604" x="2822575" y="3963988"/>
          <p14:tracePt t="88614" x="2854325" y="3963988"/>
          <p14:tracePt t="88620" x="2879725" y="3963988"/>
          <p14:tracePt t="88632" x="2943225" y="3963988"/>
          <p14:tracePt t="88639" x="2976563" y="3963988"/>
          <p14:tracePt t="88645" x="3001963" y="3963988"/>
          <p14:tracePt t="88653" x="3033713" y="3963988"/>
          <p14:tracePt t="88659" x="3052763" y="3963988"/>
          <p14:tracePt t="88666" x="3071813" y="3963988"/>
          <p14:tracePt t="88673" x="3097213" y="3963988"/>
          <p14:tracePt t="88682" x="3116263" y="3963988"/>
          <p14:tracePt t="88690" x="3122613" y="3963988"/>
          <p14:tracePt t="88697" x="3141663" y="3963988"/>
          <p14:tracePt t="88701" x="3154363" y="3963988"/>
          <p14:tracePt t="88708" x="3160713" y="3963988"/>
          <p14:tracePt t="88715" x="3173413" y="3963988"/>
          <p14:tracePt t="88722" x="3179763" y="3963988"/>
          <p14:tracePt t="88729" x="3186113" y="3963988"/>
          <p14:tracePt t="88737" x="3198813" y="3963988"/>
          <p14:tracePt t="88742" x="3205163" y="3963988"/>
          <p14:tracePt t="88749" x="3211513" y="3963988"/>
          <p14:tracePt t="88757" x="3224213" y="3963988"/>
          <p14:tracePt t="88770" x="3236913" y="3963988"/>
          <p14:tracePt t="88777" x="3243263" y="3963988"/>
          <p14:tracePt t="88791" x="3249613" y="3963988"/>
          <p14:tracePt t="88797" x="3255963" y="3963988"/>
          <p14:tracePt t="88805" x="3262313" y="3963988"/>
          <p14:tracePt t="88811" x="3268663" y="3963988"/>
          <p14:tracePt t="88823" x="3275013" y="3963988"/>
          <p14:tracePt t="88835" x="3281363" y="3963988"/>
          <p14:tracePt t="88848" x="3287713" y="3963988"/>
          <p14:tracePt t="88861" x="3294063" y="3963988"/>
          <p14:tracePt t="88875" x="3300413" y="3963988"/>
          <p14:tracePt t="88882" x="3306763" y="3963988"/>
          <p14:tracePt t="88895" x="3306763" y="3957638"/>
          <p14:tracePt t="88903" x="3313113" y="3957638"/>
          <p14:tracePt t="88909" x="3319463" y="3957638"/>
          <p14:tracePt t="88936" x="3325813" y="3957638"/>
          <p14:tracePt t="88943" x="3332163" y="3957638"/>
          <p14:tracePt t="88950" x="3338513" y="3957638"/>
          <p14:tracePt t="88971" x="3344863" y="3957638"/>
          <p14:tracePt t="88978" x="3351213" y="3951288"/>
          <p14:tracePt t="88991" x="3357563" y="3951288"/>
          <p14:tracePt t="88999" x="3363913" y="3951288"/>
          <p14:tracePt t="89006" x="3363913" y="3944938"/>
          <p14:tracePt t="89013" x="3370263" y="3944938"/>
          <p14:tracePt t="89029" x="3376613" y="3944938"/>
          <p14:tracePt t="89037" x="3382963" y="3944938"/>
          <p14:tracePt t="89050" x="3389313" y="3944938"/>
          <p14:tracePt t="89062" x="3395663" y="3944938"/>
          <p14:tracePt t="89070" x="3402013" y="3944938"/>
          <p14:tracePt t="89075" x="3402013" y="3938588"/>
          <p14:tracePt t="89082" x="3408363" y="3938588"/>
          <p14:tracePt t="89089" x="3414713" y="3938588"/>
          <p14:tracePt t="89103" x="3421063" y="3938588"/>
          <p14:tracePt t="89123" x="3427413" y="3938588"/>
          <p14:tracePt t="89137" x="3427413" y="3932238"/>
          <p14:tracePt t="89152" x="3435350" y="3932238"/>
          <p14:tracePt t="89178" x="3441700" y="3932238"/>
          <p14:tracePt t="89554" x="3448050" y="3932238"/>
          <p14:tracePt t="89685" x="3441700" y="3932238"/>
          <p14:tracePt t="89692" x="3435350" y="3932238"/>
          <p14:tracePt t="89706" x="3427413" y="3932238"/>
          <p14:tracePt t="89712" x="3421063" y="3932238"/>
          <p14:tracePt t="89721" x="3414713" y="3932238"/>
          <p14:tracePt t="89726" x="3408363" y="3932238"/>
          <p14:tracePt t="89734" x="3402013" y="3932238"/>
          <p14:tracePt t="89745" x="3395663" y="3932238"/>
          <p14:tracePt t="89751" x="3382963" y="3932238"/>
          <p14:tracePt t="89754" x="3370263" y="3932238"/>
          <p14:tracePt t="89761" x="3351213" y="3932238"/>
          <p14:tracePt t="89769" x="3338513" y="3932238"/>
          <p14:tracePt t="89777" x="3325813" y="3932238"/>
          <p14:tracePt t="89784" x="3306763" y="3932238"/>
          <p14:tracePt t="89791" x="3287713" y="3932238"/>
          <p14:tracePt t="89796" x="3275013" y="3932238"/>
          <p14:tracePt t="89803" x="3255963" y="3932238"/>
          <p14:tracePt t="89816" x="3224213" y="3932238"/>
          <p14:tracePt t="89824" x="3205163" y="3932238"/>
          <p14:tracePt t="89831" x="3186113" y="3932238"/>
          <p14:tracePt t="89838" x="3173413" y="3932238"/>
          <p14:tracePt t="89844" x="3160713" y="3932238"/>
          <p14:tracePt t="89852" x="3141663" y="3932238"/>
          <p14:tracePt t="89858" x="3135313" y="3932238"/>
          <p14:tracePt t="89865" x="3116263" y="3932238"/>
          <p14:tracePt t="89872" x="3103563" y="3932238"/>
          <p14:tracePt t="89888" x="3071813" y="3932238"/>
          <p14:tracePt t="89893" x="3065463" y="3932238"/>
          <p14:tracePt t="89900" x="3046413" y="3938588"/>
          <p14:tracePt t="89907" x="3033713" y="3938588"/>
          <p14:tracePt t="89914" x="3027363" y="3938588"/>
          <p14:tracePt t="89921" x="3021013" y="3938588"/>
          <p14:tracePt t="89927" x="3008313" y="3938588"/>
          <p14:tracePt t="89934" x="3008313" y="3944938"/>
          <p14:tracePt t="89941" x="2995613" y="3944938"/>
          <p14:tracePt t="89948" x="2989263" y="3944938"/>
          <p14:tracePt t="89983" x="2982913" y="3944938"/>
          <p14:tracePt t="90046" x="2989263" y="3944938"/>
          <p14:tracePt t="90053" x="2995613" y="3944938"/>
          <p14:tracePt t="90060" x="3001963" y="3944938"/>
          <p14:tracePt t="90066" x="3001963" y="3938588"/>
          <p14:tracePt t="90073" x="3014663" y="3938588"/>
          <p14:tracePt t="90087" x="3027363" y="3938588"/>
          <p14:tracePt t="90096" x="3046413" y="3938588"/>
          <p14:tracePt t="90104" x="3059113" y="3932238"/>
          <p14:tracePt t="90111" x="3084513" y="3932238"/>
          <p14:tracePt t="90114" x="3103563" y="3925888"/>
          <p14:tracePt t="90123" x="3128963" y="3925888"/>
          <p14:tracePt t="90128" x="3148013" y="3919538"/>
          <p14:tracePt t="90136" x="3173413" y="3919538"/>
          <p14:tracePt t="90145" x="3198813" y="3919538"/>
          <p14:tracePt t="90151" x="3230563" y="3913188"/>
          <p14:tracePt t="90160" x="3255963" y="3913188"/>
          <p14:tracePt t="90165" x="3287713" y="3906838"/>
          <p14:tracePt t="90174" x="3319463" y="3906838"/>
          <p14:tracePt t="90177" x="3344863" y="3900488"/>
          <p14:tracePt t="90192" x="3370263" y="3900488"/>
          <p14:tracePt t="90196" x="3389313" y="3900488"/>
          <p14:tracePt t="90198" x="3408363" y="3894138"/>
          <p14:tracePt t="90206" x="3427413" y="3894138"/>
          <p14:tracePt t="90213" x="3448050" y="3894138"/>
          <p14:tracePt t="90219" x="3454400" y="3894138"/>
          <p14:tracePt t="90226" x="3473450" y="3894138"/>
          <p14:tracePt t="90233" x="3492500" y="3894138"/>
          <p14:tracePt t="90239" x="3498850" y="3894138"/>
          <p14:tracePt t="90246" x="3511550" y="3894138"/>
          <p14:tracePt t="90253" x="3517900" y="3894138"/>
          <p14:tracePt t="90260" x="3530600" y="3887788"/>
          <p14:tracePt t="90267" x="3543300" y="3887788"/>
          <p14:tracePt t="90274" x="3549650" y="3887788"/>
          <p14:tracePt t="90281" x="3562350" y="3887788"/>
          <p14:tracePt t="90288" x="3568700" y="3887788"/>
          <p14:tracePt t="90296" x="3575050" y="3887788"/>
          <p14:tracePt t="90307" x="3587750" y="3881438"/>
          <p14:tracePt t="90319" x="3600450" y="3881438"/>
          <p14:tracePt t="90323" x="3606800" y="3881438"/>
          <p14:tracePt t="90345" x="3625850" y="3881438"/>
          <p14:tracePt t="90350" x="3632200" y="3881438"/>
          <p14:tracePt t="90360" x="3644900" y="3881438"/>
          <p14:tracePt t="90367" x="3651250" y="3881438"/>
          <p14:tracePt t="90371" x="3657600" y="3881438"/>
          <p14:tracePt t="90378" x="3670300" y="3881438"/>
          <p14:tracePt t="90386" x="3676650" y="3881438"/>
          <p14:tracePt t="90394" x="3689350" y="3881438"/>
          <p14:tracePt t="90415" x="3714750" y="3881438"/>
          <p14:tracePt t="90427" x="3727450" y="3881438"/>
          <p14:tracePt t="90434" x="3733800" y="3881438"/>
          <p14:tracePt t="90441" x="3752850" y="3881438"/>
          <p14:tracePt t="90448" x="3765550" y="3881438"/>
          <p14:tracePt t="90455" x="3771900" y="3881438"/>
          <p14:tracePt t="90461" x="3790950" y="3881438"/>
          <p14:tracePt t="90469" x="3803650" y="3881438"/>
          <p14:tracePt t="90475" x="3822700" y="3881438"/>
          <p14:tracePt t="90482" x="3841750" y="3881438"/>
          <p14:tracePt t="90489" x="3860800" y="3881438"/>
          <p14:tracePt t="90496" x="3873500" y="3881438"/>
          <p14:tracePt t="90505" x="3894138" y="3881438"/>
          <p14:tracePt t="90510" x="3919538" y="3881438"/>
          <p14:tracePt t="90517" x="3938588" y="3881438"/>
          <p14:tracePt t="90526" x="3963988" y="3881438"/>
          <p14:tracePt t="90533" x="3989388" y="3881438"/>
          <p14:tracePt t="90541" x="4014788" y="3881438"/>
          <p14:tracePt t="90545" x="4046538" y="3881438"/>
          <p14:tracePt t="90551" x="4071938" y="3881438"/>
          <p14:tracePt t="90558" x="4090988" y="3881438"/>
          <p14:tracePt t="90565" x="4122738" y="3875088"/>
          <p14:tracePt t="90573" x="4148138" y="3875088"/>
          <p14:tracePt t="90581" x="4167188" y="3868738"/>
          <p14:tracePt t="90593" x="4186238" y="3868738"/>
          <p14:tracePt t="90598" x="4198938" y="3868738"/>
          <p14:tracePt t="90602" x="4217988" y="3862388"/>
          <p14:tracePt t="90610" x="4237038" y="3862388"/>
          <p14:tracePt t="90613" x="4249738" y="3856038"/>
          <p14:tracePt t="90623" x="4275138" y="3856038"/>
          <p14:tracePt t="90628" x="4287838" y="3849688"/>
          <p14:tracePt t="90637" x="4300538" y="3849688"/>
          <p14:tracePt t="90646" x="4306888" y="3843338"/>
          <p14:tracePt t="90650" x="4319588" y="3836988"/>
          <p14:tracePt t="90657" x="4332288" y="3824288"/>
          <p14:tracePt t="90663" x="4325938" y="3830638"/>
          <p14:tracePt t="90908" x="4403725" y="3830638"/>
          <p14:tracePt t="90916" x="4498975" y="3836988"/>
          <p14:tracePt t="90927" x="4657725" y="3836988"/>
          <p14:tracePt t="90933" x="4721225" y="3836988"/>
          <p14:tracePt t="90940" x="4765675" y="3836988"/>
          <p14:tracePt t="90947" x="4811713" y="3836988"/>
          <p14:tracePt t="90957" x="4843463" y="3836988"/>
          <p14:tracePt t="90963" x="4868863" y="3836988"/>
          <p14:tracePt t="90970" x="4887913" y="3836988"/>
          <p14:tracePt t="90975" x="4906963" y="3836988"/>
          <p14:tracePt t="90984" x="4932363" y="3836988"/>
          <p14:tracePt t="90993" x="4951413" y="3836988"/>
          <p14:tracePt t="90996" x="4964113" y="3836988"/>
          <p14:tracePt t="91007" x="4983163" y="3836988"/>
          <p14:tracePt t="91011" x="5002213" y="3836988"/>
          <p14:tracePt t="91017" x="5008563" y="3836988"/>
          <p14:tracePt t="91023" x="5027613" y="3836988"/>
          <p14:tracePt t="91032" x="5046663" y="3836988"/>
          <p14:tracePt t="91045" x="5078413" y="3836988"/>
          <p14:tracePt t="91050" x="5097463" y="3836988"/>
          <p14:tracePt t="91058" x="5103813" y="3836988"/>
          <p14:tracePt t="91064" x="5116513" y="3836988"/>
          <p14:tracePt t="91072" x="5122863" y="3836988"/>
          <p14:tracePt t="91079" x="5129213" y="3836988"/>
          <p14:tracePt t="91086" x="5141913" y="3836988"/>
          <p14:tracePt t="91093" x="5148263" y="3836988"/>
          <p14:tracePt t="91102" x="5160963" y="3836988"/>
          <p14:tracePt t="91116" x="5173663" y="3836988"/>
          <p14:tracePt t="91124" x="5186363" y="3836988"/>
          <p14:tracePt t="91136" x="5192713" y="3836988"/>
          <p14:tracePt t="91141" x="5205413" y="3836988"/>
          <p14:tracePt t="91156" x="5211763" y="3836988"/>
          <p14:tracePt t="91162" x="5218113" y="3836988"/>
          <p14:tracePt t="91170" x="5224463" y="3836988"/>
          <p14:tracePt t="91175" x="5230813" y="3836988"/>
          <p14:tracePt t="91183" x="5237163" y="3836988"/>
          <p14:tracePt t="91196" x="5243513" y="3836988"/>
          <p14:tracePt t="91203" x="5249863" y="3836988"/>
          <p14:tracePt t="91217" x="5256213" y="3836988"/>
          <p14:tracePt t="91231" x="5264150" y="3836988"/>
          <p14:tracePt t="91256" x="5270500" y="3836988"/>
          <p14:tracePt t="91282" x="5276850" y="3836988"/>
          <p14:tracePt t="99497" x="5276850" y="3830638"/>
          <p14:tracePt t="99502" x="5276850" y="3824288"/>
          <p14:tracePt t="99509" x="5276850" y="3805238"/>
          <p14:tracePt t="99515" x="5283200" y="3792538"/>
          <p14:tracePt t="99524" x="5289550" y="3767138"/>
          <p14:tracePt t="99527" x="5289550" y="3748088"/>
          <p14:tracePt t="99534" x="5302250" y="3722688"/>
          <p14:tracePt t="99544" x="5308600" y="3703638"/>
          <p14:tracePt t="99547" x="5314950" y="3690938"/>
          <p14:tracePt t="99555" x="5327650" y="3665538"/>
          <p14:tracePt t="99561" x="5334000" y="3646488"/>
          <p14:tracePt t="99573" x="5346700" y="3619500"/>
          <p14:tracePt t="99586" x="5365750" y="3556000"/>
          <p14:tracePt t="99588" x="5378450" y="3505200"/>
          <p14:tracePt t="99596" x="5403850" y="3448050"/>
          <p14:tracePt t="99605" x="5429250" y="3397250"/>
          <p14:tracePt t="99609" x="5441950" y="3352800"/>
          <p14:tracePt t="99617" x="5467350" y="3308350"/>
          <p14:tracePt t="99627" x="5480050" y="3263900"/>
          <p14:tracePt t="99632" x="5499100" y="3211513"/>
          <p14:tracePt t="99644" x="5505450" y="3192463"/>
          <p14:tracePt t="99647" x="5511800" y="3167063"/>
          <p14:tracePt t="99651" x="5518150" y="3148013"/>
          <p14:tracePt t="99659" x="5524500" y="3135313"/>
          <p14:tracePt t="99665" x="5524500" y="3128963"/>
          <p14:tracePt t="99673" x="5530850" y="3116263"/>
          <p14:tracePt t="99679" x="5530850" y="3103563"/>
          <p14:tracePt t="99686" x="5530850" y="3097213"/>
          <p14:tracePt t="99693" x="5537200" y="3090863"/>
          <p14:tracePt t="99700" x="5537200" y="3078163"/>
          <p14:tracePt t="99706" x="5543550" y="3065463"/>
          <p14:tracePt t="99716" x="5549900" y="3046413"/>
          <p14:tracePt t="99724" x="5556250" y="3027363"/>
          <p14:tracePt t="99731" x="5568950" y="3008313"/>
          <p14:tracePt t="99734" x="5568950" y="2995613"/>
          <p14:tracePt t="99742" x="5575300" y="2976563"/>
          <p14:tracePt t="99749" x="5581650" y="2963863"/>
          <p14:tracePt t="99756" x="5588000" y="2944813"/>
          <p14:tracePt t="99763" x="5594350" y="2932113"/>
          <p14:tracePt t="99770" x="5600700" y="2919413"/>
          <p14:tracePt t="99776" x="5607050" y="2906713"/>
          <p14:tracePt t="99790" x="5607050" y="2894013"/>
          <p14:tracePt t="99798" x="5613400" y="2887663"/>
          <p14:tracePt t="99813" x="5619750" y="2874963"/>
          <p14:tracePt t="99818" x="5619750" y="2868613"/>
          <p14:tracePt t="99837" x="5626100" y="2862263"/>
          <p14:tracePt t="99844" x="5626100" y="2855913"/>
          <p14:tracePt t="99858" x="5626100" y="2849563"/>
          <p14:tracePt t="99874" x="5626100" y="2843213"/>
          <p14:tracePt t="99894" x="5626100" y="2836863"/>
          <p14:tracePt t="102224" x="5626100" y="2824163"/>
          <p14:tracePt t="102228" x="5626100" y="2811463"/>
          <p14:tracePt t="102229" x="5613400" y="2784475"/>
          <p14:tracePt t="102239" x="5600700" y="2765425"/>
          <p14:tracePt t="102248" x="5588000" y="2740025"/>
          <p14:tracePt t="102254" x="5575300" y="2714625"/>
          <p14:tracePt t="102259" x="5556250" y="2689225"/>
          <p14:tracePt t="102265" x="5537200" y="2663825"/>
          <p14:tracePt t="102271" x="5518150" y="2632075"/>
          <p14:tracePt t="102280" x="5505450" y="2619375"/>
          <p14:tracePt t="102289" x="5492750" y="2593975"/>
          <p14:tracePt t="102296" x="5480050" y="2562225"/>
          <p14:tracePt t="102298" x="5467350" y="2549525"/>
          <p14:tracePt t="102306" x="5461000" y="2530475"/>
          <p14:tracePt t="102313" x="5441950" y="2511425"/>
          <p14:tracePt t="102319" x="5429250" y="2492375"/>
          <p14:tracePt t="102330" x="5416550" y="2466975"/>
          <p14:tracePt t="102337" x="5397500" y="2447925"/>
          <p14:tracePt t="102344" x="5384800" y="2422525"/>
          <p14:tracePt t="102350" x="5353050" y="2397125"/>
          <p14:tracePt t="102355" x="5334000" y="2359025"/>
          <p14:tracePt t="102363" x="5314950" y="2325688"/>
          <p14:tracePt t="102373" x="5289550" y="2293938"/>
          <p14:tracePt t="102378" x="5270500" y="2255838"/>
          <p14:tracePt t="102383" x="5237163" y="2217738"/>
          <p14:tracePt t="102389" x="5224463" y="2192338"/>
          <p14:tracePt t="102399" x="5192713" y="2154238"/>
          <p14:tracePt t="102408" x="5173663" y="2122488"/>
          <p14:tracePt t="102412" x="5148263" y="2097088"/>
          <p14:tracePt t="102418" x="5129213" y="2058988"/>
          <p14:tracePt t="102424" x="5110163" y="2033588"/>
          <p14:tracePt t="102431" x="5084763" y="1995488"/>
          <p14:tracePt t="102439" x="5053013" y="1944688"/>
          <p14:tracePt t="102446" x="5014913" y="1885950"/>
          <p14:tracePt t="102454" x="4976813" y="1828800"/>
          <p14:tracePt t="102459" x="4938713" y="1784350"/>
          <p14:tracePt t="102465" x="4900613" y="1733550"/>
          <p14:tracePt t="102473" x="4856163" y="1682750"/>
          <p14:tracePt t="102479" x="4818063" y="1644650"/>
          <p14:tracePt t="102487" x="4765675" y="1593850"/>
          <p14:tracePt t="102493" x="4721225" y="1555750"/>
          <p14:tracePt t="102500" x="4638675" y="1504950"/>
          <p14:tracePt t="102507" x="4562475" y="1439863"/>
          <p14:tracePt t="102514" x="4473575" y="1376363"/>
          <p14:tracePt t="102521" x="4384675" y="1325563"/>
          <p14:tracePt t="102528" x="4300538" y="1268413"/>
          <p14:tracePt t="102535" x="4237038" y="1236663"/>
          <p14:tracePt t="102542" x="4167188" y="1204913"/>
          <p14:tracePt t="102551" x="4122738" y="1185863"/>
          <p14:tracePt t="102561" x="4078288" y="1173163"/>
          <p14:tracePt t="102566" x="4040188" y="1160463"/>
          <p14:tracePt t="102571" x="4014788" y="1160463"/>
          <p14:tracePt t="102576" x="4008438" y="1160463"/>
          <p14:tracePt t="102583" x="3989388" y="1154113"/>
          <p14:tracePt t="102590" x="3976688" y="1154113"/>
          <p14:tracePt t="102597" x="3976688" y="1147763"/>
          <p14:tracePt t="102606" x="3970338" y="1147763"/>
          <p14:tracePt t="103001" x="3835400" y="1135063"/>
          <p14:tracePt t="103010" x="3619500" y="1084263"/>
          <p14:tracePt t="103016" x="3454400" y="1044575"/>
          <p14:tracePt t="103025" x="3255963" y="1000125"/>
          <p14:tracePt t="103028" x="3154363" y="981075"/>
          <p14:tracePt t="103036" x="3027363" y="955675"/>
          <p14:tracePt t="103043" x="2879725" y="923925"/>
          <p14:tracePt t="103048" x="2695575" y="885825"/>
          <p14:tracePt t="103055" x="2543175" y="854075"/>
          <p14:tracePt t="103064" x="2427288" y="847725"/>
          <p14:tracePt t="103075" x="2306638" y="828675"/>
          <p14:tracePt t="103079" x="2166938" y="809625"/>
          <p14:tracePt t="103081" x="2000250" y="784225"/>
          <p14:tracePt t="103089" x="1898650" y="777875"/>
          <p14:tracePt t="103096" x="1803400" y="758825"/>
          <p14:tracePt t="103103" x="1714500" y="733425"/>
          <p14:tracePt t="103112" x="1625600" y="708025"/>
          <p14:tracePt t="103118" x="1541463" y="682625"/>
          <p14:tracePt t="103124" x="1433513" y="657225"/>
          <p14:tracePt t="103133" x="1363663" y="617538"/>
          <p14:tracePt t="103142" x="1274763" y="585788"/>
          <p14:tracePt t="103148" x="1192213" y="560388"/>
          <p14:tracePt t="103153" x="1101725" y="522288"/>
          <p14:tracePt t="103158" x="1012825" y="490538"/>
          <p14:tracePt t="103165" x="923925" y="452438"/>
          <p14:tracePt t="103175" x="841375" y="420688"/>
          <p14:tracePt t="103181" x="739775" y="382588"/>
          <p14:tracePt t="103194" x="592138" y="293688"/>
          <p14:tracePt t="103199" x="503238" y="255588"/>
          <p14:tracePt t="103207" x="401638" y="196850"/>
          <p14:tracePt t="103214" x="325438" y="146050"/>
          <p14:tracePt t="103220" x="236538" y="82550"/>
          <p14:tracePt t="103228" x="152400" y="1905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7"/>
          <p:cNvSpPr txBox="1">
            <a:spLocks noGrp="1"/>
          </p:cNvSpPr>
          <p:nvPr>
            <p:ph type="ctrTitle"/>
          </p:nvPr>
        </p:nvSpPr>
        <p:spPr>
          <a:xfrm>
            <a:off x="239945" y="142265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TIMELINE</a:t>
            </a:r>
          </a:p>
        </p:txBody>
      </p:sp>
      <p:sp>
        <p:nvSpPr>
          <p:cNvPr id="1004" name="Google Shape;1004;p37"/>
          <p:cNvSpPr/>
          <p:nvPr/>
        </p:nvSpPr>
        <p:spPr>
          <a:xfrm>
            <a:off x="2149506" y="2215106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>
            <a:off x="2564084" y="228837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37"/>
          <p:cNvSpPr/>
          <p:nvPr/>
        </p:nvSpPr>
        <p:spPr>
          <a:xfrm>
            <a:off x="2820489" y="2236752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3756" y="1"/>
                </a:moveTo>
                <a:lnTo>
                  <a:pt x="1" y="3599"/>
                </a:lnTo>
                <a:lnTo>
                  <a:pt x="7511" y="3599"/>
                </a:lnTo>
                <a:lnTo>
                  <a:pt x="375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37"/>
          <p:cNvSpPr/>
          <p:nvPr/>
        </p:nvSpPr>
        <p:spPr>
          <a:xfrm>
            <a:off x="2815493" y="1571594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37"/>
          <p:cNvSpPr/>
          <p:nvPr/>
        </p:nvSpPr>
        <p:spPr>
          <a:xfrm>
            <a:off x="2843810" y="1599896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37"/>
          <p:cNvSpPr/>
          <p:nvPr/>
        </p:nvSpPr>
        <p:spPr>
          <a:xfrm>
            <a:off x="2880428" y="1691473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37"/>
          <p:cNvSpPr/>
          <p:nvPr/>
        </p:nvSpPr>
        <p:spPr>
          <a:xfrm>
            <a:off x="2649834" y="237410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37"/>
          <p:cNvSpPr/>
          <p:nvPr/>
        </p:nvSpPr>
        <p:spPr>
          <a:xfrm>
            <a:off x="2649834" y="237410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2762226" y="2458199"/>
            <a:ext cx="235606" cy="294716"/>
            <a:chOff x="2905736" y="2888729"/>
            <a:chExt cx="235606" cy="294716"/>
          </a:xfrm>
        </p:grpSpPr>
        <p:sp>
          <p:nvSpPr>
            <p:cNvPr id="1013" name="Google Shape;1013;p37"/>
            <p:cNvSpPr/>
            <p:nvPr/>
          </p:nvSpPr>
          <p:spPr>
            <a:xfrm>
              <a:off x="2956513" y="2888729"/>
              <a:ext cx="184830" cy="184830"/>
            </a:xfrm>
            <a:custGeom>
              <a:avLst/>
              <a:gdLst/>
              <a:ahLst/>
              <a:cxnLst/>
              <a:rect l="l" t="t" r="r" b="b"/>
              <a:pathLst>
                <a:path w="11579" h="11579" extrusionOk="0">
                  <a:moveTo>
                    <a:pt x="5761" y="1819"/>
                  </a:moveTo>
                  <a:cubicBezTo>
                    <a:pt x="7989" y="1819"/>
                    <a:pt x="10085" y="3763"/>
                    <a:pt x="9649" y="6415"/>
                  </a:cubicBezTo>
                  <a:cubicBezTo>
                    <a:pt x="9388" y="8084"/>
                    <a:pt x="8084" y="9388"/>
                    <a:pt x="6468" y="9701"/>
                  </a:cubicBezTo>
                  <a:cubicBezTo>
                    <a:pt x="6229" y="9740"/>
                    <a:pt x="5996" y="9759"/>
                    <a:pt x="5769" y="9759"/>
                  </a:cubicBezTo>
                  <a:cubicBezTo>
                    <a:pt x="2380" y="9759"/>
                    <a:pt x="431" y="5567"/>
                    <a:pt x="2973" y="3025"/>
                  </a:cubicBezTo>
                  <a:cubicBezTo>
                    <a:pt x="3796" y="2187"/>
                    <a:pt x="4791" y="1819"/>
                    <a:pt x="5761" y="1819"/>
                  </a:cubicBezTo>
                  <a:close/>
                  <a:moveTo>
                    <a:pt x="4799" y="0"/>
                  </a:moveTo>
                  <a:cubicBezTo>
                    <a:pt x="4642" y="0"/>
                    <a:pt x="4486" y="157"/>
                    <a:pt x="4486" y="313"/>
                  </a:cubicBezTo>
                  <a:lnTo>
                    <a:pt x="4486" y="626"/>
                  </a:lnTo>
                  <a:cubicBezTo>
                    <a:pt x="4486" y="731"/>
                    <a:pt x="4381" y="835"/>
                    <a:pt x="4277" y="887"/>
                  </a:cubicBezTo>
                  <a:cubicBezTo>
                    <a:pt x="3964" y="991"/>
                    <a:pt x="3651" y="1096"/>
                    <a:pt x="3390" y="1252"/>
                  </a:cubicBezTo>
                  <a:cubicBezTo>
                    <a:pt x="3326" y="1274"/>
                    <a:pt x="3270" y="1286"/>
                    <a:pt x="3219" y="1286"/>
                  </a:cubicBezTo>
                  <a:cubicBezTo>
                    <a:pt x="3148" y="1286"/>
                    <a:pt x="3086" y="1261"/>
                    <a:pt x="3025" y="1200"/>
                  </a:cubicBezTo>
                  <a:lnTo>
                    <a:pt x="2817" y="991"/>
                  </a:lnTo>
                  <a:cubicBezTo>
                    <a:pt x="2765" y="939"/>
                    <a:pt x="2686" y="913"/>
                    <a:pt x="2608" y="913"/>
                  </a:cubicBezTo>
                  <a:cubicBezTo>
                    <a:pt x="2530" y="913"/>
                    <a:pt x="2452" y="939"/>
                    <a:pt x="2400" y="991"/>
                  </a:cubicBezTo>
                  <a:lnTo>
                    <a:pt x="991" y="2399"/>
                  </a:lnTo>
                  <a:cubicBezTo>
                    <a:pt x="887" y="2504"/>
                    <a:pt x="887" y="2712"/>
                    <a:pt x="991" y="2817"/>
                  </a:cubicBezTo>
                  <a:lnTo>
                    <a:pt x="1200" y="3025"/>
                  </a:lnTo>
                  <a:cubicBezTo>
                    <a:pt x="1304" y="3130"/>
                    <a:pt x="1304" y="3286"/>
                    <a:pt x="1252" y="3390"/>
                  </a:cubicBezTo>
                  <a:cubicBezTo>
                    <a:pt x="1096" y="3703"/>
                    <a:pt x="991" y="3964"/>
                    <a:pt x="887" y="4277"/>
                  </a:cubicBezTo>
                  <a:cubicBezTo>
                    <a:pt x="835" y="4433"/>
                    <a:pt x="731" y="4486"/>
                    <a:pt x="574" y="4538"/>
                  </a:cubicBezTo>
                  <a:lnTo>
                    <a:pt x="313" y="4538"/>
                  </a:lnTo>
                  <a:cubicBezTo>
                    <a:pt x="105" y="4538"/>
                    <a:pt x="0" y="4642"/>
                    <a:pt x="0" y="4799"/>
                  </a:cubicBezTo>
                  <a:lnTo>
                    <a:pt x="0" y="6780"/>
                  </a:lnTo>
                  <a:cubicBezTo>
                    <a:pt x="0" y="6937"/>
                    <a:pt x="105" y="7093"/>
                    <a:pt x="313" y="7093"/>
                  </a:cubicBezTo>
                  <a:lnTo>
                    <a:pt x="574" y="7093"/>
                  </a:lnTo>
                  <a:cubicBezTo>
                    <a:pt x="731" y="7093"/>
                    <a:pt x="835" y="7198"/>
                    <a:pt x="887" y="7302"/>
                  </a:cubicBezTo>
                  <a:cubicBezTo>
                    <a:pt x="991" y="7615"/>
                    <a:pt x="1096" y="7928"/>
                    <a:pt x="1252" y="8188"/>
                  </a:cubicBezTo>
                  <a:cubicBezTo>
                    <a:pt x="1304" y="8293"/>
                    <a:pt x="1304" y="8449"/>
                    <a:pt x="1200" y="8554"/>
                  </a:cubicBezTo>
                  <a:lnTo>
                    <a:pt x="991" y="8762"/>
                  </a:lnTo>
                  <a:cubicBezTo>
                    <a:pt x="887" y="8866"/>
                    <a:pt x="887" y="9075"/>
                    <a:pt x="991" y="9179"/>
                  </a:cubicBezTo>
                  <a:lnTo>
                    <a:pt x="2400" y="10588"/>
                  </a:lnTo>
                  <a:cubicBezTo>
                    <a:pt x="2452" y="10640"/>
                    <a:pt x="2517" y="10666"/>
                    <a:pt x="2589" y="10666"/>
                  </a:cubicBezTo>
                  <a:cubicBezTo>
                    <a:pt x="2660" y="10666"/>
                    <a:pt x="2739" y="10640"/>
                    <a:pt x="2817" y="10588"/>
                  </a:cubicBezTo>
                  <a:lnTo>
                    <a:pt x="3025" y="10379"/>
                  </a:lnTo>
                  <a:cubicBezTo>
                    <a:pt x="3086" y="10318"/>
                    <a:pt x="3165" y="10293"/>
                    <a:pt x="3241" y="10293"/>
                  </a:cubicBezTo>
                  <a:cubicBezTo>
                    <a:pt x="3295" y="10293"/>
                    <a:pt x="3347" y="10305"/>
                    <a:pt x="3390" y="10327"/>
                  </a:cubicBezTo>
                  <a:cubicBezTo>
                    <a:pt x="3651" y="10483"/>
                    <a:pt x="3964" y="10588"/>
                    <a:pt x="4277" y="10692"/>
                  </a:cubicBezTo>
                  <a:cubicBezTo>
                    <a:pt x="4381" y="10744"/>
                    <a:pt x="4486" y="10848"/>
                    <a:pt x="4486" y="11005"/>
                  </a:cubicBezTo>
                  <a:lnTo>
                    <a:pt x="4486" y="11318"/>
                  </a:lnTo>
                  <a:cubicBezTo>
                    <a:pt x="4486" y="11474"/>
                    <a:pt x="4642" y="11578"/>
                    <a:pt x="4799" y="11578"/>
                  </a:cubicBezTo>
                  <a:lnTo>
                    <a:pt x="6780" y="11578"/>
                  </a:lnTo>
                  <a:cubicBezTo>
                    <a:pt x="6937" y="11578"/>
                    <a:pt x="7041" y="11474"/>
                    <a:pt x="7041" y="11318"/>
                  </a:cubicBezTo>
                  <a:lnTo>
                    <a:pt x="7041" y="10953"/>
                  </a:lnTo>
                  <a:cubicBezTo>
                    <a:pt x="7041" y="10796"/>
                    <a:pt x="7146" y="10692"/>
                    <a:pt x="7302" y="10640"/>
                  </a:cubicBezTo>
                  <a:cubicBezTo>
                    <a:pt x="7615" y="10588"/>
                    <a:pt x="7876" y="10431"/>
                    <a:pt x="8189" y="10327"/>
                  </a:cubicBezTo>
                  <a:cubicBezTo>
                    <a:pt x="8233" y="10283"/>
                    <a:pt x="8286" y="10267"/>
                    <a:pt x="8341" y="10267"/>
                  </a:cubicBezTo>
                  <a:cubicBezTo>
                    <a:pt x="8416" y="10267"/>
                    <a:pt x="8493" y="10297"/>
                    <a:pt x="8554" y="10327"/>
                  </a:cubicBezTo>
                  <a:lnTo>
                    <a:pt x="8762" y="10588"/>
                  </a:lnTo>
                  <a:cubicBezTo>
                    <a:pt x="8814" y="10640"/>
                    <a:pt x="8893" y="10666"/>
                    <a:pt x="8971" y="10666"/>
                  </a:cubicBezTo>
                  <a:cubicBezTo>
                    <a:pt x="9049" y="10666"/>
                    <a:pt x="9127" y="10640"/>
                    <a:pt x="9180" y="10588"/>
                  </a:cubicBezTo>
                  <a:lnTo>
                    <a:pt x="10588" y="9179"/>
                  </a:lnTo>
                  <a:cubicBezTo>
                    <a:pt x="10692" y="9075"/>
                    <a:pt x="10692" y="8866"/>
                    <a:pt x="10588" y="8762"/>
                  </a:cubicBezTo>
                  <a:lnTo>
                    <a:pt x="10379" y="8554"/>
                  </a:lnTo>
                  <a:cubicBezTo>
                    <a:pt x="10275" y="8449"/>
                    <a:pt x="10275" y="8293"/>
                    <a:pt x="10327" y="8188"/>
                  </a:cubicBezTo>
                  <a:cubicBezTo>
                    <a:pt x="10483" y="7928"/>
                    <a:pt x="10588" y="7615"/>
                    <a:pt x="10692" y="7302"/>
                  </a:cubicBezTo>
                  <a:cubicBezTo>
                    <a:pt x="10744" y="7198"/>
                    <a:pt x="10848" y="7093"/>
                    <a:pt x="10953" y="7093"/>
                  </a:cubicBezTo>
                  <a:lnTo>
                    <a:pt x="11266" y="7093"/>
                  </a:lnTo>
                  <a:cubicBezTo>
                    <a:pt x="11422" y="7093"/>
                    <a:pt x="11579" y="6937"/>
                    <a:pt x="11579" y="6780"/>
                  </a:cubicBezTo>
                  <a:lnTo>
                    <a:pt x="11579" y="4799"/>
                  </a:lnTo>
                  <a:cubicBezTo>
                    <a:pt x="11579" y="4642"/>
                    <a:pt x="11422" y="4538"/>
                    <a:pt x="11266" y="4538"/>
                  </a:cubicBezTo>
                  <a:lnTo>
                    <a:pt x="10953" y="4538"/>
                  </a:lnTo>
                  <a:cubicBezTo>
                    <a:pt x="10848" y="4486"/>
                    <a:pt x="10692" y="4433"/>
                    <a:pt x="10692" y="4277"/>
                  </a:cubicBezTo>
                  <a:cubicBezTo>
                    <a:pt x="10588" y="3964"/>
                    <a:pt x="10483" y="3703"/>
                    <a:pt x="10327" y="3390"/>
                  </a:cubicBezTo>
                  <a:cubicBezTo>
                    <a:pt x="10223" y="3286"/>
                    <a:pt x="10275" y="3130"/>
                    <a:pt x="10379" y="3025"/>
                  </a:cubicBezTo>
                  <a:lnTo>
                    <a:pt x="10588" y="2817"/>
                  </a:lnTo>
                  <a:cubicBezTo>
                    <a:pt x="10692" y="2712"/>
                    <a:pt x="10692" y="2504"/>
                    <a:pt x="10588" y="2399"/>
                  </a:cubicBezTo>
                  <a:lnTo>
                    <a:pt x="9180" y="991"/>
                  </a:lnTo>
                  <a:cubicBezTo>
                    <a:pt x="9127" y="939"/>
                    <a:pt x="9049" y="913"/>
                    <a:pt x="8971" y="913"/>
                  </a:cubicBezTo>
                  <a:cubicBezTo>
                    <a:pt x="8893" y="913"/>
                    <a:pt x="8814" y="939"/>
                    <a:pt x="8762" y="991"/>
                  </a:cubicBezTo>
                  <a:lnTo>
                    <a:pt x="8554" y="1200"/>
                  </a:lnTo>
                  <a:cubicBezTo>
                    <a:pt x="8489" y="1264"/>
                    <a:pt x="8405" y="1309"/>
                    <a:pt x="8325" y="1309"/>
                  </a:cubicBezTo>
                  <a:cubicBezTo>
                    <a:pt x="8276" y="1309"/>
                    <a:pt x="8228" y="1292"/>
                    <a:pt x="8189" y="1252"/>
                  </a:cubicBezTo>
                  <a:cubicBezTo>
                    <a:pt x="7876" y="1096"/>
                    <a:pt x="7615" y="991"/>
                    <a:pt x="7302" y="887"/>
                  </a:cubicBezTo>
                  <a:cubicBezTo>
                    <a:pt x="7146" y="835"/>
                    <a:pt x="7041" y="731"/>
                    <a:pt x="7041" y="626"/>
                  </a:cubicBezTo>
                  <a:lnTo>
                    <a:pt x="7041" y="313"/>
                  </a:lnTo>
                  <a:cubicBezTo>
                    <a:pt x="7041" y="157"/>
                    <a:pt x="6937" y="0"/>
                    <a:pt x="6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2978158" y="2928683"/>
              <a:ext cx="123231" cy="105400"/>
            </a:xfrm>
            <a:custGeom>
              <a:avLst/>
              <a:gdLst/>
              <a:ahLst/>
              <a:cxnLst/>
              <a:rect l="l" t="t" r="r" b="b"/>
              <a:pathLst>
                <a:path w="7720" h="6603" extrusionOk="0">
                  <a:moveTo>
                    <a:pt x="4434" y="1"/>
                  </a:moveTo>
                  <a:cubicBezTo>
                    <a:pt x="1513" y="1"/>
                    <a:pt x="0" y="3547"/>
                    <a:pt x="2087" y="5633"/>
                  </a:cubicBezTo>
                  <a:cubicBezTo>
                    <a:pt x="2757" y="6304"/>
                    <a:pt x="3578" y="6602"/>
                    <a:pt x="4383" y="6602"/>
                  </a:cubicBezTo>
                  <a:cubicBezTo>
                    <a:pt x="6085" y="6602"/>
                    <a:pt x="7719" y="5269"/>
                    <a:pt x="7719" y="3286"/>
                  </a:cubicBezTo>
                  <a:cubicBezTo>
                    <a:pt x="7719" y="1461"/>
                    <a:pt x="6259" y="1"/>
                    <a:pt x="4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2905736" y="3051898"/>
              <a:ext cx="130717" cy="131547"/>
            </a:xfrm>
            <a:custGeom>
              <a:avLst/>
              <a:gdLst/>
              <a:ahLst/>
              <a:cxnLst/>
              <a:rect l="l" t="t" r="r" b="b"/>
              <a:pathLst>
                <a:path w="8189" h="8241" extrusionOk="0">
                  <a:moveTo>
                    <a:pt x="4122" y="1305"/>
                  </a:moveTo>
                  <a:cubicBezTo>
                    <a:pt x="5702" y="1305"/>
                    <a:pt x="7213" y="2692"/>
                    <a:pt x="6884" y="4590"/>
                  </a:cubicBezTo>
                  <a:cubicBezTo>
                    <a:pt x="6676" y="5737"/>
                    <a:pt x="5737" y="6624"/>
                    <a:pt x="4590" y="6833"/>
                  </a:cubicBezTo>
                  <a:cubicBezTo>
                    <a:pt x="4413" y="6864"/>
                    <a:pt x="4241" y="6879"/>
                    <a:pt x="4074" y="6879"/>
                  </a:cubicBezTo>
                  <a:cubicBezTo>
                    <a:pt x="1724" y="6879"/>
                    <a:pt x="389" y="3940"/>
                    <a:pt x="2191" y="2139"/>
                  </a:cubicBezTo>
                  <a:cubicBezTo>
                    <a:pt x="2754" y="1560"/>
                    <a:pt x="3444" y="1305"/>
                    <a:pt x="4122" y="1305"/>
                  </a:cubicBezTo>
                  <a:close/>
                  <a:moveTo>
                    <a:pt x="3442" y="0"/>
                  </a:moveTo>
                  <a:cubicBezTo>
                    <a:pt x="3338" y="0"/>
                    <a:pt x="3234" y="105"/>
                    <a:pt x="3234" y="209"/>
                  </a:cubicBezTo>
                  <a:lnTo>
                    <a:pt x="3234" y="418"/>
                  </a:lnTo>
                  <a:cubicBezTo>
                    <a:pt x="3234" y="522"/>
                    <a:pt x="3181" y="574"/>
                    <a:pt x="3077" y="626"/>
                  </a:cubicBezTo>
                  <a:cubicBezTo>
                    <a:pt x="2869" y="678"/>
                    <a:pt x="2608" y="783"/>
                    <a:pt x="2399" y="887"/>
                  </a:cubicBezTo>
                  <a:cubicBezTo>
                    <a:pt x="2373" y="913"/>
                    <a:pt x="2334" y="926"/>
                    <a:pt x="2295" y="926"/>
                  </a:cubicBezTo>
                  <a:cubicBezTo>
                    <a:pt x="2256" y="926"/>
                    <a:pt x="2217" y="913"/>
                    <a:pt x="2191" y="887"/>
                  </a:cubicBezTo>
                  <a:lnTo>
                    <a:pt x="2034" y="731"/>
                  </a:lnTo>
                  <a:cubicBezTo>
                    <a:pt x="1982" y="705"/>
                    <a:pt x="1930" y="691"/>
                    <a:pt x="1878" y="691"/>
                  </a:cubicBezTo>
                  <a:cubicBezTo>
                    <a:pt x="1825" y="691"/>
                    <a:pt x="1773" y="705"/>
                    <a:pt x="1721" y="731"/>
                  </a:cubicBezTo>
                  <a:lnTo>
                    <a:pt x="782" y="1722"/>
                  </a:lnTo>
                  <a:cubicBezTo>
                    <a:pt x="678" y="1774"/>
                    <a:pt x="678" y="1930"/>
                    <a:pt x="782" y="2034"/>
                  </a:cubicBezTo>
                  <a:lnTo>
                    <a:pt x="887" y="2139"/>
                  </a:lnTo>
                  <a:cubicBezTo>
                    <a:pt x="939" y="2243"/>
                    <a:pt x="939" y="2347"/>
                    <a:pt x="887" y="2400"/>
                  </a:cubicBezTo>
                  <a:cubicBezTo>
                    <a:pt x="782" y="2608"/>
                    <a:pt x="730" y="2817"/>
                    <a:pt x="626" y="3078"/>
                  </a:cubicBezTo>
                  <a:cubicBezTo>
                    <a:pt x="626" y="3130"/>
                    <a:pt x="522" y="3234"/>
                    <a:pt x="417" y="3234"/>
                  </a:cubicBezTo>
                  <a:lnTo>
                    <a:pt x="209" y="3234"/>
                  </a:lnTo>
                  <a:cubicBezTo>
                    <a:pt x="104" y="3234"/>
                    <a:pt x="0" y="3286"/>
                    <a:pt x="0" y="3443"/>
                  </a:cubicBezTo>
                  <a:lnTo>
                    <a:pt x="0" y="4799"/>
                  </a:lnTo>
                  <a:cubicBezTo>
                    <a:pt x="0" y="4955"/>
                    <a:pt x="104" y="5007"/>
                    <a:pt x="209" y="5007"/>
                  </a:cubicBezTo>
                  <a:lnTo>
                    <a:pt x="469" y="5007"/>
                  </a:lnTo>
                  <a:cubicBezTo>
                    <a:pt x="522" y="5007"/>
                    <a:pt x="626" y="5111"/>
                    <a:pt x="678" y="5164"/>
                  </a:cubicBezTo>
                  <a:cubicBezTo>
                    <a:pt x="730" y="5424"/>
                    <a:pt x="782" y="5633"/>
                    <a:pt x="939" y="5842"/>
                  </a:cubicBezTo>
                  <a:cubicBezTo>
                    <a:pt x="939" y="5894"/>
                    <a:pt x="939" y="5998"/>
                    <a:pt x="887" y="6102"/>
                  </a:cubicBezTo>
                  <a:lnTo>
                    <a:pt x="730" y="6259"/>
                  </a:lnTo>
                  <a:cubicBezTo>
                    <a:pt x="626" y="6311"/>
                    <a:pt x="626" y="6467"/>
                    <a:pt x="730" y="6520"/>
                  </a:cubicBezTo>
                  <a:lnTo>
                    <a:pt x="1721" y="7511"/>
                  </a:lnTo>
                  <a:cubicBezTo>
                    <a:pt x="1747" y="7563"/>
                    <a:pt x="1799" y="7589"/>
                    <a:pt x="1852" y="7589"/>
                  </a:cubicBezTo>
                  <a:cubicBezTo>
                    <a:pt x="1904" y="7589"/>
                    <a:pt x="1956" y="7563"/>
                    <a:pt x="1982" y="7511"/>
                  </a:cubicBezTo>
                  <a:lnTo>
                    <a:pt x="2138" y="7354"/>
                  </a:lnTo>
                  <a:cubicBezTo>
                    <a:pt x="2191" y="7328"/>
                    <a:pt x="2243" y="7315"/>
                    <a:pt x="2288" y="7315"/>
                  </a:cubicBezTo>
                  <a:cubicBezTo>
                    <a:pt x="2334" y="7315"/>
                    <a:pt x="2373" y="7328"/>
                    <a:pt x="2399" y="7354"/>
                  </a:cubicBezTo>
                  <a:cubicBezTo>
                    <a:pt x="2608" y="7458"/>
                    <a:pt x="2816" y="7563"/>
                    <a:pt x="3077" y="7615"/>
                  </a:cubicBezTo>
                  <a:cubicBezTo>
                    <a:pt x="3129" y="7615"/>
                    <a:pt x="3234" y="7719"/>
                    <a:pt x="3234" y="7823"/>
                  </a:cubicBezTo>
                  <a:lnTo>
                    <a:pt x="3234" y="8032"/>
                  </a:lnTo>
                  <a:cubicBezTo>
                    <a:pt x="3234" y="8136"/>
                    <a:pt x="3286" y="8241"/>
                    <a:pt x="3442" y="8241"/>
                  </a:cubicBezTo>
                  <a:lnTo>
                    <a:pt x="4798" y="8241"/>
                  </a:lnTo>
                  <a:cubicBezTo>
                    <a:pt x="4903" y="8241"/>
                    <a:pt x="5007" y="8136"/>
                    <a:pt x="5007" y="8032"/>
                  </a:cubicBezTo>
                  <a:lnTo>
                    <a:pt x="5007" y="7823"/>
                  </a:lnTo>
                  <a:cubicBezTo>
                    <a:pt x="5007" y="7719"/>
                    <a:pt x="5059" y="7615"/>
                    <a:pt x="5163" y="7615"/>
                  </a:cubicBezTo>
                  <a:cubicBezTo>
                    <a:pt x="5424" y="7563"/>
                    <a:pt x="5633" y="7458"/>
                    <a:pt x="5841" y="7354"/>
                  </a:cubicBezTo>
                  <a:cubicBezTo>
                    <a:pt x="5867" y="7328"/>
                    <a:pt x="5907" y="7315"/>
                    <a:pt x="5952" y="7315"/>
                  </a:cubicBezTo>
                  <a:cubicBezTo>
                    <a:pt x="5998" y="7315"/>
                    <a:pt x="6050" y="7328"/>
                    <a:pt x="6102" y="7354"/>
                  </a:cubicBezTo>
                  <a:lnTo>
                    <a:pt x="6259" y="7511"/>
                  </a:lnTo>
                  <a:cubicBezTo>
                    <a:pt x="6285" y="7563"/>
                    <a:pt x="6337" y="7589"/>
                    <a:pt x="6389" y="7589"/>
                  </a:cubicBezTo>
                  <a:cubicBezTo>
                    <a:pt x="6441" y="7589"/>
                    <a:pt x="6493" y="7563"/>
                    <a:pt x="6519" y="7511"/>
                  </a:cubicBezTo>
                  <a:lnTo>
                    <a:pt x="7510" y="6520"/>
                  </a:lnTo>
                  <a:cubicBezTo>
                    <a:pt x="7615" y="6467"/>
                    <a:pt x="7615" y="6311"/>
                    <a:pt x="7510" y="6259"/>
                  </a:cubicBezTo>
                  <a:lnTo>
                    <a:pt x="7354" y="6102"/>
                  </a:lnTo>
                  <a:cubicBezTo>
                    <a:pt x="7302" y="5998"/>
                    <a:pt x="7302" y="5894"/>
                    <a:pt x="7302" y="5842"/>
                  </a:cubicBezTo>
                  <a:cubicBezTo>
                    <a:pt x="7406" y="5633"/>
                    <a:pt x="7510" y="5424"/>
                    <a:pt x="7562" y="5164"/>
                  </a:cubicBezTo>
                  <a:cubicBezTo>
                    <a:pt x="7615" y="5059"/>
                    <a:pt x="7719" y="5007"/>
                    <a:pt x="7771" y="5007"/>
                  </a:cubicBezTo>
                  <a:lnTo>
                    <a:pt x="7980" y="5007"/>
                  </a:lnTo>
                  <a:cubicBezTo>
                    <a:pt x="8136" y="5007"/>
                    <a:pt x="8188" y="4903"/>
                    <a:pt x="8188" y="4799"/>
                  </a:cubicBezTo>
                  <a:lnTo>
                    <a:pt x="8188" y="3390"/>
                  </a:lnTo>
                  <a:cubicBezTo>
                    <a:pt x="8188" y="3286"/>
                    <a:pt x="8136" y="3182"/>
                    <a:pt x="7980" y="3182"/>
                  </a:cubicBezTo>
                  <a:lnTo>
                    <a:pt x="7771" y="3182"/>
                  </a:lnTo>
                  <a:cubicBezTo>
                    <a:pt x="7667" y="3182"/>
                    <a:pt x="7615" y="3130"/>
                    <a:pt x="7562" y="3025"/>
                  </a:cubicBezTo>
                  <a:cubicBezTo>
                    <a:pt x="7510" y="2817"/>
                    <a:pt x="7406" y="2608"/>
                    <a:pt x="7302" y="2400"/>
                  </a:cubicBezTo>
                  <a:cubicBezTo>
                    <a:pt x="7249" y="2295"/>
                    <a:pt x="7302" y="2191"/>
                    <a:pt x="7354" y="2139"/>
                  </a:cubicBezTo>
                  <a:lnTo>
                    <a:pt x="7510" y="1982"/>
                  </a:lnTo>
                  <a:cubicBezTo>
                    <a:pt x="7562" y="1930"/>
                    <a:pt x="7562" y="1774"/>
                    <a:pt x="7510" y="1669"/>
                  </a:cubicBezTo>
                  <a:lnTo>
                    <a:pt x="6519" y="731"/>
                  </a:lnTo>
                  <a:cubicBezTo>
                    <a:pt x="6467" y="678"/>
                    <a:pt x="6415" y="652"/>
                    <a:pt x="6363" y="652"/>
                  </a:cubicBezTo>
                  <a:cubicBezTo>
                    <a:pt x="6311" y="652"/>
                    <a:pt x="6259" y="678"/>
                    <a:pt x="6206" y="731"/>
                  </a:cubicBezTo>
                  <a:lnTo>
                    <a:pt x="6102" y="887"/>
                  </a:lnTo>
                  <a:cubicBezTo>
                    <a:pt x="6050" y="913"/>
                    <a:pt x="5998" y="926"/>
                    <a:pt x="5952" y="926"/>
                  </a:cubicBezTo>
                  <a:cubicBezTo>
                    <a:pt x="5907" y="926"/>
                    <a:pt x="5867" y="913"/>
                    <a:pt x="5841" y="887"/>
                  </a:cubicBezTo>
                  <a:cubicBezTo>
                    <a:pt x="5633" y="783"/>
                    <a:pt x="5372" y="678"/>
                    <a:pt x="5163" y="626"/>
                  </a:cubicBezTo>
                  <a:cubicBezTo>
                    <a:pt x="5059" y="574"/>
                    <a:pt x="5007" y="522"/>
                    <a:pt x="5007" y="418"/>
                  </a:cubicBezTo>
                  <a:lnTo>
                    <a:pt x="5007" y="209"/>
                  </a:lnTo>
                  <a:cubicBezTo>
                    <a:pt x="5007" y="105"/>
                    <a:pt x="4903" y="0"/>
                    <a:pt x="4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2923215" y="3081030"/>
              <a:ext cx="84936" cy="72550"/>
            </a:xfrm>
            <a:custGeom>
              <a:avLst/>
              <a:gdLst/>
              <a:ahLst/>
              <a:cxnLst/>
              <a:rect l="l" t="t" r="r" b="b"/>
              <a:pathLst>
                <a:path w="5321" h="4545" extrusionOk="0">
                  <a:moveTo>
                    <a:pt x="3025" y="1"/>
                  </a:moveTo>
                  <a:cubicBezTo>
                    <a:pt x="991" y="1"/>
                    <a:pt x="0" y="2452"/>
                    <a:pt x="1408" y="3860"/>
                  </a:cubicBezTo>
                  <a:cubicBezTo>
                    <a:pt x="1882" y="4334"/>
                    <a:pt x="2461" y="4544"/>
                    <a:pt x="3026" y="4544"/>
                  </a:cubicBezTo>
                  <a:cubicBezTo>
                    <a:pt x="4202" y="4544"/>
                    <a:pt x="5320" y="3634"/>
                    <a:pt x="5320" y="2296"/>
                  </a:cubicBezTo>
                  <a:cubicBezTo>
                    <a:pt x="5320" y="992"/>
                    <a:pt x="4277" y="1"/>
                    <a:pt x="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7" name="Google Shape;1017;p37"/>
          <p:cNvSpPr/>
          <p:nvPr/>
        </p:nvSpPr>
        <p:spPr>
          <a:xfrm>
            <a:off x="4888431" y="1571594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7"/>
          <p:cNvSpPr/>
          <p:nvPr/>
        </p:nvSpPr>
        <p:spPr>
          <a:xfrm>
            <a:off x="4637022" y="228837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7"/>
          <p:cNvSpPr/>
          <p:nvPr/>
        </p:nvSpPr>
        <p:spPr>
          <a:xfrm>
            <a:off x="4893427" y="2236752"/>
            <a:ext cx="120724" cy="57465"/>
          </a:xfrm>
          <a:custGeom>
            <a:avLst/>
            <a:gdLst/>
            <a:ahLst/>
            <a:cxnLst/>
            <a:rect l="l" t="t" r="r" b="b"/>
            <a:pathLst>
              <a:path w="7563" h="3600" extrusionOk="0">
                <a:moveTo>
                  <a:pt x="3808" y="1"/>
                </a:moveTo>
                <a:lnTo>
                  <a:pt x="1" y="3599"/>
                </a:lnTo>
                <a:lnTo>
                  <a:pt x="7563" y="3599"/>
                </a:lnTo>
                <a:lnTo>
                  <a:pt x="380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7"/>
          <p:cNvSpPr/>
          <p:nvPr/>
        </p:nvSpPr>
        <p:spPr>
          <a:xfrm>
            <a:off x="4954197" y="1636514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7"/>
          <p:cNvSpPr/>
          <p:nvPr/>
        </p:nvSpPr>
        <p:spPr>
          <a:xfrm>
            <a:off x="4917563" y="1599896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7"/>
          <p:cNvSpPr/>
          <p:nvPr/>
        </p:nvSpPr>
        <p:spPr>
          <a:xfrm>
            <a:off x="4723602" y="237410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7"/>
          <p:cNvSpPr/>
          <p:nvPr/>
        </p:nvSpPr>
        <p:spPr>
          <a:xfrm>
            <a:off x="4723602" y="237410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7"/>
          <p:cNvSpPr/>
          <p:nvPr/>
        </p:nvSpPr>
        <p:spPr>
          <a:xfrm>
            <a:off x="3851970" y="3507143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7"/>
          <p:cNvSpPr/>
          <p:nvPr/>
        </p:nvSpPr>
        <p:spPr>
          <a:xfrm>
            <a:off x="3600545" y="2288374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37"/>
          <p:cNvSpPr/>
          <p:nvPr/>
        </p:nvSpPr>
        <p:spPr>
          <a:xfrm>
            <a:off x="3855290" y="2914408"/>
            <a:ext cx="119910" cy="57465"/>
          </a:xfrm>
          <a:custGeom>
            <a:avLst/>
            <a:gdLst/>
            <a:ahLst/>
            <a:cxnLst/>
            <a:rect l="l" t="t" r="r" b="b"/>
            <a:pathLst>
              <a:path w="7512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7"/>
          <p:cNvSpPr/>
          <p:nvPr/>
        </p:nvSpPr>
        <p:spPr>
          <a:xfrm>
            <a:off x="3916905" y="2819495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7"/>
          <p:cNvSpPr/>
          <p:nvPr/>
        </p:nvSpPr>
        <p:spPr>
          <a:xfrm>
            <a:off x="3881102" y="3536291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3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7"/>
                  <a:pt x="2243" y="4537"/>
                </a:cubicBezTo>
                <a:cubicBezTo>
                  <a:pt x="3495" y="4537"/>
                  <a:pt x="4538" y="3494"/>
                  <a:pt x="4538" y="2243"/>
                </a:cubicBezTo>
                <a:cubicBezTo>
                  <a:pt x="4538" y="991"/>
                  <a:pt x="3495" y="0"/>
                  <a:pt x="2243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7"/>
          <p:cNvSpPr/>
          <p:nvPr/>
        </p:nvSpPr>
        <p:spPr>
          <a:xfrm>
            <a:off x="3687125" y="237410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7"/>
          <p:cNvSpPr/>
          <p:nvPr/>
        </p:nvSpPr>
        <p:spPr>
          <a:xfrm>
            <a:off x="3687125" y="237410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7"/>
          <p:cNvSpPr/>
          <p:nvPr/>
        </p:nvSpPr>
        <p:spPr>
          <a:xfrm>
            <a:off x="5924892" y="3507143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7"/>
          <p:cNvSpPr/>
          <p:nvPr/>
        </p:nvSpPr>
        <p:spPr>
          <a:xfrm>
            <a:off x="5673483" y="2288374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7"/>
          <p:cNvSpPr/>
          <p:nvPr/>
        </p:nvSpPr>
        <p:spPr>
          <a:xfrm>
            <a:off x="5929058" y="2914408"/>
            <a:ext cx="119894" cy="57465"/>
          </a:xfrm>
          <a:custGeom>
            <a:avLst/>
            <a:gdLst/>
            <a:ahLst/>
            <a:cxnLst/>
            <a:rect l="l" t="t" r="r" b="b"/>
            <a:pathLst>
              <a:path w="7511" h="3600" extrusionOk="0">
                <a:moveTo>
                  <a:pt x="1" y="0"/>
                </a:moveTo>
                <a:lnTo>
                  <a:pt x="3756" y="3599"/>
                </a:lnTo>
                <a:lnTo>
                  <a:pt x="751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7"/>
          <p:cNvSpPr/>
          <p:nvPr/>
        </p:nvSpPr>
        <p:spPr>
          <a:xfrm>
            <a:off x="5990674" y="2731254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48FFD5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7"/>
          <p:cNvSpPr/>
          <p:nvPr/>
        </p:nvSpPr>
        <p:spPr>
          <a:xfrm>
            <a:off x="5954040" y="3535445"/>
            <a:ext cx="72438" cy="72454"/>
          </a:xfrm>
          <a:custGeom>
            <a:avLst/>
            <a:gdLst/>
            <a:ahLst/>
            <a:cxnLst/>
            <a:rect l="l" t="t" r="r" b="b"/>
            <a:pathLst>
              <a:path w="4538" h="4539" extrusionOk="0">
                <a:moveTo>
                  <a:pt x="2243" y="1"/>
                </a:moveTo>
                <a:cubicBezTo>
                  <a:pt x="991" y="1"/>
                  <a:pt x="0" y="992"/>
                  <a:pt x="0" y="2244"/>
                </a:cubicBezTo>
                <a:cubicBezTo>
                  <a:pt x="0" y="3547"/>
                  <a:pt x="991" y="4538"/>
                  <a:pt x="2243" y="4538"/>
                </a:cubicBezTo>
                <a:cubicBezTo>
                  <a:pt x="3547" y="4538"/>
                  <a:pt x="4538" y="3547"/>
                  <a:pt x="4538" y="2244"/>
                </a:cubicBezTo>
                <a:cubicBezTo>
                  <a:pt x="4538" y="992"/>
                  <a:pt x="3547" y="1"/>
                  <a:pt x="224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7"/>
          <p:cNvSpPr/>
          <p:nvPr/>
        </p:nvSpPr>
        <p:spPr>
          <a:xfrm>
            <a:off x="5760063" y="237410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7"/>
          <p:cNvSpPr/>
          <p:nvPr/>
        </p:nvSpPr>
        <p:spPr>
          <a:xfrm>
            <a:off x="5760063" y="2374109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37"/>
          <p:cNvSpPr txBox="1">
            <a:spLocks noGrp="1"/>
          </p:cNvSpPr>
          <p:nvPr>
            <p:ph type="subTitle" idx="4294967295"/>
          </p:nvPr>
        </p:nvSpPr>
        <p:spPr>
          <a:xfrm>
            <a:off x="599440" y="2694305"/>
            <a:ext cx="1999615" cy="408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&gt; Getting into the project &gt; Research about the AES Algorithm</a:t>
            </a:r>
          </a:p>
        </p:txBody>
      </p:sp>
      <p:sp>
        <p:nvSpPr>
          <p:cNvPr id="1046" name="Google Shape;1046;p37"/>
          <p:cNvSpPr txBox="1">
            <a:spLocks noGrp="1"/>
          </p:cNvSpPr>
          <p:nvPr>
            <p:ph type="ctrTitle" idx="4294967295"/>
          </p:nvPr>
        </p:nvSpPr>
        <p:spPr>
          <a:xfrm>
            <a:off x="1166165" y="2397095"/>
            <a:ext cx="885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</a:rPr>
              <a:t>Day 1-2</a:t>
            </a:r>
          </a:p>
        </p:txBody>
      </p:sp>
      <p:sp>
        <p:nvSpPr>
          <p:cNvPr id="1047" name="Google Shape;1047;p37"/>
          <p:cNvSpPr txBox="1">
            <a:spLocks noGrp="1"/>
          </p:cNvSpPr>
          <p:nvPr>
            <p:ph type="ctrTitle" idx="4294967295"/>
          </p:nvPr>
        </p:nvSpPr>
        <p:spPr>
          <a:xfrm>
            <a:off x="6804660" y="2397125"/>
            <a:ext cx="1813560" cy="492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</a:rPr>
              <a:t>AES ENCRYPTION</a:t>
            </a:r>
          </a:p>
        </p:txBody>
      </p:sp>
      <p:grpSp>
        <p:nvGrpSpPr>
          <p:cNvPr id="1048" name="Google Shape;1048;p37"/>
          <p:cNvGrpSpPr/>
          <p:nvPr/>
        </p:nvGrpSpPr>
        <p:grpSpPr>
          <a:xfrm>
            <a:off x="4842234" y="2471988"/>
            <a:ext cx="222293" cy="237986"/>
            <a:chOff x="5029650" y="894850"/>
            <a:chExt cx="1559950" cy="1670075"/>
          </a:xfrm>
        </p:grpSpPr>
        <p:sp>
          <p:nvSpPr>
            <p:cNvPr id="1049" name="Google Shape;1049;p37"/>
            <p:cNvSpPr/>
            <p:nvPr/>
          </p:nvSpPr>
          <p:spPr>
            <a:xfrm>
              <a:off x="5029650" y="2203275"/>
              <a:ext cx="243300" cy="361650"/>
            </a:xfrm>
            <a:custGeom>
              <a:avLst/>
              <a:gdLst/>
              <a:ahLst/>
              <a:cxnLst/>
              <a:rect l="l" t="t" r="r" b="b"/>
              <a:pathLst>
                <a:path w="9732" h="14466" extrusionOk="0">
                  <a:moveTo>
                    <a:pt x="6773" y="0"/>
                  </a:moveTo>
                  <a:cubicBezTo>
                    <a:pt x="3025" y="0"/>
                    <a:pt x="1" y="3222"/>
                    <a:pt x="1" y="7233"/>
                  </a:cubicBezTo>
                  <a:lnTo>
                    <a:pt x="1" y="12493"/>
                  </a:lnTo>
                  <a:cubicBezTo>
                    <a:pt x="1" y="13545"/>
                    <a:pt x="855" y="14465"/>
                    <a:pt x="1842" y="14465"/>
                  </a:cubicBezTo>
                  <a:lnTo>
                    <a:pt x="9732" y="14465"/>
                  </a:lnTo>
                  <a:cubicBezTo>
                    <a:pt x="9534" y="13873"/>
                    <a:pt x="9403" y="13216"/>
                    <a:pt x="9403" y="12493"/>
                  </a:cubicBezTo>
                  <a:lnTo>
                    <a:pt x="94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5356750" y="1941900"/>
              <a:ext cx="241675" cy="623025"/>
            </a:xfrm>
            <a:custGeom>
              <a:avLst/>
              <a:gdLst/>
              <a:ahLst/>
              <a:cxnLst/>
              <a:rect l="l" t="t" r="r" b="b"/>
              <a:pathLst>
                <a:path w="9667" h="24921" extrusionOk="0">
                  <a:moveTo>
                    <a:pt x="6707" y="1"/>
                  </a:moveTo>
                  <a:cubicBezTo>
                    <a:pt x="3025" y="1"/>
                    <a:pt x="1" y="3223"/>
                    <a:pt x="1" y="7233"/>
                  </a:cubicBezTo>
                  <a:lnTo>
                    <a:pt x="1" y="22948"/>
                  </a:lnTo>
                  <a:cubicBezTo>
                    <a:pt x="1" y="24000"/>
                    <a:pt x="790" y="24920"/>
                    <a:pt x="1776" y="24920"/>
                  </a:cubicBezTo>
                  <a:lnTo>
                    <a:pt x="9666" y="24920"/>
                  </a:lnTo>
                  <a:cubicBezTo>
                    <a:pt x="9535" y="24328"/>
                    <a:pt x="9337" y="23671"/>
                    <a:pt x="9337" y="22948"/>
                  </a:cubicBezTo>
                  <a:lnTo>
                    <a:pt x="9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5836725" y="894850"/>
              <a:ext cx="752875" cy="1670075"/>
            </a:xfrm>
            <a:custGeom>
              <a:avLst/>
              <a:gdLst/>
              <a:ahLst/>
              <a:cxnLst/>
              <a:rect l="l" t="t" r="r" b="b"/>
              <a:pathLst>
                <a:path w="30115" h="66803" extrusionOk="0">
                  <a:moveTo>
                    <a:pt x="15058" y="0"/>
                  </a:moveTo>
                  <a:cubicBezTo>
                    <a:pt x="14466" y="0"/>
                    <a:pt x="13940" y="329"/>
                    <a:pt x="13611" y="789"/>
                  </a:cubicBezTo>
                  <a:lnTo>
                    <a:pt x="527" y="19594"/>
                  </a:lnTo>
                  <a:cubicBezTo>
                    <a:pt x="132" y="20185"/>
                    <a:pt x="1" y="21040"/>
                    <a:pt x="330" y="21698"/>
                  </a:cubicBezTo>
                  <a:cubicBezTo>
                    <a:pt x="658" y="22355"/>
                    <a:pt x="1250" y="22750"/>
                    <a:pt x="1973" y="22750"/>
                  </a:cubicBezTo>
                  <a:lnTo>
                    <a:pt x="6707" y="22750"/>
                  </a:lnTo>
                  <a:lnTo>
                    <a:pt x="6707" y="64830"/>
                  </a:lnTo>
                  <a:cubicBezTo>
                    <a:pt x="6707" y="65882"/>
                    <a:pt x="7496" y="66802"/>
                    <a:pt x="8483" y="66802"/>
                  </a:cubicBezTo>
                  <a:lnTo>
                    <a:pt x="21567" y="66802"/>
                  </a:lnTo>
                  <a:cubicBezTo>
                    <a:pt x="22553" y="66802"/>
                    <a:pt x="23342" y="65882"/>
                    <a:pt x="23342" y="64830"/>
                  </a:cubicBezTo>
                  <a:lnTo>
                    <a:pt x="23342" y="22750"/>
                  </a:lnTo>
                  <a:lnTo>
                    <a:pt x="28010" y="22750"/>
                  </a:lnTo>
                  <a:cubicBezTo>
                    <a:pt x="28668" y="22750"/>
                    <a:pt x="29391" y="22355"/>
                    <a:pt x="29654" y="21698"/>
                  </a:cubicBezTo>
                  <a:cubicBezTo>
                    <a:pt x="30114" y="21040"/>
                    <a:pt x="30049" y="20185"/>
                    <a:pt x="29588" y="19594"/>
                  </a:cubicBezTo>
                  <a:lnTo>
                    <a:pt x="16570" y="789"/>
                  </a:lnTo>
                  <a:cubicBezTo>
                    <a:pt x="16241" y="329"/>
                    <a:pt x="15649" y="0"/>
                    <a:pt x="150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5680575" y="1678900"/>
              <a:ext cx="243300" cy="886025"/>
            </a:xfrm>
            <a:custGeom>
              <a:avLst/>
              <a:gdLst/>
              <a:ahLst/>
              <a:cxnLst/>
              <a:rect l="l" t="t" r="r" b="b"/>
              <a:pathLst>
                <a:path w="9732" h="35441" extrusionOk="0">
                  <a:moveTo>
                    <a:pt x="6773" y="1"/>
                  </a:moveTo>
                  <a:cubicBezTo>
                    <a:pt x="3091" y="1"/>
                    <a:pt x="1" y="3223"/>
                    <a:pt x="1" y="7233"/>
                  </a:cubicBezTo>
                  <a:lnTo>
                    <a:pt x="1" y="33468"/>
                  </a:lnTo>
                  <a:cubicBezTo>
                    <a:pt x="1" y="34520"/>
                    <a:pt x="855" y="35440"/>
                    <a:pt x="1842" y="35440"/>
                  </a:cubicBezTo>
                  <a:lnTo>
                    <a:pt x="9732" y="35440"/>
                  </a:lnTo>
                  <a:cubicBezTo>
                    <a:pt x="9534" y="34848"/>
                    <a:pt x="9403" y="34191"/>
                    <a:pt x="9403" y="33468"/>
                  </a:cubicBez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3" name="Google Shape;1053;p37"/>
          <p:cNvGrpSpPr/>
          <p:nvPr/>
        </p:nvGrpSpPr>
        <p:grpSpPr>
          <a:xfrm>
            <a:off x="5891534" y="2483189"/>
            <a:ext cx="196025" cy="243061"/>
            <a:chOff x="736175" y="1051000"/>
            <a:chExt cx="1678300" cy="2081000"/>
          </a:xfrm>
        </p:grpSpPr>
        <p:sp>
          <p:nvSpPr>
            <p:cNvPr id="1054" name="Google Shape;1054;p37"/>
            <p:cNvSpPr/>
            <p:nvPr/>
          </p:nvSpPr>
          <p:spPr>
            <a:xfrm>
              <a:off x="849600" y="1051000"/>
              <a:ext cx="1449800" cy="1414800"/>
            </a:xfrm>
            <a:custGeom>
              <a:avLst/>
              <a:gdLst/>
              <a:ahLst/>
              <a:cxnLst/>
              <a:rect l="l" t="t" r="r" b="b"/>
              <a:pathLst>
                <a:path w="57992" h="56592" extrusionOk="0">
                  <a:moveTo>
                    <a:pt x="29062" y="11507"/>
                  </a:moveTo>
                  <a:cubicBezTo>
                    <a:pt x="38267" y="11507"/>
                    <a:pt x="45762" y="19002"/>
                    <a:pt x="45762" y="28207"/>
                  </a:cubicBezTo>
                  <a:cubicBezTo>
                    <a:pt x="45762" y="37412"/>
                    <a:pt x="38267" y="44842"/>
                    <a:pt x="29062" y="44842"/>
                  </a:cubicBezTo>
                  <a:cubicBezTo>
                    <a:pt x="19857" y="44842"/>
                    <a:pt x="12361" y="37412"/>
                    <a:pt x="12361" y="28207"/>
                  </a:cubicBezTo>
                  <a:cubicBezTo>
                    <a:pt x="12361" y="18936"/>
                    <a:pt x="19857" y="11507"/>
                    <a:pt x="29062" y="11507"/>
                  </a:cubicBezTo>
                  <a:close/>
                  <a:moveTo>
                    <a:pt x="22334" y="0"/>
                  </a:moveTo>
                  <a:cubicBezTo>
                    <a:pt x="20900" y="0"/>
                    <a:pt x="19679" y="822"/>
                    <a:pt x="18673" y="2499"/>
                  </a:cubicBezTo>
                  <a:cubicBezTo>
                    <a:pt x="17095" y="5129"/>
                    <a:pt x="14794" y="6444"/>
                    <a:pt x="11769" y="6444"/>
                  </a:cubicBezTo>
                  <a:cubicBezTo>
                    <a:pt x="8745" y="6444"/>
                    <a:pt x="7167" y="8022"/>
                    <a:pt x="7167" y="11046"/>
                  </a:cubicBezTo>
                  <a:cubicBezTo>
                    <a:pt x="7101" y="14137"/>
                    <a:pt x="5786" y="16438"/>
                    <a:pt x="3222" y="17950"/>
                  </a:cubicBezTo>
                  <a:cubicBezTo>
                    <a:pt x="592" y="19528"/>
                    <a:pt x="0" y="21566"/>
                    <a:pt x="1512" y="24328"/>
                  </a:cubicBezTo>
                  <a:cubicBezTo>
                    <a:pt x="2959" y="26958"/>
                    <a:pt x="2959" y="29654"/>
                    <a:pt x="1512" y="32284"/>
                  </a:cubicBezTo>
                  <a:cubicBezTo>
                    <a:pt x="0" y="34914"/>
                    <a:pt x="592" y="37018"/>
                    <a:pt x="3222" y="38596"/>
                  </a:cubicBezTo>
                  <a:cubicBezTo>
                    <a:pt x="5852" y="40174"/>
                    <a:pt x="7167" y="42475"/>
                    <a:pt x="7167" y="45499"/>
                  </a:cubicBezTo>
                  <a:cubicBezTo>
                    <a:pt x="7233" y="48590"/>
                    <a:pt x="8745" y="50102"/>
                    <a:pt x="11769" y="50102"/>
                  </a:cubicBezTo>
                  <a:cubicBezTo>
                    <a:pt x="14794" y="50102"/>
                    <a:pt x="17095" y="51548"/>
                    <a:pt x="18673" y="54047"/>
                  </a:cubicBezTo>
                  <a:cubicBezTo>
                    <a:pt x="19691" y="55744"/>
                    <a:pt x="20928" y="56592"/>
                    <a:pt x="22384" y="56592"/>
                  </a:cubicBezTo>
                  <a:cubicBezTo>
                    <a:pt x="23185" y="56592"/>
                    <a:pt x="24052" y="56335"/>
                    <a:pt x="24985" y="55822"/>
                  </a:cubicBezTo>
                  <a:cubicBezTo>
                    <a:pt x="26300" y="55066"/>
                    <a:pt x="27648" y="54688"/>
                    <a:pt x="28996" y="54688"/>
                  </a:cubicBezTo>
                  <a:cubicBezTo>
                    <a:pt x="30344" y="54688"/>
                    <a:pt x="31692" y="55066"/>
                    <a:pt x="33007" y="55822"/>
                  </a:cubicBezTo>
                  <a:cubicBezTo>
                    <a:pt x="33942" y="56313"/>
                    <a:pt x="34810" y="56563"/>
                    <a:pt x="35612" y="56563"/>
                  </a:cubicBezTo>
                  <a:cubicBezTo>
                    <a:pt x="37066" y="56563"/>
                    <a:pt x="38302" y="55742"/>
                    <a:pt x="39319" y="54047"/>
                  </a:cubicBezTo>
                  <a:cubicBezTo>
                    <a:pt x="40897" y="51417"/>
                    <a:pt x="43198" y="50102"/>
                    <a:pt x="46222" y="50102"/>
                  </a:cubicBezTo>
                  <a:cubicBezTo>
                    <a:pt x="49247" y="50102"/>
                    <a:pt x="50825" y="48590"/>
                    <a:pt x="50825" y="45499"/>
                  </a:cubicBezTo>
                  <a:cubicBezTo>
                    <a:pt x="50891" y="42475"/>
                    <a:pt x="52206" y="40174"/>
                    <a:pt x="54770" y="38596"/>
                  </a:cubicBezTo>
                  <a:cubicBezTo>
                    <a:pt x="57400" y="37018"/>
                    <a:pt x="57992" y="34914"/>
                    <a:pt x="56479" y="32284"/>
                  </a:cubicBezTo>
                  <a:cubicBezTo>
                    <a:pt x="55033" y="29654"/>
                    <a:pt x="55033" y="26958"/>
                    <a:pt x="56479" y="24328"/>
                  </a:cubicBezTo>
                  <a:cubicBezTo>
                    <a:pt x="57992" y="21698"/>
                    <a:pt x="57400" y="19528"/>
                    <a:pt x="54770" y="17950"/>
                  </a:cubicBezTo>
                  <a:cubicBezTo>
                    <a:pt x="52140" y="16438"/>
                    <a:pt x="50825" y="14137"/>
                    <a:pt x="50825" y="11046"/>
                  </a:cubicBezTo>
                  <a:cubicBezTo>
                    <a:pt x="50759" y="8022"/>
                    <a:pt x="49247" y="6444"/>
                    <a:pt x="46222" y="6444"/>
                  </a:cubicBezTo>
                  <a:cubicBezTo>
                    <a:pt x="43198" y="6378"/>
                    <a:pt x="40897" y="5063"/>
                    <a:pt x="39319" y="2499"/>
                  </a:cubicBezTo>
                  <a:cubicBezTo>
                    <a:pt x="38312" y="822"/>
                    <a:pt x="37092" y="0"/>
                    <a:pt x="35658" y="0"/>
                  </a:cubicBezTo>
                  <a:cubicBezTo>
                    <a:pt x="34843" y="0"/>
                    <a:pt x="33959" y="265"/>
                    <a:pt x="33007" y="789"/>
                  </a:cubicBezTo>
                  <a:cubicBezTo>
                    <a:pt x="31692" y="1546"/>
                    <a:pt x="30344" y="1924"/>
                    <a:pt x="28996" y="1924"/>
                  </a:cubicBezTo>
                  <a:cubicBezTo>
                    <a:pt x="27648" y="1924"/>
                    <a:pt x="26300" y="1546"/>
                    <a:pt x="24985" y="789"/>
                  </a:cubicBezTo>
                  <a:cubicBezTo>
                    <a:pt x="24032" y="265"/>
                    <a:pt x="23148" y="0"/>
                    <a:pt x="22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736175" y="2326550"/>
              <a:ext cx="677250" cy="795600"/>
            </a:xfrm>
            <a:custGeom>
              <a:avLst/>
              <a:gdLst/>
              <a:ahLst/>
              <a:cxnLst/>
              <a:rect l="l" t="t" r="r" b="b"/>
              <a:pathLst>
                <a:path w="27090" h="31824" extrusionOk="0">
                  <a:moveTo>
                    <a:pt x="12493" y="0"/>
                  </a:moveTo>
                  <a:lnTo>
                    <a:pt x="0" y="24591"/>
                  </a:lnTo>
                  <a:lnTo>
                    <a:pt x="0" y="24591"/>
                  </a:lnTo>
                  <a:lnTo>
                    <a:pt x="9994" y="23407"/>
                  </a:lnTo>
                  <a:lnTo>
                    <a:pt x="15517" y="31823"/>
                  </a:lnTo>
                  <a:cubicBezTo>
                    <a:pt x="15517" y="31823"/>
                    <a:pt x="26965" y="8018"/>
                    <a:pt x="27088" y="7890"/>
                  </a:cubicBezTo>
                  <a:lnTo>
                    <a:pt x="27088" y="7890"/>
                  </a:ln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9" y="7890"/>
                  </a:cubicBezTo>
                  <a:cubicBezTo>
                    <a:pt x="27089" y="7890"/>
                    <a:pt x="27089" y="7890"/>
                    <a:pt x="27088" y="7890"/>
                  </a:cubicBezTo>
                  <a:lnTo>
                    <a:pt x="27088" y="7890"/>
                  </a:lnTo>
                  <a:cubicBezTo>
                    <a:pt x="21106" y="7758"/>
                    <a:pt x="23473" y="1644"/>
                    <a:pt x="16109" y="1513"/>
                  </a:cubicBezTo>
                  <a:cubicBezTo>
                    <a:pt x="12887" y="1513"/>
                    <a:pt x="12493" y="0"/>
                    <a:pt x="124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727350" y="2349550"/>
              <a:ext cx="687125" cy="782450"/>
            </a:xfrm>
            <a:custGeom>
              <a:avLst/>
              <a:gdLst/>
              <a:ahLst/>
              <a:cxnLst/>
              <a:rect l="l" t="t" r="r" b="b"/>
              <a:pathLst>
                <a:path w="27485" h="31298" extrusionOk="0">
                  <a:moveTo>
                    <a:pt x="14794" y="1"/>
                  </a:moveTo>
                  <a:cubicBezTo>
                    <a:pt x="5721" y="987"/>
                    <a:pt x="7496" y="3223"/>
                    <a:pt x="5458" y="4998"/>
                  </a:cubicBezTo>
                  <a:cubicBezTo>
                    <a:pt x="3733" y="6816"/>
                    <a:pt x="1710" y="7081"/>
                    <a:pt x="679" y="7081"/>
                  </a:cubicBezTo>
                  <a:cubicBezTo>
                    <a:pt x="257" y="7081"/>
                    <a:pt x="1" y="7036"/>
                    <a:pt x="1" y="7036"/>
                  </a:cubicBezTo>
                  <a:lnTo>
                    <a:pt x="1" y="7036"/>
                  </a:lnTo>
                  <a:lnTo>
                    <a:pt x="14137" y="31298"/>
                  </a:lnTo>
                  <a:lnTo>
                    <a:pt x="17622" y="22356"/>
                  </a:lnTo>
                  <a:lnTo>
                    <a:pt x="27484" y="23671"/>
                  </a:lnTo>
                  <a:lnTo>
                    <a:pt x="14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291750" y="1488225"/>
              <a:ext cx="565475" cy="535900"/>
            </a:xfrm>
            <a:custGeom>
              <a:avLst/>
              <a:gdLst/>
              <a:ahLst/>
              <a:cxnLst/>
              <a:rect l="l" t="t" r="r" b="b"/>
              <a:pathLst>
                <a:path w="22619" h="21436" extrusionOk="0">
                  <a:moveTo>
                    <a:pt x="11376" y="1"/>
                  </a:moveTo>
                  <a:lnTo>
                    <a:pt x="7825" y="7102"/>
                  </a:lnTo>
                  <a:lnTo>
                    <a:pt x="1" y="8220"/>
                  </a:lnTo>
                  <a:lnTo>
                    <a:pt x="5721" y="13743"/>
                  </a:lnTo>
                  <a:lnTo>
                    <a:pt x="4406" y="21435"/>
                  </a:lnTo>
                  <a:lnTo>
                    <a:pt x="11376" y="17819"/>
                  </a:lnTo>
                  <a:lnTo>
                    <a:pt x="18345" y="21435"/>
                  </a:lnTo>
                  <a:lnTo>
                    <a:pt x="17030" y="13743"/>
                  </a:lnTo>
                  <a:lnTo>
                    <a:pt x="22619" y="8220"/>
                  </a:lnTo>
                  <a:lnTo>
                    <a:pt x="14795" y="7102"/>
                  </a:lnTo>
                  <a:lnTo>
                    <a:pt x="11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37"/>
          <p:cNvGrpSpPr/>
          <p:nvPr/>
        </p:nvGrpSpPr>
        <p:grpSpPr>
          <a:xfrm>
            <a:off x="3836458" y="2491129"/>
            <a:ext cx="160902" cy="226360"/>
            <a:chOff x="2790850" y="955650"/>
            <a:chExt cx="1984000" cy="2791125"/>
          </a:xfrm>
        </p:grpSpPr>
        <p:sp>
          <p:nvSpPr>
            <p:cNvPr id="1059" name="Google Shape;1059;p37"/>
            <p:cNvSpPr/>
            <p:nvPr/>
          </p:nvSpPr>
          <p:spPr>
            <a:xfrm>
              <a:off x="3259325" y="955650"/>
              <a:ext cx="1048750" cy="1364350"/>
            </a:xfrm>
            <a:custGeom>
              <a:avLst/>
              <a:gdLst/>
              <a:ahLst/>
              <a:cxnLst/>
              <a:rect l="l" t="t" r="r" b="b"/>
              <a:pathLst>
                <a:path w="41950" h="54574" extrusionOk="0">
                  <a:moveTo>
                    <a:pt x="21041" y="1"/>
                  </a:moveTo>
                  <a:cubicBezTo>
                    <a:pt x="3157" y="1"/>
                    <a:pt x="1" y="12165"/>
                    <a:pt x="1" y="27221"/>
                  </a:cubicBezTo>
                  <a:cubicBezTo>
                    <a:pt x="1" y="42344"/>
                    <a:pt x="9403" y="54573"/>
                    <a:pt x="21041" y="54573"/>
                  </a:cubicBezTo>
                  <a:cubicBezTo>
                    <a:pt x="32613" y="54573"/>
                    <a:pt x="41949" y="42344"/>
                    <a:pt x="41949" y="27287"/>
                  </a:cubicBezTo>
                  <a:cubicBezTo>
                    <a:pt x="41949" y="12165"/>
                    <a:pt x="38859" y="1"/>
                    <a:pt x="21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790850" y="2370925"/>
              <a:ext cx="1984000" cy="1375850"/>
            </a:xfrm>
            <a:custGeom>
              <a:avLst/>
              <a:gdLst/>
              <a:ahLst/>
              <a:cxnLst/>
              <a:rect l="l" t="t" r="r" b="b"/>
              <a:pathLst>
                <a:path w="79360" h="55034" extrusionOk="0">
                  <a:moveTo>
                    <a:pt x="28142" y="1"/>
                  </a:moveTo>
                  <a:cubicBezTo>
                    <a:pt x="3946" y="4735"/>
                    <a:pt x="527" y="12099"/>
                    <a:pt x="67" y="37675"/>
                  </a:cubicBezTo>
                  <a:cubicBezTo>
                    <a:pt x="67" y="39274"/>
                    <a:pt x="26" y="39740"/>
                    <a:pt x="9" y="39740"/>
                  </a:cubicBezTo>
                  <a:cubicBezTo>
                    <a:pt x="4" y="39740"/>
                    <a:pt x="1" y="39704"/>
                    <a:pt x="1" y="39648"/>
                  </a:cubicBezTo>
                  <a:lnTo>
                    <a:pt x="1" y="42409"/>
                  </a:lnTo>
                  <a:cubicBezTo>
                    <a:pt x="1" y="42409"/>
                    <a:pt x="5787" y="55033"/>
                    <a:pt x="39583" y="55033"/>
                  </a:cubicBezTo>
                  <a:cubicBezTo>
                    <a:pt x="73378" y="55033"/>
                    <a:pt x="79230" y="42409"/>
                    <a:pt x="79230" y="42409"/>
                  </a:cubicBezTo>
                  <a:lnTo>
                    <a:pt x="79230" y="40371"/>
                  </a:lnTo>
                  <a:cubicBezTo>
                    <a:pt x="79252" y="40404"/>
                    <a:pt x="79270" y="40422"/>
                    <a:pt x="79285" y="40422"/>
                  </a:cubicBezTo>
                  <a:cubicBezTo>
                    <a:pt x="79359" y="40422"/>
                    <a:pt x="79350" y="39965"/>
                    <a:pt x="79296" y="38596"/>
                  </a:cubicBezTo>
                  <a:cubicBezTo>
                    <a:pt x="78901" y="12296"/>
                    <a:pt x="75679" y="4800"/>
                    <a:pt x="51155" y="1"/>
                  </a:cubicBezTo>
                  <a:cubicBezTo>
                    <a:pt x="51155" y="1"/>
                    <a:pt x="47736" y="4735"/>
                    <a:pt x="39648" y="4735"/>
                  </a:cubicBezTo>
                  <a:cubicBezTo>
                    <a:pt x="31627" y="4735"/>
                    <a:pt x="28142" y="1"/>
                    <a:pt x="28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1" name="Google Shape;1061;p37"/>
          <p:cNvCxnSpPr/>
          <p:nvPr/>
        </p:nvCxnSpPr>
        <p:spPr>
          <a:xfrm>
            <a:off x="239945" y="689415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045;p37"/>
          <p:cNvSpPr txBox="1"/>
          <p:nvPr/>
        </p:nvSpPr>
        <p:spPr>
          <a:xfrm>
            <a:off x="1260475" y="844550"/>
            <a:ext cx="2907030" cy="4089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&gt; Compile &amp; Organize the data</a:t>
            </a:r>
          </a:p>
        </p:txBody>
      </p:sp>
      <p:sp>
        <p:nvSpPr>
          <p:cNvPr id="3" name="Google Shape;1046;p37"/>
          <p:cNvSpPr txBox="1"/>
          <p:nvPr/>
        </p:nvSpPr>
        <p:spPr>
          <a:xfrm>
            <a:off x="2310765" y="1205230"/>
            <a:ext cx="894715" cy="263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</a:rPr>
              <a:t>Day 3-4</a:t>
            </a:r>
          </a:p>
        </p:txBody>
      </p:sp>
      <p:sp>
        <p:nvSpPr>
          <p:cNvPr id="6" name="Google Shape;1045;p37"/>
          <p:cNvSpPr txBox="1"/>
          <p:nvPr/>
        </p:nvSpPr>
        <p:spPr>
          <a:xfrm>
            <a:off x="4067175" y="843280"/>
            <a:ext cx="3331210" cy="4089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&gt; Working on Verilog Code (Build)</a:t>
            </a:r>
          </a:p>
        </p:txBody>
      </p:sp>
      <p:sp>
        <p:nvSpPr>
          <p:cNvPr id="7" name="Google Shape;1046;p37"/>
          <p:cNvSpPr txBox="1"/>
          <p:nvPr/>
        </p:nvSpPr>
        <p:spPr>
          <a:xfrm>
            <a:off x="4406265" y="1160145"/>
            <a:ext cx="999490" cy="3086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</a:rPr>
              <a:t>Day 8-12</a:t>
            </a:r>
          </a:p>
        </p:txBody>
      </p:sp>
      <p:sp>
        <p:nvSpPr>
          <p:cNvPr id="10" name="Google Shape;1045;p37"/>
          <p:cNvSpPr txBox="1"/>
          <p:nvPr/>
        </p:nvSpPr>
        <p:spPr>
          <a:xfrm>
            <a:off x="1301750" y="3897630"/>
            <a:ext cx="4581525" cy="4038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&gt; Preparing the Block diagram and Flowchart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300">
              <a:solidFill>
                <a:srgbClr val="FFFFFF"/>
              </a:solidFill>
            </a:endParaRPr>
          </a:p>
        </p:txBody>
      </p:sp>
      <p:sp>
        <p:nvSpPr>
          <p:cNvPr id="11" name="Google Shape;1046;p37"/>
          <p:cNvSpPr txBox="1"/>
          <p:nvPr/>
        </p:nvSpPr>
        <p:spPr>
          <a:xfrm>
            <a:off x="3374060" y="3600420"/>
            <a:ext cx="885600" cy="19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</a:rPr>
              <a:t>Day 4-7</a:t>
            </a:r>
          </a:p>
        </p:txBody>
      </p:sp>
      <p:sp>
        <p:nvSpPr>
          <p:cNvPr id="13" name="Google Shape;1045;p37"/>
          <p:cNvSpPr txBox="1"/>
          <p:nvPr/>
        </p:nvSpPr>
        <p:spPr>
          <a:xfrm>
            <a:off x="5315465" y="3897445"/>
            <a:ext cx="1859400" cy="40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>
                <a:solidFill>
                  <a:srgbClr val="FFFFFF"/>
                </a:solidFill>
              </a:rPr>
              <a:t>&gt; Test Bench (</a:t>
            </a:r>
            <a:r>
              <a:rPr lang="en-US" sz="1300">
                <a:sym typeface="+mn-ea"/>
              </a:rPr>
              <a:t>Debug) </a:t>
            </a:r>
            <a:r>
              <a:rPr lang="en-US" sz="1300">
                <a:solidFill>
                  <a:srgbClr val="FFFFFF"/>
                </a:solidFill>
              </a:rPr>
              <a:t> &amp; Simulation</a:t>
            </a:r>
          </a:p>
        </p:txBody>
      </p:sp>
      <p:sp>
        <p:nvSpPr>
          <p:cNvPr id="14" name="Google Shape;1046;p37"/>
          <p:cNvSpPr txBox="1"/>
          <p:nvPr/>
        </p:nvSpPr>
        <p:spPr>
          <a:xfrm>
            <a:off x="5452745" y="3600450"/>
            <a:ext cx="1111250" cy="3371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</a:rPr>
              <a:t>Day 13-15</a:t>
            </a:r>
          </a:p>
        </p:txBody>
      </p:sp>
      <p:sp>
        <p:nvSpPr>
          <p:cNvPr id="75" name="Google Shape;391;p27"/>
          <p:cNvSpPr/>
          <p:nvPr/>
        </p:nvSpPr>
        <p:spPr>
          <a:xfrm>
            <a:off x="7770851" y="4714588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6" name="Google Shape;392;p27"/>
          <p:cNvSpPr/>
          <p:nvPr/>
        </p:nvSpPr>
        <p:spPr>
          <a:xfrm>
            <a:off x="7770851" y="4956922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1045;p37"/>
          <p:cNvSpPr txBox="1"/>
          <p:nvPr/>
        </p:nvSpPr>
        <p:spPr>
          <a:xfrm>
            <a:off x="1517650" y="4168140"/>
            <a:ext cx="4133850" cy="4038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ym typeface="+mn-ea"/>
              </a:rPr>
              <a:t>&gt; Prepare the algorithm and data in organised manner</a:t>
            </a:r>
            <a:endParaRPr lang="en-US"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3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-US"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5200884" y="1737500"/>
            <a:ext cx="41360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Statement</a:t>
            </a:r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5003800" y="2461895"/>
            <a:ext cx="3658870" cy="1602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Bahnschrift Light" panose="020B0502040204020203" charset="0"/>
                <a:cs typeface="Bahnschrift Light" panose="020B0502040204020203" charset="0"/>
              </a:rPr>
              <a:t>Implement 128-bit AES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Bahnschrift Light" panose="020B0502040204020203" charset="0"/>
                <a:cs typeface="Bahnschrift Light" panose="020B0502040204020203" charset="0"/>
              </a:rPr>
              <a:t>(Advanced Encryption Standard) algorithm on FPGA board using Verilog hardware coding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Bahnschrift Light" panose="020B0502040204020203" charset="0"/>
                <a:cs typeface="Bahnschrift Light" panose="020B0502040204020203" charset="0"/>
              </a:rPr>
              <a:t>(only encryption part).</a:t>
            </a:r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nimation_640_kq7mrsn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773430"/>
            <a:ext cx="3853180" cy="3853180"/>
          </a:xfrm>
          <a:prstGeom prst="rect">
            <a:avLst/>
          </a:prstGeom>
        </p:spPr>
      </p:pic>
      <p:sp>
        <p:nvSpPr>
          <p:cNvPr id="3" name="Google Shape;391;p27"/>
          <p:cNvSpPr/>
          <p:nvPr/>
        </p:nvSpPr>
        <p:spPr>
          <a:xfrm>
            <a:off x="21311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21311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9E397F-2D43-421F-B3CB-34815E78B1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80"/>
    </mc:Choice>
    <mc:Fallback xmlns="">
      <p:transition spd="slow" advTm="14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83455" y="7051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TEAM</a:t>
            </a:r>
          </a:p>
        </p:txBody>
      </p:sp>
      <p:cxnSp>
        <p:nvCxnSpPr>
          <p:cNvPr id="1112" name="Google Shape;1112;p39"/>
          <p:cNvCxnSpPr/>
          <p:nvPr/>
        </p:nvCxnSpPr>
        <p:spPr>
          <a:xfrm flipV="1">
            <a:off x="3276600" y="900430"/>
            <a:ext cx="2219325" cy="1651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3" name="Google Shape;1113;p39"/>
          <p:cNvCxnSpPr/>
          <p:nvPr/>
        </p:nvCxnSpPr>
        <p:spPr>
          <a:xfrm>
            <a:off x="2642945" y="2469515"/>
            <a:ext cx="2781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4" name="Google Shape;1114;p39"/>
          <p:cNvCxnSpPr/>
          <p:nvPr/>
        </p:nvCxnSpPr>
        <p:spPr>
          <a:xfrm>
            <a:off x="1080845" y="3966845"/>
            <a:ext cx="4343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18" name="Google Shape;1118;p39"/>
          <p:cNvSpPr txBox="1">
            <a:spLocks noGrp="1"/>
          </p:cNvSpPr>
          <p:nvPr>
            <p:ph type="ctrTitle" idx="4294967295"/>
          </p:nvPr>
        </p:nvSpPr>
        <p:spPr>
          <a:xfrm>
            <a:off x="5674151" y="70421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Sainath Rao P</a:t>
            </a:r>
          </a:p>
        </p:txBody>
      </p:sp>
      <p:cxnSp>
        <p:nvCxnSpPr>
          <p:cNvPr id="1121" name="Google Shape;1121;p39"/>
          <p:cNvCxnSpPr/>
          <p:nvPr/>
        </p:nvCxnSpPr>
        <p:spPr>
          <a:xfrm>
            <a:off x="383455" y="61766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115;p39"/>
          <p:cNvSpPr txBox="1"/>
          <p:nvPr/>
        </p:nvSpPr>
        <p:spPr>
          <a:xfrm>
            <a:off x="2096770" y="955675"/>
            <a:ext cx="1734185" cy="5010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2" name="Google Shape;1118;p39"/>
          <p:cNvSpPr txBox="1"/>
          <p:nvPr/>
        </p:nvSpPr>
        <p:spPr>
          <a:xfrm>
            <a:off x="1781810" y="775970"/>
            <a:ext cx="1333500" cy="3168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Shashank Soni</a:t>
            </a:r>
          </a:p>
        </p:txBody>
      </p:sp>
      <p:sp>
        <p:nvSpPr>
          <p:cNvPr id="384" name="Google Shape;384;p27"/>
          <p:cNvSpPr/>
          <p:nvPr/>
        </p:nvSpPr>
        <p:spPr>
          <a:xfrm>
            <a:off x="19944" y="457173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7"/>
          <p:cNvSpPr/>
          <p:nvPr/>
        </p:nvSpPr>
        <p:spPr>
          <a:xfrm>
            <a:off x="442752" y="457173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19944" y="475349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7"/>
          <p:cNvSpPr/>
          <p:nvPr/>
        </p:nvSpPr>
        <p:spPr>
          <a:xfrm>
            <a:off x="442752" y="475349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7"/>
          <p:cNvSpPr/>
          <p:nvPr/>
        </p:nvSpPr>
        <p:spPr>
          <a:xfrm>
            <a:off x="19944" y="493525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419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7"/>
          <p:cNvSpPr/>
          <p:nvPr/>
        </p:nvSpPr>
        <p:spPr>
          <a:xfrm>
            <a:off x="442752" y="493525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rgbClr val="041E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861" name="Google Shape;861;p36"/>
          <p:cNvSpPr/>
          <p:nvPr/>
        </p:nvSpPr>
        <p:spPr>
          <a:xfrm>
            <a:off x="8044815" y="120015"/>
            <a:ext cx="868045" cy="497205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8118286" y="198530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>
            <a:off x="8406035" y="410823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6" name="Google Shape;1045;p37"/>
          <p:cNvSpPr txBox="1"/>
          <p:nvPr/>
        </p:nvSpPr>
        <p:spPr>
          <a:xfrm>
            <a:off x="5637530" y="1131570"/>
            <a:ext cx="2907030" cy="568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Research about the AES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Slides and animation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Preparing algorithm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Shift rows &amp; Subbytes code build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ym typeface="+mn-ea"/>
              </a:rPr>
              <a:t>&gt; Report preperation</a:t>
            </a:r>
            <a:endParaRPr lang="en-US" sz="1000">
              <a:solidFill>
                <a:srgbClr val="FFFFFF"/>
              </a:solidFill>
              <a:sym typeface="+mn-ea"/>
            </a:endParaRPr>
          </a:p>
        </p:txBody>
      </p:sp>
      <p:sp>
        <p:nvSpPr>
          <p:cNvPr id="4" name="Google Shape;1045;p37"/>
          <p:cNvSpPr txBox="1"/>
          <p:nvPr/>
        </p:nvSpPr>
        <p:spPr>
          <a:xfrm>
            <a:off x="1746250" y="1186815"/>
            <a:ext cx="3124835" cy="5683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Research about the AES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Slides and animation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Preparing algorithm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ym typeface="+mn-ea"/>
              </a:rPr>
              <a:t>&gt; Main module &amp; Test Bench code build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ym typeface="+mn-ea"/>
              </a:rPr>
              <a:t>&gt; Report preperation</a:t>
            </a:r>
            <a:endParaRPr lang="en-US" sz="1000">
              <a:solidFill>
                <a:srgbClr val="FFFFFF"/>
              </a:solidFill>
              <a:sym typeface="+mn-ea"/>
            </a:endParaRPr>
          </a:p>
        </p:txBody>
      </p:sp>
      <p:sp>
        <p:nvSpPr>
          <p:cNvPr id="5" name="Google Shape;1118;p39"/>
          <p:cNvSpPr txBox="1"/>
          <p:nvPr/>
        </p:nvSpPr>
        <p:spPr>
          <a:xfrm>
            <a:off x="5729396" y="226631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Tadiparthi Aditya</a:t>
            </a:r>
          </a:p>
        </p:txBody>
      </p:sp>
      <p:sp>
        <p:nvSpPr>
          <p:cNvPr id="8" name="Google Shape;1045;p37"/>
          <p:cNvSpPr txBox="1"/>
          <p:nvPr/>
        </p:nvSpPr>
        <p:spPr>
          <a:xfrm>
            <a:off x="5692775" y="2765425"/>
            <a:ext cx="3235325" cy="944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Research about the AES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Preparing algorithm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ym typeface="+mn-ea"/>
              </a:rPr>
              <a:t>&gt; Slides preparation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ym typeface="+mn-ea"/>
              </a:rPr>
              <a:t>&gt; Mix Column &amp; Key Genern code build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ym typeface="+mn-ea"/>
              </a:rPr>
              <a:t>&gt; Report preperation</a:t>
            </a:r>
          </a:p>
        </p:txBody>
      </p:sp>
      <p:sp>
        <p:nvSpPr>
          <p:cNvPr id="9" name="Google Shape;1118;p39"/>
          <p:cNvSpPr txBox="1"/>
          <p:nvPr/>
        </p:nvSpPr>
        <p:spPr>
          <a:xfrm>
            <a:off x="1047750" y="2158365"/>
            <a:ext cx="1333500" cy="13779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Dishant Meena</a:t>
            </a:r>
          </a:p>
        </p:txBody>
      </p:sp>
      <p:sp>
        <p:nvSpPr>
          <p:cNvPr id="10" name="Google Shape;1045;p37"/>
          <p:cNvSpPr txBox="1"/>
          <p:nvPr/>
        </p:nvSpPr>
        <p:spPr>
          <a:xfrm>
            <a:off x="1012190" y="2748915"/>
            <a:ext cx="2907030" cy="9728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Research about the AES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Slides preparation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Block diagram and Flowchart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Report preperation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Round Module code build</a:t>
            </a:r>
          </a:p>
        </p:txBody>
      </p:sp>
      <p:sp>
        <p:nvSpPr>
          <p:cNvPr id="12" name="Google Shape;1118;p39"/>
          <p:cNvSpPr txBox="1"/>
          <p:nvPr/>
        </p:nvSpPr>
        <p:spPr>
          <a:xfrm>
            <a:off x="5692566" y="372427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 panose="02000000000000000000"/>
              <a:buNone/>
              <a:defRPr sz="3000" b="0" i="0" u="none" strike="noStrike" cap="none">
                <a:solidFill>
                  <a:srgbClr val="FFFFFF"/>
                </a:solidFill>
                <a:latin typeface="Roboto Black" panose="02000000000000000000"/>
                <a:ea typeface="Roboto Black" panose="02000000000000000000"/>
                <a:cs typeface="Roboto Black" panose="02000000000000000000"/>
                <a:sym typeface="Roboto Black" panose="020000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 panose="02000503040000020004"/>
              <a:buNone/>
              <a:defRPr sz="5200" b="1" i="0" u="none" strike="noStrike" cap="none">
                <a:solidFill>
                  <a:srgbClr val="FFFFFF"/>
                </a:solidFill>
                <a:latin typeface="Bree Serif" panose="02000503040000020004"/>
                <a:ea typeface="Bree Serif" panose="02000503040000020004"/>
                <a:cs typeface="Bree Serif" panose="02000503040000020004"/>
                <a:sym typeface="Bree Serif" panose="020005030400000200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Yashraj</a:t>
            </a:r>
          </a:p>
        </p:txBody>
      </p:sp>
      <p:sp>
        <p:nvSpPr>
          <p:cNvPr id="13" name="Google Shape;1045;p37"/>
          <p:cNvSpPr txBox="1"/>
          <p:nvPr/>
        </p:nvSpPr>
        <p:spPr>
          <a:xfrm>
            <a:off x="5676265" y="4112260"/>
            <a:ext cx="3297555" cy="494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●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 panose="02000000000000000000"/>
              <a:buChar char="○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 panose="02000000000000000000"/>
              <a:buChar char="■"/>
              <a:defRPr sz="1400" b="0" i="0" u="none" strike="noStrike" cap="none">
                <a:solidFill>
                  <a:srgbClr val="FFFFFF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Research about the AES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rgbClr val="FFFFFF"/>
                </a:solidFill>
              </a:rPr>
              <a:t>&gt; Block diagram and Flowchart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ym typeface="+mn-ea"/>
              </a:rPr>
              <a:t>&gt; Slides preparation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ym typeface="+mn-ea"/>
              </a:rPr>
              <a:t>&gt; Report preperation</a:t>
            </a:r>
          </a:p>
          <a:p>
            <a:pPr marL="0" lvl="0" indent="0" algn="l" rtl="0">
              <a:lnSpc>
                <a:spcPct val="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&gt; S-box code build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E3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ambVID-20210623-WA0098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00480" y="516255"/>
            <a:ext cx="7843520" cy="4411980"/>
          </a:xfrm>
          <a:prstGeom prst="rect">
            <a:avLst/>
          </a:prstGeom>
        </p:spPr>
      </p:pic>
      <p:cxnSp>
        <p:nvCxnSpPr>
          <p:cNvPr id="291" name="Google Shape;291;p25"/>
          <p:cNvCxnSpPr/>
          <p:nvPr/>
        </p:nvCxnSpPr>
        <p:spPr>
          <a:xfrm>
            <a:off x="323215" y="555625"/>
            <a:ext cx="194437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181610" y="51435"/>
            <a:ext cx="2183765" cy="483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Block Diagram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D891DC2-AE94-48D3-B97C-CB07F44ED9D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18"/>
    </mc:Choice>
    <mc:Fallback xmlns="">
      <p:transition spd="slow" advTm="20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188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23" x="6207125" y="4397375"/>
          <p14:tracePt t="2231" x="6161088" y="4251325"/>
          <p14:tracePt t="2237" x="6116638" y="4079875"/>
          <p14:tracePt t="2244" x="6072188" y="3963988"/>
          <p14:tracePt t="2250" x="6034088" y="3875088"/>
          <p14:tracePt t="2256" x="5989638" y="3798888"/>
          <p14:tracePt t="2266" x="5945188" y="3722688"/>
          <p14:tracePt t="2272" x="5900738" y="3638550"/>
          <p14:tracePt t="2278" x="5868988" y="3549650"/>
          <p14:tracePt t="2285" x="5818188" y="3467100"/>
          <p14:tracePt t="2294" x="5773738" y="3397250"/>
          <p14:tracePt t="2304" x="5722938" y="3327400"/>
          <p14:tracePt t="2311" x="5670550" y="3270250"/>
          <p14:tracePt t="2314" x="5619750" y="3198813"/>
          <p14:tracePt t="2318" x="5556250" y="3109913"/>
          <p14:tracePt t="2326" x="5486400" y="3001963"/>
          <p14:tracePt t="2334" x="5416550" y="2913063"/>
          <p14:tracePt t="2340" x="5346700" y="2843213"/>
          <p14:tracePt t="2350" x="5283200" y="2759075"/>
          <p14:tracePt t="2354" x="5230813" y="2682875"/>
          <p14:tracePt t="2361" x="5167313" y="2613025"/>
          <p14:tracePt t="2368" x="5110163" y="2543175"/>
          <p14:tracePt t="2375" x="5059363" y="2486025"/>
          <p14:tracePt t="2383" x="5021263" y="2454275"/>
          <p14:tracePt t="2388" x="4989513" y="2416175"/>
          <p14:tracePt t="2395" x="4951413" y="2384425"/>
          <p14:tracePt t="2403" x="4913313" y="2351088"/>
          <p14:tracePt t="2413" x="4881563" y="2325688"/>
          <p14:tracePt t="2424" x="4805363" y="2255838"/>
          <p14:tracePt t="2435" x="4752975" y="2205038"/>
          <p14:tracePt t="2439" x="4708525" y="2166938"/>
          <p14:tracePt t="2444" x="4670425" y="2122488"/>
          <p14:tracePt t="2451" x="4619625" y="2090738"/>
          <p14:tracePt t="2458" x="4581525" y="2052638"/>
          <p14:tracePt t="2469" x="4543425" y="2033588"/>
          <p14:tracePt t="2474" x="4505325" y="2001838"/>
          <p14:tracePt t="2479" x="4467225" y="1982788"/>
          <p14:tracePt t="2485" x="4441825" y="1957388"/>
          <p14:tracePt t="2493" x="4422775" y="1944688"/>
          <p14:tracePt t="2501" x="4403725" y="1938338"/>
          <p14:tracePt t="2506" x="4378325" y="1924050"/>
          <p14:tracePt t="2513" x="4359275" y="1911350"/>
          <p14:tracePt t="2523" x="4332288" y="1898650"/>
          <p14:tracePt t="2527" x="4319588" y="1885950"/>
          <p14:tracePt t="2535" x="4300538" y="1873250"/>
          <p14:tracePt t="2541" x="4287838" y="1866900"/>
          <p14:tracePt t="2550" x="4275138" y="1860550"/>
          <p14:tracePt t="2555" x="4268788" y="1847850"/>
          <p14:tracePt t="2562" x="4256088" y="1841500"/>
          <p14:tracePt t="2571" x="4243388" y="1828800"/>
          <p14:tracePt t="2579" x="4237038" y="1816100"/>
          <p14:tracePt t="2588" x="4237038" y="1822450"/>
          <p14:tracePt t="2917" x="4179888" y="1765300"/>
          <p14:tracePt t="2934" x="4040188" y="1606550"/>
          <p14:tracePt t="2936" x="3983038" y="1549400"/>
          <p14:tracePt t="2945" x="3932238" y="1497013"/>
          <p14:tracePt t="2953" x="3879850" y="1458913"/>
          <p14:tracePt t="2960" x="3835400" y="1408113"/>
          <p14:tracePt t="2964" x="3784600" y="1376363"/>
          <p14:tracePt t="2972" x="3746500" y="1344613"/>
          <p14:tracePt t="2981" x="3714750" y="1312863"/>
          <p14:tracePt t="2986" x="3676650" y="1287463"/>
          <p14:tracePt t="2993" x="3638550" y="1255713"/>
          <p14:tracePt t="3002" x="3600450" y="1223963"/>
          <p14:tracePt t="3004" x="3562350" y="1192213"/>
          <p14:tracePt t="3012" x="3549650" y="1179513"/>
          <p14:tracePt t="3019" x="3530600" y="1173163"/>
          <p14:tracePt t="3028" x="3511550" y="1154113"/>
          <p14:tracePt t="3033" x="3492500" y="1141413"/>
          <p14:tracePt t="3040" x="3473450" y="1122363"/>
          <p14:tracePt t="3047" x="3454400" y="1109663"/>
          <p14:tracePt t="3054" x="3441700" y="1096963"/>
          <p14:tracePt t="3061" x="3427413" y="1084263"/>
          <p14:tracePt t="3068" x="3408363" y="1077913"/>
          <p14:tracePt t="3075" x="3389313" y="1057275"/>
          <p14:tracePt t="3083" x="3370263" y="1044575"/>
          <p14:tracePt t="3088" x="3357563" y="1031875"/>
          <p14:tracePt t="3095" x="3344863" y="1019175"/>
          <p14:tracePt t="3102" x="3332163" y="1012825"/>
          <p14:tracePt t="3109" x="3313113" y="1006475"/>
          <p14:tracePt t="3116" x="3313113" y="1000125"/>
          <p14:tracePt t="3123" x="3300413" y="993775"/>
          <p14:tracePt t="3130" x="3287713" y="987425"/>
          <p14:tracePt t="3137" x="3281363" y="981075"/>
          <p14:tracePt t="3144" x="3275013" y="974725"/>
          <p14:tracePt t="3151" x="3262313" y="968375"/>
          <p14:tracePt t="3157" x="3249613" y="962025"/>
          <p14:tracePt t="3166" x="3249613" y="949325"/>
          <p14:tracePt t="3171" x="3236913" y="942975"/>
          <p14:tracePt t="3178" x="3224213" y="942975"/>
          <p14:tracePt t="3186" x="3217863" y="930275"/>
          <p14:tracePt t="3192" x="3211513" y="923925"/>
          <p14:tracePt t="3199" x="3198813" y="917575"/>
          <p14:tracePt t="3206" x="3192463" y="911225"/>
          <p14:tracePt t="3216" x="3186113" y="911225"/>
          <p14:tracePt t="3224" x="3179763" y="904875"/>
          <p14:tracePt t="3229" x="3173413" y="898525"/>
          <p14:tracePt t="3234" x="3167063" y="892175"/>
          <p14:tracePt t="3259" x="3154363" y="892175"/>
          <p14:tracePt t="3261" x="3154363" y="885825"/>
          <p14:tracePt t="3377" x="3160713" y="885825"/>
          <p14:tracePt t="3388" x="3167063" y="885825"/>
          <p14:tracePt t="3394" x="3179763" y="885825"/>
          <p14:tracePt t="3400" x="3198813" y="885825"/>
          <p14:tracePt t="3408" x="3230563" y="885825"/>
          <p14:tracePt t="3418" x="3306763" y="879475"/>
          <p14:tracePt t="3421" x="3435350" y="879475"/>
          <p14:tracePt t="3428" x="3702050" y="866775"/>
          <p14:tracePt t="3435" x="4027488" y="847725"/>
          <p14:tracePt t="3442" x="4249738" y="835025"/>
          <p14:tracePt t="3451" x="4410075" y="828675"/>
          <p14:tracePt t="3455" x="4518025" y="815975"/>
          <p14:tracePt t="3465" x="4619625" y="809625"/>
          <p14:tracePt t="3473" x="4708525" y="803275"/>
          <p14:tracePt t="3479" x="4791075" y="790575"/>
          <p14:tracePt t="3484" x="4875213" y="790575"/>
          <p14:tracePt t="3490" x="4970463" y="777875"/>
          <p14:tracePt t="3505" x="5160963" y="765175"/>
          <p14:tracePt t="3510" x="5249863" y="765175"/>
          <p14:tracePt t="3520" x="5346700" y="752475"/>
          <p14:tracePt t="3526" x="5441950" y="752475"/>
          <p14:tracePt t="3532" x="5492750" y="739775"/>
          <p14:tracePt t="3539" x="5568950" y="733425"/>
          <p14:tracePt t="3548" x="5626100" y="733425"/>
          <p14:tracePt t="3553" x="5676900" y="727075"/>
          <p14:tracePt t="3560" x="5741988" y="714375"/>
          <p14:tracePt t="3575" x="5830888" y="708025"/>
          <p14:tracePt t="3585" x="5862638" y="708025"/>
          <p14:tracePt t="3589" x="5888038" y="708025"/>
          <p14:tracePt t="3594" x="5913438" y="708025"/>
          <p14:tracePt t="3601" x="5926138" y="708025"/>
          <p14:tracePt t="3610" x="5957888" y="708025"/>
          <p14:tracePt t="3619" x="5995988" y="708025"/>
          <p14:tracePt t="3623" x="6027738" y="708025"/>
          <p14:tracePt t="3629" x="6059488" y="708025"/>
          <p14:tracePt t="3635" x="6103938" y="708025"/>
          <p14:tracePt t="3646" x="6142038" y="708025"/>
          <p14:tracePt t="3650" x="6188075" y="708025"/>
          <p14:tracePt t="3659" x="6232525" y="708025"/>
          <p14:tracePt t="3672" x="6296025" y="708025"/>
          <p14:tracePt t="3679" x="6327775" y="708025"/>
          <p14:tracePt t="3686" x="6365875" y="714375"/>
          <p14:tracePt t="3692" x="6397625" y="714375"/>
          <p14:tracePt t="3698" x="6423025" y="720725"/>
          <p14:tracePt t="3707" x="6448425" y="720725"/>
          <p14:tracePt t="3716" x="6480175" y="727075"/>
          <p14:tracePt t="3724" x="6499225" y="727075"/>
          <p14:tracePt t="3730" x="6524625" y="727075"/>
          <p14:tracePt t="3732" x="6550025" y="733425"/>
          <p14:tracePt t="3740" x="6569075" y="733425"/>
          <p14:tracePt t="3755" x="6588125" y="739775"/>
          <p14:tracePt t="3762" x="6600825" y="746125"/>
          <p14:tracePt t="3774" x="6607175" y="746125"/>
          <p14:tracePt t="3789" x="6619875" y="752475"/>
          <p14:tracePt t="3797" x="6626225" y="758825"/>
          <p14:tracePt t="3803" x="6640513" y="758825"/>
          <p14:tracePt t="3816" x="6646863" y="758825"/>
          <p14:tracePt t="3828" x="6653213" y="758825"/>
          <p14:tracePt t="3829" x="6653213" y="765175"/>
          <p14:tracePt t="3837" x="6659563" y="765175"/>
          <p14:tracePt t="3843" x="6665913" y="771525"/>
          <p14:tracePt t="3851" x="6672263" y="771525"/>
          <p14:tracePt t="3871" x="6672263" y="777875"/>
          <p14:tracePt t="3886" x="6678613" y="777875"/>
          <p14:tracePt t="3892" x="6678613" y="784225"/>
          <p14:tracePt t="3906" x="6678613" y="790575"/>
          <p14:tracePt t="3913" x="6684963" y="790575"/>
          <p14:tracePt t="3955" x="6684963" y="796925"/>
          <p14:tracePt t="4871" x="6659563" y="796925"/>
          <p14:tracePt t="4876" x="6607175" y="796925"/>
          <p14:tracePt t="4884" x="6524625" y="796925"/>
          <p14:tracePt t="4890" x="6416675" y="796925"/>
          <p14:tracePt t="4898" x="6289675" y="796925"/>
          <p14:tracePt t="4903" x="6181725" y="796925"/>
          <p14:tracePt t="4910" x="6091238" y="796925"/>
          <p14:tracePt t="4918" x="6002338" y="796925"/>
          <p14:tracePt t="4924" x="5938838" y="803275"/>
          <p14:tracePt t="4933" x="5862638" y="803275"/>
          <p14:tracePt t="4938" x="5799138" y="815975"/>
          <p14:tracePt t="4948" x="5735638" y="822325"/>
          <p14:tracePt t="4954" x="5676900" y="828675"/>
          <p14:tracePt t="4961" x="5613400" y="835025"/>
          <p14:tracePt t="4969" x="5549900" y="847725"/>
          <p14:tracePt t="4973" x="5486400" y="854075"/>
          <p14:tracePt t="4980" x="5410200" y="860425"/>
          <p14:tracePt t="4987" x="5346700" y="866775"/>
          <p14:tracePt t="4996" x="5283200" y="879475"/>
          <p14:tracePt t="5003" x="5218113" y="879475"/>
          <p14:tracePt t="5009" x="5148263" y="885825"/>
          <p14:tracePt t="5019" x="5072063" y="904875"/>
          <p14:tracePt t="5022" x="5021263" y="911225"/>
          <p14:tracePt t="5030" x="4957763" y="917575"/>
          <p14:tracePt t="5038" x="4900613" y="936625"/>
          <p14:tracePt t="5042" x="4843463" y="949325"/>
          <p14:tracePt t="5051" x="4784725" y="955675"/>
          <p14:tracePt t="5056" x="4740275" y="981075"/>
          <p14:tracePt t="5064" x="4708525" y="987425"/>
          <p14:tracePt t="5070" x="4657725" y="1006475"/>
          <p14:tracePt t="5077" x="4613275" y="1019175"/>
          <p14:tracePt t="5084" x="4581525" y="1031875"/>
          <p14:tracePt t="5091" x="4537075" y="1038225"/>
          <p14:tracePt t="5100" x="4498975" y="1057275"/>
          <p14:tracePt t="5104" x="4460875" y="1063625"/>
          <p14:tracePt t="5112" x="4448175" y="1069975"/>
          <p14:tracePt t="5119" x="4429125" y="1077913"/>
          <p14:tracePt t="5125" x="4410075" y="1084263"/>
          <p14:tracePt t="5134" x="4384675" y="1090613"/>
          <p14:tracePt t="5141" x="4378325" y="1090613"/>
          <p14:tracePt t="5155" x="4338638" y="1090613"/>
          <p14:tracePt t="5161" x="4332288" y="1096963"/>
          <p14:tracePt t="5167" x="4319588" y="1096963"/>
          <p14:tracePt t="5174" x="4313238" y="1096963"/>
          <p14:tracePt t="5183" x="4306888" y="1096963"/>
          <p14:tracePt t="5195" x="4300538" y="1096963"/>
          <p14:tracePt t="5202" x="4294188" y="1096963"/>
          <p14:tracePt t="5599" x="4237038" y="1096963"/>
          <p14:tracePt t="5606" x="4160838" y="1084263"/>
          <p14:tracePt t="5612" x="4084638" y="1063625"/>
          <p14:tracePt t="5621" x="4002088" y="1044575"/>
          <p14:tracePt t="5625" x="3925888" y="1038225"/>
          <p14:tracePt t="5635" x="3848100" y="1019175"/>
          <p14:tracePt t="5638" x="3784600" y="1012825"/>
          <p14:tracePt t="5645" x="3721100" y="1006475"/>
          <p14:tracePt t="5652" x="3651250" y="993775"/>
          <p14:tracePt t="5658" x="3587750" y="987425"/>
          <p14:tracePt t="5666" x="3524250" y="974725"/>
          <p14:tracePt t="5673" x="3460750" y="974725"/>
          <p14:tracePt t="5680" x="3402013" y="962025"/>
          <p14:tracePt t="5686" x="3351213" y="955675"/>
          <p14:tracePt t="5693" x="3306763" y="949325"/>
          <p14:tracePt t="5700" x="3249613" y="949325"/>
          <p14:tracePt t="5707" x="3205163" y="942975"/>
          <p14:tracePt t="5717" x="3173413" y="942975"/>
          <p14:tracePt t="5721" x="3141663" y="942975"/>
          <p14:tracePt t="5727" x="3097213" y="942975"/>
          <p14:tracePt t="5735" x="3065463" y="942975"/>
          <p14:tracePt t="5744" x="3033713" y="942975"/>
          <p14:tracePt t="5754" x="3001963" y="942975"/>
          <p14:tracePt t="5760" x="2982913" y="942975"/>
          <p14:tracePt t="5764" x="2949575" y="942975"/>
          <p14:tracePt t="5773" x="2924175" y="942975"/>
          <p14:tracePt t="5775" x="2898775" y="949325"/>
          <p14:tracePt t="5784" x="2867025" y="955675"/>
          <p14:tracePt t="5790" x="2841625" y="962025"/>
          <p14:tracePt t="5804" x="2816225" y="974725"/>
          <p14:tracePt t="5807" x="2790825" y="981075"/>
          <p14:tracePt t="5811" x="2765425" y="987425"/>
          <p14:tracePt t="5819" x="2746375" y="993775"/>
          <p14:tracePt t="5824" x="2740025" y="1000125"/>
          <p14:tracePt t="5837" x="2720975" y="1000125"/>
          <p14:tracePt t="5841" x="2708275" y="1006475"/>
          <p14:tracePt t="5848" x="2701925" y="1012825"/>
          <p14:tracePt t="5854" x="2689225" y="1019175"/>
          <p14:tracePt t="5860" x="2676525" y="1031875"/>
          <p14:tracePt t="5866" x="2663825" y="1044575"/>
          <p14:tracePt t="5873" x="2651125" y="1050925"/>
          <p14:tracePt t="5884" x="2651125" y="1057275"/>
          <p14:tracePt t="5886" x="2638425" y="1077913"/>
          <p14:tracePt t="5894" x="2625725" y="1090613"/>
          <p14:tracePt t="5901" x="2613025" y="1109663"/>
          <p14:tracePt t="5908" x="2606675" y="1128713"/>
          <p14:tracePt t="5917" x="2600325" y="1147763"/>
          <p14:tracePt t="5935" x="2574925" y="1230313"/>
          <p14:tracePt t="5943" x="2555875" y="1274763"/>
          <p14:tracePt t="5950" x="2549525" y="1319213"/>
          <p14:tracePt t="5956" x="2543175" y="1376363"/>
          <p14:tracePt t="5964" x="2536825" y="1420813"/>
          <p14:tracePt t="5970" x="2524125" y="1465263"/>
          <p14:tracePt t="5977" x="2517775" y="1511300"/>
          <p14:tracePt t="5984" x="2509838" y="1543050"/>
          <p14:tracePt t="5992" x="2509838" y="1587500"/>
          <p14:tracePt t="6002" x="2509838" y="1631950"/>
          <p14:tracePt t="6009" x="2509838" y="1676400"/>
          <p14:tracePt t="6013" x="2509838" y="1727200"/>
          <p14:tracePt t="6023" x="2509838" y="1784350"/>
          <p14:tracePt t="6028" x="2509838" y="1835150"/>
          <p14:tracePt t="6032" x="2509838" y="1879600"/>
          <p14:tracePt t="6039" x="2509838" y="1924050"/>
          <p14:tracePt t="6048" x="2509838" y="1970088"/>
          <p14:tracePt t="6053" x="2524125" y="2020888"/>
          <p14:tracePt t="6060" x="2530475" y="2065338"/>
          <p14:tracePt t="6068" x="2530475" y="2128838"/>
          <p14:tracePt t="6074" x="2536825" y="2205038"/>
          <p14:tracePt t="6086" x="2555875" y="2293938"/>
          <p14:tracePt t="6092" x="2562225" y="2390775"/>
          <p14:tracePt t="6094" x="2568575" y="2454275"/>
          <p14:tracePt t="6102" x="2581275" y="2505075"/>
          <p14:tracePt t="6108" x="2587625" y="2562225"/>
          <p14:tracePt t="6120" x="2600325" y="2625725"/>
          <p14:tracePt t="6125" x="2613025" y="2714625"/>
          <p14:tracePt t="6137" x="2638425" y="2894013"/>
          <p14:tracePt t="6143" x="2663825" y="2982913"/>
          <p14:tracePt t="6150" x="2670175" y="3040063"/>
          <p14:tracePt t="6160" x="2689225" y="3084513"/>
          <p14:tracePt t="6169" x="2695575" y="3128963"/>
          <p14:tracePt t="6174" x="2701925" y="3173413"/>
          <p14:tracePt t="6180" x="2708275" y="3225800"/>
          <p14:tracePt t="6185" x="2727325" y="3276600"/>
          <p14:tracePt t="6196" x="2733675" y="3321050"/>
          <p14:tracePt t="6200" x="2733675" y="3352800"/>
          <p14:tracePt t="6208" x="2740025" y="3378200"/>
          <p14:tracePt t="6216" x="2740025" y="3390900"/>
          <p14:tracePt t="6223" x="2746375" y="3409950"/>
          <p14:tracePt t="6226" x="2746375" y="3422650"/>
          <p14:tracePt t="6233" x="2752725" y="3435350"/>
          <p14:tracePt t="6240" x="2752725" y="3454400"/>
          <p14:tracePt t="6250" x="2752725" y="3473450"/>
          <p14:tracePt t="6259" x="2752725" y="3498850"/>
          <p14:tracePt t="6262" x="2759075" y="3517900"/>
          <p14:tracePt t="6271" x="2771775" y="3556000"/>
          <p14:tracePt t="6275" x="2778125" y="3587750"/>
          <p14:tracePt t="6286" x="2790825" y="3632200"/>
          <p14:tracePt t="6291" x="2797175" y="3671888"/>
          <p14:tracePt t="6295" x="2803525" y="3697288"/>
          <p14:tracePt t="6302" x="2816225" y="3722688"/>
          <p14:tracePt t="6313" x="2822575" y="3741738"/>
          <p14:tracePt t="6320" x="2828925" y="3748088"/>
          <p14:tracePt t="6326" x="2828925" y="3760788"/>
          <p14:tracePt t="6335" x="2835275" y="3767138"/>
          <p14:tracePt t="6653" x="2841625" y="3798888"/>
          <p14:tracePt t="6657" x="2867025" y="3856038"/>
          <p14:tracePt t="6663" x="2892425" y="3919538"/>
          <p14:tracePt t="6670" x="2917825" y="3995738"/>
          <p14:tracePt t="6677" x="2949575" y="4086225"/>
          <p14:tracePt t="6684" x="2976563" y="4175125"/>
          <p14:tracePt t="6691" x="3014663" y="4238625"/>
          <p14:tracePt t="6699" x="3027363" y="4283075"/>
          <p14:tracePt t="6704" x="3040063" y="4314825"/>
          <p14:tracePt t="6712" x="3046413" y="4327525"/>
          <p14:tracePt t="6719" x="3052763" y="4346575"/>
          <p14:tracePt t="6726" x="3065463" y="4359275"/>
          <p14:tracePt t="6733" x="3071813" y="4378325"/>
          <p14:tracePt t="6742" x="3071813" y="4384675"/>
          <p14:tracePt t="6752" x="3084513" y="4403725"/>
          <p14:tracePt t="6761" x="3090863" y="4416425"/>
          <p14:tracePt t="6763" x="3097213" y="4435475"/>
          <p14:tracePt t="6767" x="3109913" y="4441825"/>
          <p14:tracePt t="6774" x="3116263" y="4460875"/>
          <p14:tracePt t="6783" x="3122613" y="4473575"/>
          <p14:tracePt t="6788" x="3128963" y="4486275"/>
          <p14:tracePt t="6794" x="3135313" y="4492625"/>
          <p14:tracePt t="6802" x="3141663" y="4498975"/>
          <p14:tracePt t="6808" x="3148013" y="4506913"/>
          <p14:tracePt t="6818" x="3148013" y="4513263"/>
          <p14:tracePt t="6821" x="3154363" y="4519613"/>
          <p14:tracePt t="6833" x="3160713" y="4525963"/>
          <p14:tracePt t="6841" x="3160713" y="4532313"/>
          <p14:tracePt t="6846" x="3167063" y="4532313"/>
          <p14:tracePt t="6850" x="3167063" y="4545013"/>
          <p14:tracePt t="6859" x="3173413" y="4551363"/>
          <p14:tracePt t="6869" x="3179763" y="4551363"/>
          <p14:tracePt t="6874" x="3186113" y="4564063"/>
          <p14:tracePt t="6878" x="3186113" y="4570413"/>
          <p14:tracePt t="6891" x="3192463" y="4583113"/>
          <p14:tracePt t="6900" x="3205163" y="4589463"/>
          <p14:tracePt t="6912" x="3211513" y="4595813"/>
          <p14:tracePt t="6934" x="3224213" y="4608513"/>
          <p14:tracePt t="6940" x="3230563" y="4608513"/>
          <p14:tracePt t="6957" x="3236913" y="4614863"/>
          <p14:tracePt t="6970" x="3243263" y="4621213"/>
          <p14:tracePt t="6979" x="3249613" y="4621213"/>
          <p14:tracePt t="6982" x="3255963" y="4621213"/>
          <p14:tracePt t="7001" x="3262313" y="4621213"/>
          <p14:tracePt t="7017" x="3268663" y="4621213"/>
          <p14:tracePt t="7046" x="3268663" y="4614863"/>
          <p14:tracePt t="7054" x="3275013" y="4614863"/>
          <p14:tracePt t="7060" x="3275013" y="4608513"/>
          <p14:tracePt t="7070" x="3281363" y="4595813"/>
          <p14:tracePt t="7077" x="3287713" y="4576763"/>
          <p14:tracePt t="7079" x="3294063" y="4545013"/>
          <p14:tracePt t="7085" x="3306763" y="4498975"/>
          <p14:tracePt t="7093" x="3325813" y="4422775"/>
          <p14:tracePt t="7100" x="3344863" y="4314825"/>
          <p14:tracePt t="7106" x="3363913" y="4149725"/>
          <p14:tracePt t="7114" x="3389313" y="3900488"/>
          <p14:tracePt t="7120" x="3389313" y="3729038"/>
          <p14:tracePt t="7130" x="3389313" y="3556000"/>
          <p14:tracePt t="7142" x="3389313" y="3289300"/>
          <p14:tracePt t="7154" x="3389313" y="3160713"/>
          <p14:tracePt t="7157" x="3389313" y="3052763"/>
          <p14:tracePt t="7161" x="3389313" y="2951163"/>
          <p14:tracePt t="7169" x="3389313" y="2862263"/>
          <p14:tracePt t="7176" x="3389313" y="2792413"/>
          <p14:tracePt t="7184" x="3370263" y="2714625"/>
          <p14:tracePt t="7190" x="3363913" y="2619375"/>
          <p14:tracePt t="7197" x="3363913" y="2555875"/>
          <p14:tracePt t="7203" x="3351213" y="2479675"/>
          <p14:tracePt t="7211" x="3344863" y="2416175"/>
          <p14:tracePt t="7221" x="3338513" y="2338388"/>
          <p14:tracePt t="7227" x="3332163" y="2262188"/>
          <p14:tracePt t="7231" x="3319463" y="2185988"/>
          <p14:tracePt t="7238" x="3313113" y="2122488"/>
          <p14:tracePt t="7245" x="3306763" y="2065338"/>
          <p14:tracePt t="7252" x="3306763" y="2033588"/>
          <p14:tracePt t="7259" x="3306763" y="2008188"/>
          <p14:tracePt t="7267" x="3300413" y="1976438"/>
          <p14:tracePt t="7273" x="3300413" y="1944688"/>
          <p14:tracePt t="7280" x="3300413" y="1911350"/>
          <p14:tracePt t="7286" x="3294063" y="1879600"/>
          <p14:tracePt t="7293" x="3294063" y="1860550"/>
          <p14:tracePt t="7301" x="3287713" y="1835150"/>
          <p14:tracePt t="7307" x="3287713" y="1816100"/>
          <p14:tracePt t="7316" x="3287713" y="1797050"/>
          <p14:tracePt t="7321" x="3287713" y="1771650"/>
          <p14:tracePt t="7328" x="3287713" y="1746250"/>
          <p14:tracePt t="7335" x="3287713" y="1720850"/>
          <p14:tracePt t="7342" x="3287713" y="1701800"/>
          <p14:tracePt t="7350" x="3287713" y="1682750"/>
          <p14:tracePt t="7358" x="3287713" y="1663700"/>
          <p14:tracePt t="7365" x="3287713" y="1651000"/>
          <p14:tracePt t="7374" x="3287713" y="1631950"/>
          <p14:tracePt t="7379" x="3287713" y="1619250"/>
          <p14:tracePt t="7387" x="3287713" y="1606550"/>
          <p14:tracePt t="7392" x="3287713" y="1587500"/>
          <p14:tracePt t="7401" x="3287713" y="1574800"/>
          <p14:tracePt t="7405" x="3287713" y="1568450"/>
          <p14:tracePt t="7411" x="3287713" y="1555750"/>
          <p14:tracePt t="7419" x="3287713" y="1549400"/>
          <p14:tracePt t="7425" x="3287713" y="1536700"/>
          <p14:tracePt t="7434" x="3287713" y="1530350"/>
          <p14:tracePt t="7439" x="3287713" y="1524000"/>
          <p14:tracePt t="7446" x="3287713" y="1517650"/>
          <p14:tracePt t="7453" x="3287713" y="1511300"/>
          <p14:tracePt t="7460" x="3287713" y="1504950"/>
          <p14:tracePt t="7467" x="3287713" y="1497013"/>
          <p14:tracePt t="7476" x="3287713" y="1490663"/>
          <p14:tracePt t="7490" x="3287713" y="1484313"/>
          <p14:tracePt t="7498" x="3287713" y="1477963"/>
          <p14:tracePt t="7508" x="3287713" y="1471613"/>
          <p14:tracePt t="7524" x="3287713" y="1465263"/>
          <p14:tracePt t="7529" x="3287713" y="1458913"/>
          <p14:tracePt t="7543" x="3281363" y="1452563"/>
          <p14:tracePt t="7551" x="3281363" y="1446213"/>
          <p14:tracePt t="7557" x="3275013" y="1446213"/>
          <p14:tracePt t="7568" x="3275013" y="1439863"/>
          <p14:tracePt t="7580" x="3275013" y="1433513"/>
          <p14:tracePt t="7588" x="3275013" y="1427163"/>
          <p14:tracePt t="7603" x="3268663" y="1420813"/>
          <p14:tracePt t="7608" x="3268663" y="1414463"/>
          <p14:tracePt t="7626" x="3268663" y="1408113"/>
          <p14:tracePt t="7634" x="3268663" y="1401763"/>
          <p14:tracePt t="7649" x="3268663" y="1395413"/>
          <p14:tracePt t="7663" x="3268663" y="1389063"/>
          <p14:tracePt t="7670" x="3268663" y="1382713"/>
          <p14:tracePt t="7688" x="3268663" y="1376363"/>
          <p14:tracePt t="7697" x="3268663" y="1370013"/>
          <p14:tracePt t="7712" x="3268663" y="1363663"/>
          <p14:tracePt t="7720" x="3268663" y="1357313"/>
          <p14:tracePt t="7725" x="3268663" y="1350963"/>
          <p14:tracePt t="7751" x="3268663" y="1344613"/>
          <p14:tracePt t="7768" x="3275013" y="1338263"/>
          <p14:tracePt t="7781" x="3281363" y="1338263"/>
          <p14:tracePt t="7805" x="3287713" y="1338263"/>
          <p14:tracePt t="7818" x="3294063" y="1338263"/>
          <p14:tracePt t="7827" x="3300413" y="1338263"/>
          <p14:tracePt t="7841" x="3313113" y="1338263"/>
          <p14:tracePt t="7849" x="3319463" y="1338263"/>
          <p14:tracePt t="7864" x="3332163" y="1338263"/>
          <p14:tracePt t="7873" x="3344863" y="1344613"/>
          <p14:tracePt t="7877" x="3357563" y="1344613"/>
          <p14:tracePt t="7887" x="3382963" y="1344613"/>
          <p14:tracePt t="7891" x="3402013" y="1344613"/>
          <p14:tracePt t="7897" x="3414713" y="1344613"/>
          <p14:tracePt t="7904" x="3441700" y="1344613"/>
          <p14:tracePt t="7909" x="3467100" y="1344613"/>
          <p14:tracePt t="7917" x="3479800" y="1344613"/>
          <p14:tracePt t="7934" x="3517900" y="1344613"/>
          <p14:tracePt t="7936" x="3524250" y="1344613"/>
          <p14:tracePt t="7944" x="3536950" y="1344613"/>
          <p14:tracePt t="7951" x="3549650" y="1344613"/>
          <p14:tracePt t="7966" x="3556000" y="1344613"/>
          <p14:tracePt t="7972" x="3562350" y="1344613"/>
          <p14:tracePt t="7979" x="3562350" y="1338263"/>
          <p14:tracePt t="7986" x="3568700" y="1338263"/>
          <p14:tracePt t="8011" x="3568700" y="1331913"/>
          <p14:tracePt t="8028" x="3562350" y="1325563"/>
          <p14:tracePt t="8036" x="3556000" y="1325563"/>
          <p14:tracePt t="8041" x="3549650" y="1319213"/>
          <p14:tracePt t="8050" x="3536950" y="1319213"/>
          <p14:tracePt t="8054" x="3517900" y="1319213"/>
          <p14:tracePt t="8062" x="3498850" y="1319213"/>
          <p14:tracePt t="8070" x="3479800" y="1312863"/>
          <p14:tracePt t="8076" x="3454400" y="1306513"/>
          <p14:tracePt t="8083" x="3427413" y="1306513"/>
          <p14:tracePt t="8090" x="3408363" y="1300163"/>
          <p14:tracePt t="8099" x="3382963" y="1300163"/>
          <p14:tracePt t="8103" x="3357563" y="1300163"/>
          <p14:tracePt t="8110" x="3332163" y="1300163"/>
          <p14:tracePt t="8118" x="3306763" y="1300163"/>
          <p14:tracePt t="8124" x="3287713" y="1300163"/>
          <p14:tracePt t="8132" x="3262313" y="1306513"/>
          <p14:tracePt t="8138" x="3249613" y="1306513"/>
          <p14:tracePt t="8145" x="3236913" y="1312863"/>
          <p14:tracePt t="8152" x="3217863" y="1312863"/>
          <p14:tracePt t="8159" x="3205163" y="1319213"/>
          <p14:tracePt t="8167" x="3192463" y="1325563"/>
          <p14:tracePt t="8173" x="3186113" y="1331913"/>
          <p14:tracePt t="8179" x="3173413" y="1344613"/>
          <p14:tracePt t="8187" x="3160713" y="1357313"/>
          <p14:tracePt t="8193" x="3141663" y="1363663"/>
          <p14:tracePt t="8201" x="3135313" y="1376363"/>
          <p14:tracePt t="8207" x="3128963" y="1389063"/>
          <p14:tracePt t="8222" x="3116263" y="1408113"/>
          <p14:tracePt t="8227" x="3103563" y="1433513"/>
          <p14:tracePt t="8228" x="3090863" y="1458913"/>
          <p14:tracePt t="8235" x="3071813" y="1517650"/>
          <p14:tracePt t="8242" x="3046413" y="1600200"/>
          <p14:tracePt t="8250" x="3021013" y="1708150"/>
          <p14:tracePt t="8257" x="3001963" y="1841500"/>
          <p14:tracePt t="8263" x="2989263" y="2001838"/>
          <p14:tracePt t="8270" x="2989263" y="2198688"/>
          <p14:tracePt t="8277" x="2989263" y="2312988"/>
          <p14:tracePt t="8283" x="3001963" y="2390775"/>
          <p14:tracePt t="8293" x="3014663" y="2435225"/>
          <p14:tracePt t="8307" x="3046413" y="2517775"/>
          <p14:tracePt t="8312" x="3059113" y="2562225"/>
          <p14:tracePt t="8319" x="3084513" y="2593975"/>
          <p14:tracePt t="8328" x="3097213" y="2638425"/>
          <p14:tracePt t="8336" x="3122613" y="2676525"/>
          <p14:tracePt t="8340" x="3141663" y="2720975"/>
          <p14:tracePt t="8347" x="3173413" y="2759075"/>
          <p14:tracePt t="8353" x="3205163" y="2792413"/>
          <p14:tracePt t="8360" x="3243263" y="2817813"/>
          <p14:tracePt t="8368" x="3287713" y="2849563"/>
          <p14:tracePt t="8373" x="3338513" y="2881313"/>
          <p14:tracePt t="8384" x="3382963" y="2913063"/>
          <p14:tracePt t="8387" x="3435350" y="2938463"/>
          <p14:tracePt t="8394" x="3492500" y="2963863"/>
          <p14:tracePt t="8401" x="3536950" y="2989263"/>
          <p14:tracePt t="8408" x="3581400" y="3008313"/>
          <p14:tracePt t="8415" x="3632200" y="3027363"/>
          <p14:tracePt t="8422" x="3644900" y="3033713"/>
          <p14:tracePt t="8429" x="3663950" y="3033713"/>
          <p14:tracePt t="8436" x="3683000" y="3033713"/>
          <p14:tracePt t="8444" x="3695700" y="3040063"/>
          <p14:tracePt t="8450" x="3708400" y="3040063"/>
          <p14:tracePt t="8457" x="3721100" y="3040063"/>
          <p14:tracePt t="8471" x="3727450" y="3040063"/>
          <p14:tracePt t="8477" x="3740150" y="3040063"/>
          <p14:tracePt t="8491" x="3746500" y="3040063"/>
          <p14:tracePt t="8498" x="3759200" y="3040063"/>
          <p14:tracePt t="8509" x="3759200" y="3033713"/>
          <p14:tracePt t="8514" x="3771900" y="3027363"/>
          <p14:tracePt t="8527" x="3797300" y="2995613"/>
          <p14:tracePt t="8532" x="3816350" y="2970213"/>
          <p14:tracePt t="8541" x="3835400" y="2932113"/>
          <p14:tracePt t="8549" x="3867150" y="2874963"/>
          <p14:tracePt t="8554" x="3906838" y="2805113"/>
          <p14:tracePt t="8560" x="3925888" y="2740025"/>
          <p14:tracePt t="8569" x="3944938" y="2670175"/>
          <p14:tracePt t="8576" x="3963988" y="2606675"/>
          <p14:tracePt t="8586" x="3970338" y="2562225"/>
          <p14:tracePt t="8592" x="3976688" y="2530475"/>
          <p14:tracePt t="8594" x="3976688" y="2505075"/>
          <p14:tracePt t="8602" x="3976688" y="2479675"/>
          <p14:tracePt t="8609" x="3976688" y="2454275"/>
          <p14:tracePt t="8620" x="3976688" y="2422525"/>
          <p14:tracePt t="8625" x="3976688" y="2403475"/>
          <p14:tracePt t="8634" x="3970338" y="2365375"/>
          <p14:tracePt t="8636" x="3957638" y="2338388"/>
          <p14:tracePt t="8643" x="3951288" y="2312988"/>
          <p14:tracePt t="8651" x="3944938" y="2287588"/>
          <p14:tracePt t="8657" x="3932238" y="2262188"/>
          <p14:tracePt t="8666" x="3919538" y="2236788"/>
          <p14:tracePt t="8671" x="3906838" y="2217738"/>
          <p14:tracePt t="8678" x="3894138" y="2192338"/>
          <p14:tracePt t="8685" x="3873500" y="2173288"/>
          <p14:tracePt t="8692" x="3854450" y="2154238"/>
          <p14:tracePt t="8700" x="3841750" y="2141538"/>
          <p14:tracePt t="8706" x="3829050" y="2128838"/>
          <p14:tracePt t="8713" x="3822700" y="2116138"/>
          <p14:tracePt t="8720" x="3803650" y="2097088"/>
          <p14:tracePt t="8727" x="3790950" y="2078038"/>
          <p14:tracePt t="8734" x="3771900" y="2071688"/>
          <p14:tracePt t="8740" x="3752850" y="2039938"/>
          <p14:tracePt t="8750" x="3727450" y="2020888"/>
          <p14:tracePt t="8754" x="3708400" y="2001838"/>
          <p14:tracePt t="8761" x="3689350" y="1982788"/>
          <p14:tracePt t="8768" x="3670300" y="1963738"/>
          <p14:tracePt t="8775" x="3651250" y="1951038"/>
          <p14:tracePt t="8783" x="3638550" y="1938338"/>
          <p14:tracePt t="8789" x="3619500" y="1917700"/>
          <p14:tracePt t="8799" x="3613150" y="1905000"/>
          <p14:tracePt t="8810" x="3587750" y="1885950"/>
          <p14:tracePt t="8817" x="3581400" y="1873250"/>
          <p14:tracePt t="8823" x="3568700" y="1860550"/>
          <p14:tracePt t="8836" x="3568700" y="1854200"/>
          <p14:tracePt t="8841" x="3562350" y="1854200"/>
          <p14:tracePt t="8846" x="3556000" y="1841500"/>
          <p14:tracePt t="8854" x="3556000" y="1835150"/>
          <p14:tracePt t="8866" x="3549650" y="1828800"/>
          <p14:tracePt t="8873" x="3543300" y="1816100"/>
          <p14:tracePt t="8880" x="3536950" y="1816100"/>
          <p14:tracePt t="8886" x="3536950" y="1809750"/>
          <p14:tracePt t="8893" x="3530600" y="1803400"/>
          <p14:tracePt t="8907" x="3517900" y="1797050"/>
          <p14:tracePt t="8916" x="3517900" y="1790700"/>
          <p14:tracePt t="8920" x="3511550" y="1784350"/>
          <p14:tracePt t="8927" x="3505200" y="1784350"/>
          <p14:tracePt t="8935" x="3505200" y="1778000"/>
          <p14:tracePt t="8960" x="3486150" y="1771650"/>
          <p14:tracePt t="8976" x="3479800" y="1771650"/>
          <p14:tracePt t="8983" x="3473450" y="1771650"/>
          <p14:tracePt t="9004" x="3467100" y="1771650"/>
          <p14:tracePt t="9018" x="3460750" y="1771650"/>
          <p14:tracePt t="9427" x="3460750" y="1778000"/>
          <p14:tracePt t="9434" x="3460750" y="1784350"/>
          <p14:tracePt t="9441" x="3460750" y="1797050"/>
          <p14:tracePt t="9449" x="3460750" y="1816100"/>
          <p14:tracePt t="9455" x="3460750" y="1828800"/>
          <p14:tracePt t="9463" x="3460750" y="1847850"/>
          <p14:tracePt t="9473" x="3460750" y="1866900"/>
          <p14:tracePt t="9479" x="3460750" y="1879600"/>
          <p14:tracePt t="9482" x="3460750" y="1898650"/>
          <p14:tracePt t="9491" x="3460750" y="1917700"/>
          <p14:tracePt t="9496" x="3460750" y="1931988"/>
          <p14:tracePt t="9505" x="3460750" y="1944688"/>
          <p14:tracePt t="9511" x="3460750" y="1963738"/>
          <p14:tracePt t="9519" x="3460750" y="1976438"/>
          <p14:tracePt t="9523" x="3460750" y="1989138"/>
          <p14:tracePt t="9532" x="3460750" y="1995488"/>
          <p14:tracePt t="9537" x="3460750" y="2008188"/>
          <p14:tracePt t="9547" x="3460750" y="2020888"/>
          <p14:tracePt t="9555" x="3467100" y="2020888"/>
          <p14:tracePt t="9559" x="3467100" y="2027238"/>
          <p14:tracePt t="9566" x="3467100" y="2039938"/>
          <p14:tracePt t="9572" x="3473450" y="2039938"/>
          <p14:tracePt t="9581" x="3479800" y="2046288"/>
          <p14:tracePt t="9592" x="3486150" y="2058988"/>
          <p14:tracePt t="9595" x="3492500" y="2065338"/>
          <p14:tracePt t="9600" x="3498850" y="2065338"/>
          <p14:tracePt t="9607" x="3505200" y="2078038"/>
          <p14:tracePt t="9616" x="3511550" y="2078038"/>
          <p14:tracePt t="9620" x="3517900" y="2084388"/>
          <p14:tracePt t="9627" x="3530600" y="2084388"/>
          <p14:tracePt t="9635" x="3536950" y="2090738"/>
          <p14:tracePt t="9641" x="3543300" y="2090738"/>
          <p14:tracePt t="9654" x="3556000" y="2097088"/>
          <p14:tracePt t="9658" x="3562350" y="2097088"/>
          <p14:tracePt t="9663" x="3575050" y="2103438"/>
          <p14:tracePt t="9669" x="3581400" y="2103438"/>
          <p14:tracePt t="9676" x="3587750" y="2103438"/>
          <p14:tracePt t="9685" x="3600450" y="2103438"/>
          <p14:tracePt t="9689" x="3606800" y="2103438"/>
          <p14:tracePt t="9706" x="3625850" y="2103438"/>
          <p14:tracePt t="9718" x="3632200" y="2103438"/>
          <p14:tracePt t="9724" x="3644900" y="2103438"/>
          <p14:tracePt t="9732" x="3644900" y="2097088"/>
          <p14:tracePt t="9748" x="3651250" y="2097088"/>
          <p14:tracePt t="9757" x="3657600" y="2090738"/>
          <p14:tracePt t="9763" x="3657600" y="2084388"/>
          <p14:tracePt t="9773" x="3657600" y="2065338"/>
          <p14:tracePt t="9785" x="3663950" y="2052638"/>
          <p14:tracePt t="9794" x="3663950" y="2020888"/>
          <p14:tracePt t="9801" x="3663950" y="2001838"/>
          <p14:tracePt t="9808" x="3663950" y="1989138"/>
          <p14:tracePt t="9815" x="3657600" y="1963738"/>
          <p14:tracePt t="9822" x="3657600" y="1944688"/>
          <p14:tracePt t="9831" x="3651250" y="1924050"/>
          <p14:tracePt t="9837" x="3644900" y="1911350"/>
          <p14:tracePt t="9844" x="3632200" y="1892300"/>
          <p14:tracePt t="9853" x="3619500" y="1879600"/>
          <p14:tracePt t="9857" x="3613150" y="1866900"/>
          <p14:tracePt t="9864" x="3600450" y="1860550"/>
          <p14:tracePt t="9872" x="3594100" y="1854200"/>
          <p14:tracePt t="9877" x="3581400" y="1841500"/>
          <p14:tracePt t="9884" x="3568700" y="1835150"/>
          <p14:tracePt t="9894" x="3562350" y="1835150"/>
          <p14:tracePt t="9899" x="3556000" y="1828800"/>
          <p14:tracePt t="9907" x="3543300" y="1828800"/>
          <p14:tracePt t="9913" x="3536950" y="1822450"/>
          <p14:tracePt t="9923" x="3530600" y="1822450"/>
          <p14:tracePt t="9926" x="3524250" y="1822450"/>
          <p14:tracePt t="9933" x="3517900" y="1822450"/>
          <p14:tracePt t="9939" x="3511550" y="1822450"/>
          <p14:tracePt t="9951" x="3505200" y="1822450"/>
          <p14:tracePt t="9955" x="3498850" y="1828800"/>
          <p14:tracePt t="9967" x="3492500" y="1828800"/>
          <p14:tracePt t="9974" x="3486150" y="1835150"/>
          <p14:tracePt t="9991" x="3479800" y="1835150"/>
          <p14:tracePt t="9995" x="3479800" y="1841500"/>
          <p14:tracePt t="10002" x="3473450" y="1847850"/>
          <p14:tracePt t="10017" x="3473450" y="1854200"/>
          <p14:tracePt t="10029" x="3467100" y="1860550"/>
          <p14:tracePt t="10036" x="3467100" y="1866900"/>
          <p14:tracePt t="10043" x="3467100" y="1873250"/>
          <p14:tracePt t="10050" x="3460750" y="1879600"/>
          <p14:tracePt t="10059" x="3460750" y="1885950"/>
          <p14:tracePt t="10069" x="3454400" y="1898650"/>
          <p14:tracePt t="10075" x="3454400" y="1905000"/>
          <p14:tracePt t="10078" x="3454400" y="1917700"/>
          <p14:tracePt t="10085" x="3454400" y="1938338"/>
          <p14:tracePt t="10094" x="3454400" y="1951038"/>
          <p14:tracePt t="10104" x="3454400" y="1970088"/>
          <p14:tracePt t="10109" x="3454400" y="1989138"/>
          <p14:tracePt t="10112" x="3454400" y="2001838"/>
          <p14:tracePt t="10122" x="3454400" y="2014538"/>
          <p14:tracePt t="10129" x="3454400" y="2033588"/>
          <p14:tracePt t="10137" x="3460750" y="2052638"/>
          <p14:tracePt t="10141" x="3460750" y="2065338"/>
          <p14:tracePt t="10147" x="3460750" y="2084388"/>
          <p14:tracePt t="10154" x="3467100" y="2109788"/>
          <p14:tracePt t="10161" x="3473450" y="2122488"/>
          <p14:tracePt t="10168" x="3479800" y="2147888"/>
          <p14:tracePt t="10175" x="3492500" y="2166938"/>
          <p14:tracePt t="10184" x="3498850" y="2179638"/>
          <p14:tracePt t="10191" x="3498850" y="2192338"/>
          <p14:tracePt t="10201" x="3498850" y="2198688"/>
          <p14:tracePt t="10207" x="3498850" y="2211388"/>
          <p14:tracePt t="10211" x="3505200" y="2211388"/>
          <p14:tracePt t="10218" x="3505200" y="2217738"/>
          <p14:tracePt t="10225" x="3511550" y="2224088"/>
          <p14:tracePt t="10233" x="3511550" y="2230438"/>
          <p14:tracePt t="10511" x="3517900" y="2249488"/>
          <p14:tracePt t="10523" x="3543300" y="2293938"/>
          <p14:tracePt t="10530" x="3556000" y="2306638"/>
          <p14:tracePt t="10540" x="3568700" y="2325688"/>
          <p14:tracePt t="10541" x="3587750" y="2338388"/>
          <p14:tracePt t="10553" x="3600450" y="2351088"/>
          <p14:tracePt t="10560" x="3606800" y="2365375"/>
          <p14:tracePt t="10564" x="3619500" y="2378075"/>
          <p14:tracePt t="10571" x="3632200" y="2390775"/>
          <p14:tracePt t="10577" x="3651250" y="2397125"/>
          <p14:tracePt t="10584" x="3663950" y="2403475"/>
          <p14:tracePt t="10591" x="3676650" y="2416175"/>
          <p14:tracePt t="10610" x="3708400" y="2428875"/>
          <p14:tracePt t="10619" x="3721100" y="2435225"/>
          <p14:tracePt t="10626" x="3727450" y="2435225"/>
          <p14:tracePt t="10640" x="3740150" y="2435225"/>
          <p14:tracePt t="10648" x="3746500" y="2435225"/>
          <p14:tracePt t="10662" x="3752850" y="2435225"/>
          <p14:tracePt t="10666" x="3765550" y="2428875"/>
          <p14:tracePt t="10683" x="3771900" y="2422525"/>
          <p14:tracePt t="10687" x="3784600" y="2416175"/>
          <p14:tracePt t="10694" x="3784600" y="2409825"/>
          <p14:tracePt t="10702" x="3790950" y="2403475"/>
          <p14:tracePt t="10708" x="3803650" y="2390775"/>
          <p14:tracePt t="10716" x="3803650" y="2378075"/>
          <p14:tracePt t="10722" x="3810000" y="2359025"/>
          <p14:tracePt t="10729" x="3816350" y="2338388"/>
          <p14:tracePt t="10738" x="3822700" y="2319338"/>
          <p14:tracePt t="10747" x="3822700" y="2287588"/>
          <p14:tracePt t="10753" x="3822700" y="2255838"/>
          <p14:tracePt t="10759" x="3822700" y="2230438"/>
          <p14:tracePt t="10773" x="3822700" y="2166938"/>
          <p14:tracePt t="10777" x="3810000" y="2135188"/>
          <p14:tracePt t="10785" x="3803650" y="2122488"/>
          <p14:tracePt t="10794" x="3797300" y="2097088"/>
          <p14:tracePt t="10800" x="3784600" y="2078038"/>
          <p14:tracePt t="10807" x="3771900" y="2058988"/>
          <p14:tracePt t="10815" x="3765550" y="2046288"/>
          <p14:tracePt t="10821" x="3746500" y="2027238"/>
          <p14:tracePt t="10825" x="3733800" y="2008188"/>
          <p14:tracePt t="10835" x="3721100" y="1989138"/>
          <p14:tracePt t="10843" x="3714750" y="1970088"/>
          <p14:tracePt t="10848" x="3695700" y="1951038"/>
          <p14:tracePt t="10853" x="3676650" y="1938338"/>
          <p14:tracePt t="10860" x="3663950" y="1924050"/>
          <p14:tracePt t="10868" x="3651250" y="1905000"/>
          <p14:tracePt t="10874" x="3638550" y="1892300"/>
          <p14:tracePt t="10884" x="3632200" y="1879600"/>
          <p14:tracePt t="10888" x="3619500" y="1879600"/>
          <p14:tracePt t="10895" x="3613150" y="1873250"/>
          <p14:tracePt t="10903" x="3606800" y="1866900"/>
          <p14:tracePt t="10916" x="3600450" y="1860550"/>
          <p14:tracePt t="10933" x="3594100" y="1860550"/>
          <p14:tracePt t="10944" x="3587750" y="1860550"/>
          <p14:tracePt t="11007" x="3587750" y="1866900"/>
          <p14:tracePt t="11023" x="3600450" y="1873250"/>
          <p14:tracePt t="11030" x="3619500" y="1873250"/>
          <p14:tracePt t="11034" x="3638550" y="1873250"/>
          <p14:tracePt t="11040" x="3676650" y="1885950"/>
          <p14:tracePt t="11050" x="3740150" y="1892300"/>
          <p14:tracePt t="11054" x="3873500" y="1911350"/>
          <p14:tracePt t="11061" x="4090988" y="1911350"/>
          <p14:tracePt t="11069" x="4378325" y="1924050"/>
          <p14:tracePt t="11075" x="4575175" y="1917700"/>
          <p14:tracePt t="11087" x="4727575" y="1917700"/>
          <p14:tracePt t="11093" x="4843463" y="1911350"/>
          <p14:tracePt t="11098" x="4976813" y="1898650"/>
          <p14:tracePt t="11107" x="5091113" y="1892300"/>
          <p14:tracePt t="11111" x="5180013" y="1892300"/>
          <p14:tracePt t="11117" x="5276850" y="1892300"/>
          <p14:tracePt t="11124" x="5378450" y="1892300"/>
          <p14:tracePt t="11136" x="5505450" y="1892300"/>
          <p14:tracePt t="11138" x="5626100" y="1892300"/>
          <p14:tracePt t="11147" x="5729288" y="1892300"/>
          <p14:tracePt t="11153" x="5824538" y="1911350"/>
          <p14:tracePt t="11162" x="5945188" y="1917700"/>
          <p14:tracePt t="11165" x="6059488" y="1931988"/>
          <p14:tracePt t="11172" x="6154738" y="1938338"/>
          <p14:tracePt t="11179" x="6232525" y="1963738"/>
          <p14:tracePt t="11186" x="6296025" y="1970088"/>
          <p14:tracePt t="11193" x="6340475" y="1982788"/>
          <p14:tracePt t="11202" x="6384925" y="1989138"/>
          <p14:tracePt t="11207" x="6429375" y="1995488"/>
          <p14:tracePt t="11217" x="6473825" y="2001838"/>
          <p14:tracePt t="11220" x="6505575" y="2001838"/>
          <p14:tracePt t="11228" x="6530975" y="2008188"/>
          <p14:tracePt t="11235" x="6556375" y="2014538"/>
          <p14:tracePt t="11241" x="6575425" y="2014538"/>
          <p14:tracePt t="11256" x="6581775" y="2014538"/>
          <p14:tracePt t="11262" x="6588125" y="2014538"/>
          <p14:tracePt t="11276" x="6594475" y="2014538"/>
          <p14:tracePt t="11708" x="6613525" y="2020888"/>
          <p14:tracePt t="11715" x="6634163" y="2033588"/>
          <p14:tracePt t="11723" x="6653213" y="2039938"/>
          <p14:tracePt t="11729" x="6672263" y="2052638"/>
          <p14:tracePt t="11735" x="6691313" y="2052638"/>
          <p14:tracePt t="11740" x="6704013" y="2058988"/>
          <p14:tracePt t="11748" x="6716713" y="2065338"/>
          <p14:tracePt t="11753" x="6729413" y="2071688"/>
          <p14:tracePt t="11761" x="6742113" y="2078038"/>
          <p14:tracePt t="11768" x="6761163" y="2084388"/>
          <p14:tracePt t="11784" x="6773863" y="2090738"/>
          <p14:tracePt t="11788" x="6780213" y="2090738"/>
          <p14:tracePt t="11795" x="6786563" y="2090738"/>
          <p14:tracePt t="11802" x="6799263" y="2090738"/>
          <p14:tracePt t="11818" x="6805613" y="2097088"/>
          <p14:tracePt t="11822" x="6818313" y="2097088"/>
          <p14:tracePt t="11841" x="6824663" y="2097088"/>
          <p14:tracePt t="11843" x="6837363" y="2097088"/>
          <p14:tracePt t="11866" x="6843713" y="2097088"/>
          <p14:tracePt t="11871" x="6850063" y="2097088"/>
          <p14:tracePt t="11893" x="6856413" y="2097088"/>
          <p14:tracePt t="11906" x="6862763" y="2097088"/>
          <p14:tracePt t="12010" x="6856413" y="2097088"/>
          <p14:tracePt t="12032" x="6856413" y="2090738"/>
          <p14:tracePt t="12038" x="6850063" y="2090738"/>
          <p14:tracePt t="12045" x="6843713" y="2084388"/>
          <p14:tracePt t="12068" x="6837363" y="2078038"/>
          <p14:tracePt t="12072" x="6831013" y="2071688"/>
          <p14:tracePt t="12079" x="6824663" y="2065338"/>
          <p14:tracePt t="12086" x="6818313" y="2065338"/>
          <p14:tracePt t="12095" x="6811963" y="2065338"/>
          <p14:tracePt t="12106" x="6811963" y="2058988"/>
          <p14:tracePt t="12112" x="6805613" y="2052638"/>
          <p14:tracePt t="12116" x="6805613" y="2046288"/>
          <p14:tracePt t="12123" x="6799263" y="2046288"/>
          <p14:tracePt t="12130" x="6792913" y="2039938"/>
          <p14:tracePt t="12136" x="6792913" y="2033588"/>
          <p14:tracePt t="12148" x="6786563" y="2033588"/>
          <p14:tracePt t="12170" x="6780213" y="2033588"/>
          <p14:tracePt t="12184" x="6773863" y="2033588"/>
          <p14:tracePt t="12329" x="6773863" y="2039938"/>
          <p14:tracePt t="12369" x="6780213" y="2046288"/>
          <p14:tracePt t="12380" x="6780213" y="2052638"/>
          <p14:tracePt t="12392" x="6786563" y="2058988"/>
          <p14:tracePt t="12426" x="6792913" y="2065338"/>
          <p14:tracePt t="12440" x="6799263" y="2071688"/>
          <p14:tracePt t="12455" x="6805613" y="2071688"/>
          <p14:tracePt t="12463" x="6818313" y="2084388"/>
          <p14:tracePt t="12470" x="6824663" y="2090738"/>
          <p14:tracePt t="12477" x="6837363" y="2097088"/>
          <p14:tracePt t="12481" x="6856413" y="2109788"/>
          <p14:tracePt t="12488" x="6869113" y="2109788"/>
          <p14:tracePt t="12495" x="6881813" y="2122488"/>
          <p14:tracePt t="12502" x="6894513" y="2128838"/>
          <p14:tracePt t="12509" x="6913563" y="2128838"/>
          <p14:tracePt t="12517" x="6926263" y="2135188"/>
          <p14:tracePt t="12525" x="6932613" y="2141538"/>
          <p14:tracePt t="12532" x="6945313" y="2141538"/>
          <p14:tracePt t="12539" x="6951663" y="2141538"/>
          <p14:tracePt t="12544" x="6964363" y="2141538"/>
          <p14:tracePt t="12550" x="6977063" y="2141538"/>
          <p14:tracePt t="12557" x="6983413" y="2135188"/>
          <p14:tracePt t="12568" x="7002463" y="2135188"/>
          <p14:tracePt t="12570" x="7015163" y="2122488"/>
          <p14:tracePt t="12578" x="7034213" y="2116138"/>
          <p14:tracePt t="12585" x="7053263" y="2103438"/>
          <p14:tracePt t="12594" x="7059613" y="2084388"/>
          <p14:tracePt t="12605" x="7078663" y="2058988"/>
          <p14:tracePt t="12610" x="7099300" y="2020888"/>
          <p14:tracePt t="12612" x="7112000" y="1982788"/>
          <p14:tracePt t="12620" x="7131050" y="1931988"/>
          <p14:tracePt t="12627" x="7137400" y="1885950"/>
          <p14:tracePt t="12633" x="7137400" y="1841500"/>
          <p14:tracePt t="12640" x="7137400" y="1809750"/>
          <p14:tracePt t="12650" x="7137400" y="1784350"/>
          <p14:tracePt t="12654" x="7131050" y="1765300"/>
          <p14:tracePt t="12662" x="7118350" y="1746250"/>
          <p14:tracePt t="12669" x="7105650" y="1733550"/>
          <p14:tracePt t="12675" x="7099300" y="1720850"/>
          <p14:tracePt t="12683" x="7085013" y="1708150"/>
          <p14:tracePt t="12689" x="7072313" y="1701800"/>
          <p14:tracePt t="12697" x="7059613" y="1689100"/>
          <p14:tracePt t="12703" x="7040563" y="1682750"/>
          <p14:tracePt t="12710" x="7021513" y="1676400"/>
          <p14:tracePt t="12717" x="7002463" y="1676400"/>
          <p14:tracePt t="12724" x="6983413" y="1670050"/>
          <p14:tracePt t="12734" x="6958013" y="1663700"/>
          <p14:tracePt t="12737" x="6938963" y="1663700"/>
          <p14:tracePt t="12745" x="6919913" y="1663700"/>
          <p14:tracePt t="12751" x="6900863" y="1670050"/>
          <p14:tracePt t="12758" x="6881813" y="1670050"/>
          <p14:tracePt t="12767" x="6875463" y="1670050"/>
          <p14:tracePt t="12772" x="6869113" y="1670050"/>
          <p14:tracePt t="12779" x="6856413" y="1670050"/>
          <p14:tracePt t="12786" x="6850063" y="1676400"/>
          <p14:tracePt t="12794" x="6843713" y="1676400"/>
          <p14:tracePt t="12802" x="6837363" y="1682750"/>
          <p14:tracePt t="12808" x="6831013" y="1689100"/>
          <p14:tracePt t="12821" x="6818313" y="1695450"/>
          <p14:tracePt t="12827" x="6811963" y="1695450"/>
          <p14:tracePt t="12834" x="6811963" y="1708150"/>
          <p14:tracePt t="12841" x="6805613" y="1708150"/>
          <p14:tracePt t="12850" x="6799263" y="1714500"/>
          <p14:tracePt t="12855" x="6792913" y="1727200"/>
          <p14:tracePt t="12869" x="6792913" y="1733550"/>
          <p14:tracePt t="12876" x="6792913" y="1746250"/>
          <p14:tracePt t="12883" x="6792913" y="1752600"/>
          <p14:tracePt t="12892" x="6792913" y="1765300"/>
          <p14:tracePt t="12898" x="6792913" y="1778000"/>
          <p14:tracePt t="12903" x="6792913" y="1797050"/>
          <p14:tracePt t="12910" x="6792913" y="1822450"/>
          <p14:tracePt t="12917" x="6799263" y="1847850"/>
          <p14:tracePt t="12924" x="6805613" y="1879600"/>
          <p14:tracePt t="12933" x="6811963" y="1905000"/>
          <p14:tracePt t="12938" x="6818313" y="1924050"/>
          <p14:tracePt t="12946" x="6824663" y="1944688"/>
          <p14:tracePt t="12954" x="6824663" y="1951038"/>
          <p14:tracePt t="12960" x="6837363" y="1970088"/>
          <p14:tracePt t="12968" x="6843713" y="1989138"/>
          <p14:tracePt t="12975" x="6850063" y="2008188"/>
          <p14:tracePt t="12979" x="6862763" y="2020888"/>
          <p14:tracePt t="12986" x="6869113" y="2033588"/>
          <p14:tracePt t="12993" x="6875463" y="2052638"/>
          <p14:tracePt t="13000" x="6881813" y="2065338"/>
          <p14:tracePt t="13007" x="6888163" y="2071688"/>
          <p14:tracePt t="13017" x="6894513" y="2084388"/>
          <p14:tracePt t="13020" x="6900863" y="2097088"/>
          <p14:tracePt t="13028" x="6913563" y="2103438"/>
          <p14:tracePt t="13037" x="6919913" y="2116138"/>
          <p14:tracePt t="13041" x="6926263" y="2128838"/>
          <p14:tracePt t="13049" x="6926263" y="2141538"/>
          <p14:tracePt t="13060" x="6938963" y="2141538"/>
          <p14:tracePt t="13065" x="6945313" y="2154238"/>
          <p14:tracePt t="13073" x="6951663" y="2160588"/>
          <p14:tracePt t="13077" x="6951663" y="2166938"/>
          <p14:tracePt t="13083" x="6958013" y="2166938"/>
          <p14:tracePt t="13090" x="6964363" y="2173288"/>
          <p14:tracePt t="13106" x="6970713" y="2179638"/>
          <p14:tracePt t="13412" x="6869113" y="2211388"/>
          <p14:tracePt t="13419" x="6678613" y="2243138"/>
          <p14:tracePt t="13425" x="6461125" y="2293938"/>
          <p14:tracePt t="13438" x="6046788" y="2359025"/>
          <p14:tracePt t="13444" x="5907088" y="2378075"/>
          <p14:tracePt t="13451" x="5786438" y="2397125"/>
          <p14:tracePt t="13457" x="5638800" y="2428875"/>
          <p14:tracePt t="13473" x="5308600" y="2479675"/>
          <p14:tracePt t="13478" x="5211763" y="2498725"/>
          <p14:tracePt t="13486" x="5097463" y="2536825"/>
          <p14:tracePt t="13493" x="4989513" y="2555875"/>
          <p14:tracePt t="13499" x="4881563" y="2593975"/>
          <p14:tracePt t="13506" x="4797425" y="2606675"/>
          <p14:tracePt t="13517" x="4708525" y="2632075"/>
          <p14:tracePt t="13520" x="4632325" y="2657475"/>
          <p14:tracePt t="13527" x="4562475" y="2682875"/>
          <p14:tracePt t="13534" x="4486275" y="2708275"/>
          <p14:tracePt t="13541" x="4429125" y="2733675"/>
          <p14:tracePt t="13549" x="4365625" y="2759075"/>
          <p14:tracePt t="13555" x="4313238" y="2784475"/>
          <p14:tracePt t="13562" x="4268788" y="2792413"/>
          <p14:tracePt t="13569" x="4237038" y="2811463"/>
          <p14:tracePt t="13575" x="4205288" y="2836863"/>
          <p14:tracePt t="13583" x="4167188" y="2855913"/>
          <p14:tracePt t="13592" x="4135438" y="2881313"/>
          <p14:tracePt t="13607" x="4065588" y="2919413"/>
          <p14:tracePt t="13610" x="4033838" y="2944813"/>
          <p14:tracePt t="13618" x="4002088" y="2976563"/>
          <p14:tracePt t="13624" x="3983038" y="2982913"/>
          <p14:tracePt t="13640" x="3944938" y="3033713"/>
          <p14:tracePt t="13646" x="3925888" y="3046413"/>
          <p14:tracePt t="13652" x="3906838" y="3078163"/>
          <p14:tracePt t="13659" x="3879850" y="3116263"/>
          <p14:tracePt t="13671" x="3867150" y="3148013"/>
          <p14:tracePt t="13677" x="3848100" y="3198813"/>
          <p14:tracePt t="13680" x="3829050" y="3232150"/>
          <p14:tracePt t="13686" x="3810000" y="3282950"/>
          <p14:tracePt t="13694" x="3797300" y="3327400"/>
          <p14:tracePt t="13701" x="3784600" y="3359150"/>
          <p14:tracePt t="13710" x="3778250" y="3403600"/>
          <p14:tracePt t="13723" x="3752850" y="3549650"/>
          <p14:tracePt t="13728" x="3733800" y="3632200"/>
          <p14:tracePt t="13736" x="3727450" y="3697288"/>
          <p14:tracePt t="13742" x="3721100" y="3754438"/>
          <p14:tracePt t="13750" x="3714750" y="3798888"/>
          <p14:tracePt t="13756" x="3702050" y="3856038"/>
          <p14:tracePt t="13763" x="3702050" y="3894138"/>
          <p14:tracePt t="13770" x="3702050" y="3951288"/>
          <p14:tracePt t="13779" x="3695700" y="4002088"/>
          <p14:tracePt t="13788" x="3695700" y="4059238"/>
          <p14:tracePt t="13793" x="3689350" y="4105275"/>
          <p14:tracePt t="13799" x="3689350" y="4156075"/>
          <p14:tracePt t="13806" x="3683000" y="4200525"/>
          <p14:tracePt t="13813" x="3683000" y="4225925"/>
          <p14:tracePt t="13821" x="3676650" y="4257675"/>
          <p14:tracePt t="13827" x="3676650" y="4289425"/>
          <p14:tracePt t="13833" x="3676650" y="4333875"/>
          <p14:tracePt t="13839" x="3676650" y="4365625"/>
          <p14:tracePt t="13847" x="3676650" y="4397375"/>
          <p14:tracePt t="13854" x="3676650" y="4422775"/>
          <p14:tracePt t="13859" x="3676650" y="4441825"/>
          <p14:tracePt t="13867" x="3676650" y="4454525"/>
          <p14:tracePt t="13873" x="3676650" y="4473575"/>
          <p14:tracePt t="13884" x="3676650" y="4486275"/>
          <p14:tracePt t="13887" x="3676650" y="4492625"/>
          <p14:tracePt t="13895" x="3676650" y="4513263"/>
          <p14:tracePt t="13902" x="3676650" y="4532313"/>
          <p14:tracePt t="13908" x="3676650" y="4551363"/>
          <p14:tracePt t="13917" x="3676650" y="4570413"/>
          <p14:tracePt t="13934" x="3670300" y="4621213"/>
          <p14:tracePt t="13936" x="3670300" y="4633913"/>
          <p14:tracePt t="13945" x="3663950" y="4652963"/>
          <p14:tracePt t="13953" x="3663950" y="4672013"/>
          <p14:tracePt t="13961" x="3663950" y="4678363"/>
          <p14:tracePt t="13968" x="3663950" y="4691063"/>
          <p14:tracePt t="13971" x="3663950" y="4697413"/>
          <p14:tracePt t="13985" x="3657600" y="4703763"/>
          <p14:tracePt t="13991" x="3657600" y="4710113"/>
          <p14:tracePt t="14005" x="3657600" y="4716463"/>
          <p14:tracePt t="14023" x="3657600" y="4722813"/>
          <p14:tracePt t="14025" x="3651250" y="4722813"/>
          <p14:tracePt t="14044" x="3644900" y="4722813"/>
          <p14:tracePt t="14061" x="3638550" y="4716463"/>
          <p14:tracePt t="14074" x="3638550" y="4710113"/>
          <p14:tracePt t="14088" x="3632200" y="4703763"/>
          <p14:tracePt t="14095" x="3632200" y="4697413"/>
          <p14:tracePt t="14102" x="3632200" y="4691063"/>
          <p14:tracePt t="14109" x="3625850" y="4678363"/>
          <p14:tracePt t="14116" x="3619500" y="4659313"/>
          <p14:tracePt t="14125" x="3613150" y="4640263"/>
          <p14:tracePt t="14135" x="3613150" y="4614863"/>
          <p14:tracePt t="14142" x="3606800" y="4583113"/>
          <p14:tracePt t="14149" x="3594100" y="4525963"/>
          <p14:tracePt t="14153" x="3587750" y="4473575"/>
          <p14:tracePt t="14158" x="3575050" y="4416425"/>
          <p14:tracePt t="14166" x="3568700" y="4371975"/>
          <p14:tracePt t="14171" x="3562350" y="4340225"/>
          <p14:tracePt t="14178" x="3556000" y="4302125"/>
          <p14:tracePt t="14185" x="3549650" y="4276725"/>
          <p14:tracePt t="14192" x="3543300" y="4264025"/>
          <p14:tracePt t="14200" x="3543300" y="4244975"/>
          <p14:tracePt t="14206" x="3543300" y="4219575"/>
          <p14:tracePt t="14213" x="3536950" y="4200525"/>
          <p14:tracePt t="14219" x="3536950" y="4187825"/>
          <p14:tracePt t="14227" x="3530600" y="4162425"/>
          <p14:tracePt t="14233" x="3530600" y="4143375"/>
          <p14:tracePt t="14241" x="3524250" y="4117975"/>
          <p14:tracePt t="14250" x="3524250" y="4105275"/>
          <p14:tracePt t="14254" x="3524250" y="4079875"/>
          <p14:tracePt t="14261" x="3517900" y="4059238"/>
          <p14:tracePt t="14269" x="3517900" y="4040188"/>
          <p14:tracePt t="14275" x="3517900" y="4027488"/>
          <p14:tracePt t="14283" x="3517900" y="4008438"/>
          <p14:tracePt t="14291" x="3511550" y="3995738"/>
          <p14:tracePt t="14299" x="3511550" y="3989388"/>
          <p14:tracePt t="14306" x="3511550" y="3976688"/>
          <p14:tracePt t="14312" x="3505200" y="3970338"/>
          <p14:tracePt t="14317" x="3505200" y="3963988"/>
          <p14:tracePt t="14324" x="3498850" y="3951288"/>
          <p14:tracePt t="14338" x="3492500" y="3944938"/>
          <p14:tracePt t="14345" x="3492500" y="3932238"/>
          <p14:tracePt t="14360" x="3492500" y="3925888"/>
          <p14:tracePt t="14368" x="3492500" y="3913188"/>
          <p14:tracePt t="14381" x="3492500" y="3906838"/>
          <p14:tracePt t="14387" x="3492500" y="3894138"/>
          <p14:tracePt t="14402" x="3486150" y="3887788"/>
          <p14:tracePt t="14408" x="3486150" y="3881438"/>
          <p14:tracePt t="14419" x="3479800" y="3868738"/>
          <p14:tracePt t="14424" x="3479800" y="3856038"/>
          <p14:tracePt t="14429" x="3479800" y="3849688"/>
          <p14:tracePt t="14434" x="3473450" y="3830638"/>
          <p14:tracePt t="14441" x="3473450" y="3811588"/>
          <p14:tracePt t="14450" x="3467100" y="3792538"/>
          <p14:tracePt t="14455" x="3467100" y="3779838"/>
          <p14:tracePt t="14462" x="3460750" y="3754438"/>
          <p14:tracePt t="14470" x="3460750" y="3735388"/>
          <p14:tracePt t="14476" x="3460750" y="3716338"/>
          <p14:tracePt t="14484" x="3460750" y="3697288"/>
          <p14:tracePt t="14490" x="3460750" y="3671888"/>
          <p14:tracePt t="14500" x="3460750" y="3646488"/>
          <p14:tracePt t="14504" x="3454400" y="3606800"/>
          <p14:tracePt t="14511" x="3454400" y="3556000"/>
          <p14:tracePt t="14517" x="3454400" y="3467100"/>
          <p14:tracePt t="14527" x="3448050" y="3384550"/>
          <p14:tracePt t="14539" x="3435350" y="3276600"/>
          <p14:tracePt t="14542" x="3435350" y="3205163"/>
          <p14:tracePt t="14546" x="3435350" y="3148013"/>
          <p14:tracePt t="14553" x="3427413" y="3103563"/>
          <p14:tracePt t="14559" x="3421063" y="3084513"/>
          <p14:tracePt t="14566" x="3414713" y="3065463"/>
          <p14:tracePt t="14573" x="3414713" y="3027363"/>
          <p14:tracePt t="14580" x="3408363" y="2995613"/>
          <p14:tracePt t="14587" x="3402013" y="2957513"/>
          <p14:tracePt t="14594" x="3395663" y="2906713"/>
          <p14:tracePt t="14601" x="3389313" y="2849563"/>
          <p14:tracePt t="14608" x="3382963" y="2817813"/>
          <p14:tracePt t="14616" x="3376613" y="2792413"/>
          <p14:tracePt t="14621" x="3370263" y="2765425"/>
          <p14:tracePt t="14628" x="3370263" y="2759075"/>
          <p14:tracePt t="14636" x="3370263" y="2740025"/>
          <p14:tracePt t="14642" x="3363913" y="2733675"/>
          <p14:tracePt t="14650" x="3363913" y="2727325"/>
          <p14:tracePt t="14658" x="3357563" y="2727325"/>
          <p14:tracePt t="14672" x="3357563" y="2714625"/>
          <p14:tracePt t="14688" x="3351213" y="2714625"/>
          <p14:tracePt t="14705" x="3344863" y="2720975"/>
          <p14:tracePt t="14725" x="3344863" y="2727325"/>
          <p14:tracePt t="14733" x="3344863" y="2740025"/>
          <p14:tracePt t="14739" x="3338513" y="2746375"/>
          <p14:tracePt t="14745" x="3338513" y="2765425"/>
          <p14:tracePt t="14753" x="3338513" y="2792413"/>
          <p14:tracePt t="14762" x="3338513" y="2811463"/>
          <p14:tracePt t="14771" x="3338513" y="2862263"/>
          <p14:tracePt t="14778" x="3338513" y="2938463"/>
          <p14:tracePt t="14782" x="3357563" y="3071813"/>
          <p14:tracePt t="14787" x="3382963" y="3384550"/>
          <p14:tracePt t="14794" x="3427413" y="3760788"/>
          <p14:tracePt t="14801" x="3454400" y="3963988"/>
          <p14:tracePt t="14808" x="3467100" y="4079875"/>
          <p14:tracePt t="14816" x="3473450" y="4187825"/>
          <p14:tracePt t="14822" x="3479800" y="4295775"/>
          <p14:tracePt t="14829" x="3479800" y="4365625"/>
          <p14:tracePt t="14836" x="3492500" y="4422775"/>
          <p14:tracePt t="14845" x="3498850" y="4454525"/>
          <p14:tracePt t="14853" x="3498850" y="4498975"/>
          <p14:tracePt t="14860" x="3505200" y="4545013"/>
          <p14:tracePt t="14864" x="3505200" y="4589463"/>
          <p14:tracePt t="14870" x="3505200" y="4621213"/>
          <p14:tracePt t="14878" x="3505200" y="4652963"/>
          <p14:tracePt t="14884" x="3505200" y="4678363"/>
          <p14:tracePt t="14891" x="3511550" y="4703763"/>
          <p14:tracePt t="14900" x="3511550" y="4716463"/>
          <p14:tracePt t="14905" x="3511550" y="4735513"/>
          <p14:tracePt t="14912" x="3511550" y="4754563"/>
          <p14:tracePt t="14919" x="3511550" y="4760913"/>
          <p14:tracePt t="14926" x="3511550" y="4779963"/>
          <p14:tracePt t="14934" x="3511550" y="4786313"/>
          <p14:tracePt t="14950" x="3511550" y="4799013"/>
          <p14:tracePt t="14953" x="3511550" y="4805363"/>
          <p14:tracePt t="14960" x="3511550" y="4811713"/>
          <p14:tracePt t="14974" x="3511550" y="4818063"/>
          <p14:tracePt t="14982" x="3511550" y="4824413"/>
          <p14:tracePt t="14995" x="3511550" y="4830763"/>
          <p14:tracePt t="15017" x="3511550" y="4837113"/>
          <p14:tracePt t="15139" x="3511550" y="4830763"/>
          <p14:tracePt t="15151" x="3511550" y="4824413"/>
          <p14:tracePt t="15154" x="3511550" y="4818063"/>
          <p14:tracePt t="15168" x="3511550" y="4811713"/>
          <p14:tracePt t="15175" x="3511550" y="4805363"/>
          <p14:tracePt t="15183" x="3511550" y="4799013"/>
          <p14:tracePt t="15192" x="3511550" y="4792663"/>
          <p14:tracePt t="15199" x="3511550" y="4786313"/>
          <p14:tracePt t="15206" x="3511550" y="4779963"/>
          <p14:tracePt t="15213" x="3505200" y="4773613"/>
          <p14:tracePt t="15224" x="3498850" y="4760913"/>
          <p14:tracePt t="15234" x="3498850" y="4754563"/>
          <p14:tracePt t="15237" x="3498850" y="4735513"/>
          <p14:tracePt t="15244" x="3498850" y="4722813"/>
          <p14:tracePt t="15252" x="3498850" y="4716463"/>
          <p14:tracePt t="15258" x="3492500" y="4703763"/>
          <p14:tracePt t="15267" x="3492500" y="4691063"/>
          <p14:tracePt t="15272" x="3486150" y="4684713"/>
          <p14:tracePt t="15279" x="3486150" y="4672013"/>
          <p14:tracePt t="15286" x="3479800" y="4665663"/>
          <p14:tracePt t="15301" x="3479800" y="4652963"/>
          <p14:tracePt t="15309" x="3473450" y="4646613"/>
          <p14:tracePt t="15322" x="3473450" y="4640263"/>
          <p14:tracePt t="15328" x="3473450" y="4633913"/>
          <p14:tracePt t="15350" x="3467100" y="4633913"/>
          <p14:tracePt t="15355" x="3467100" y="4627563"/>
          <p14:tracePt t="15426" x="3467100" y="4633913"/>
          <p14:tracePt t="15436" x="3467100" y="4640263"/>
          <p14:tracePt t="15448" x="3467100" y="4646613"/>
          <p14:tracePt t="15460" x="3467100" y="4652963"/>
          <p14:tracePt t="15468" x="3467100" y="4659313"/>
          <p14:tracePt t="15502" x="3467100" y="4665663"/>
          <p14:tracePt t="15509" x="3467100" y="4672013"/>
          <p14:tracePt t="15531" x="3467100" y="4678363"/>
          <p14:tracePt t="15540" x="3467100" y="4684713"/>
          <p14:tracePt t="15551" x="3467100" y="4691063"/>
          <p14:tracePt t="15557" x="3473450" y="4697413"/>
          <p14:tracePt t="15563" x="3473450" y="4703763"/>
          <p14:tracePt t="15577" x="3479800" y="4710113"/>
          <p14:tracePt t="15584" x="3486150" y="4722813"/>
          <p14:tracePt t="15599" x="3492500" y="4729163"/>
          <p14:tracePt t="15604" x="3498850" y="4735513"/>
          <p14:tracePt t="15611" x="3505200" y="4741863"/>
          <p14:tracePt t="15619" x="3505200" y="4754563"/>
          <p14:tracePt t="15625" x="3511550" y="4760913"/>
          <p14:tracePt t="15633" x="3517900" y="4767263"/>
          <p14:tracePt t="15639" x="3530600" y="4773613"/>
          <p14:tracePt t="15648" x="3530600" y="4779963"/>
          <p14:tracePt t="15653" x="3536950" y="4786313"/>
          <p14:tracePt t="15660" x="3549650" y="4792663"/>
          <p14:tracePt t="15667" x="3549650" y="4799013"/>
          <p14:tracePt t="15674" x="3556000" y="4805363"/>
          <p14:tracePt t="15683" x="3562350" y="4805363"/>
          <p14:tracePt t="15688" x="3562350" y="4811713"/>
          <p14:tracePt t="15694" x="3568700" y="4818063"/>
          <p14:tracePt t="15702" x="3575050" y="4818063"/>
          <p14:tracePt t="15709" x="3581400" y="4824413"/>
          <p14:tracePt t="15728" x="3581400" y="4830763"/>
          <p14:tracePt t="15738" x="3600450" y="4830763"/>
          <p14:tracePt t="15744" x="3600450" y="4837113"/>
          <p14:tracePt t="15753" x="3613150" y="4837113"/>
          <p14:tracePt t="15773" x="3632200" y="4837113"/>
          <p14:tracePt t="15777" x="3638550" y="4837113"/>
          <p14:tracePt t="15785" x="3651250" y="4837113"/>
          <p14:tracePt t="15792" x="3657600" y="4837113"/>
          <p14:tracePt t="15799" x="3670300" y="4837113"/>
          <p14:tracePt t="15805" x="3683000" y="4837113"/>
          <p14:tracePt t="15816" x="3689350" y="4837113"/>
          <p14:tracePt t="15828" x="3721100" y="4837113"/>
          <p14:tracePt t="15835" x="3727450" y="4837113"/>
          <p14:tracePt t="15842" x="3740150" y="4837113"/>
          <p14:tracePt t="15855" x="3759200" y="4837113"/>
          <p14:tracePt t="15861" x="3771900" y="4830763"/>
          <p14:tracePt t="15868" x="3778250" y="4830763"/>
          <p14:tracePt t="15875" x="3790950" y="4830763"/>
          <p14:tracePt t="15892" x="3803650" y="4830763"/>
          <p14:tracePt t="15895" x="3816350" y="4830763"/>
          <p14:tracePt t="15902" x="3829050" y="4824413"/>
          <p14:tracePt t="15910" x="3835400" y="4824413"/>
          <p14:tracePt t="15916" x="3841750" y="4824413"/>
          <p14:tracePt t="15924" x="3848100" y="4824413"/>
          <p14:tracePt t="15932" x="3854450" y="4824413"/>
          <p14:tracePt t="15937" x="3867150" y="4824413"/>
          <p14:tracePt t="15951" x="3879850" y="4824413"/>
          <p14:tracePt t="15958" x="3887788" y="4824413"/>
          <p14:tracePt t="15965" x="3894138" y="4818063"/>
          <p14:tracePt t="15974" x="3906838" y="4818063"/>
          <p14:tracePt t="15983" x="3913188" y="4818063"/>
          <p14:tracePt t="15990" x="3925888" y="4818063"/>
          <p14:tracePt t="15995" x="3944938" y="4811713"/>
          <p14:tracePt t="15999" x="3951288" y="4811713"/>
          <p14:tracePt t="16008" x="3970338" y="4811713"/>
          <p14:tracePt t="16015" x="3976688" y="4811713"/>
          <p14:tracePt t="16020" x="3995738" y="4811713"/>
          <p14:tracePt t="16031" x="4014788" y="4811713"/>
          <p14:tracePt t="16036" x="4021138" y="4811713"/>
          <p14:tracePt t="16042" x="4033838" y="4811713"/>
          <p14:tracePt t="16048" x="4046538" y="4811713"/>
          <p14:tracePt t="16055" x="4052888" y="4811713"/>
          <p14:tracePt t="16065" x="4065588" y="4811713"/>
          <p14:tracePt t="16074" x="4078288" y="4811713"/>
          <p14:tracePt t="16076" x="4090988" y="4811713"/>
          <p14:tracePt t="16086" x="4103688" y="4811713"/>
          <p14:tracePt t="16090" x="4110038" y="4811713"/>
          <p14:tracePt t="16096" x="4122738" y="4811713"/>
          <p14:tracePt t="16103" x="4129088" y="4811713"/>
          <p14:tracePt t="16110" x="4148138" y="4811713"/>
          <p14:tracePt t="16119" x="4160838" y="4811713"/>
          <p14:tracePt t="16124" x="4167188" y="4811713"/>
          <p14:tracePt t="16135" x="4179888" y="4811713"/>
          <p14:tracePt t="16137" x="4192588" y="4811713"/>
          <p14:tracePt t="16145" x="4198938" y="4811713"/>
          <p14:tracePt t="16152" x="4211638" y="4811713"/>
          <p14:tracePt t="16159" x="4224338" y="4811713"/>
          <p14:tracePt t="16167" x="4237038" y="4811713"/>
          <p14:tracePt t="16173" x="4249738" y="4811713"/>
          <p14:tracePt t="16179" x="4256088" y="4811713"/>
          <p14:tracePt t="16187" x="4268788" y="4811713"/>
          <p14:tracePt t="16194" x="4275138" y="4811713"/>
          <p14:tracePt t="16201" x="4294188" y="4811713"/>
          <p14:tracePt t="16207" x="4306888" y="4805363"/>
          <p14:tracePt t="16217" x="4313238" y="4805363"/>
          <p14:tracePt t="16221" x="4325938" y="4805363"/>
          <p14:tracePt t="16228" x="4332288" y="4805363"/>
          <p14:tracePt t="16236" x="4338638" y="4805363"/>
          <p14:tracePt t="16246" x="4352925" y="4805363"/>
          <p14:tracePt t="16253" x="4365625" y="4799013"/>
          <p14:tracePt t="16263" x="4378325" y="4799013"/>
          <p14:tracePt t="16270" x="4384675" y="4799013"/>
          <p14:tracePt t="16279" x="4391025" y="4799013"/>
          <p14:tracePt t="16287" x="4403725" y="4799013"/>
          <p14:tracePt t="16292" x="4410075" y="4792663"/>
          <p14:tracePt t="16298" x="4422775" y="4792663"/>
          <p14:tracePt t="16304" x="4429125" y="4792663"/>
          <p14:tracePt t="16313" x="4435475" y="4786313"/>
          <p14:tracePt t="16321" x="4448175" y="4786313"/>
          <p14:tracePt t="16327" x="4454525" y="4786313"/>
          <p14:tracePt t="16332" x="4467225" y="4779963"/>
          <p14:tracePt t="16339" x="4473575" y="4779963"/>
          <p14:tracePt t="16348" x="4479925" y="4779963"/>
          <p14:tracePt t="16352" x="4492625" y="4779963"/>
          <p14:tracePt t="16360" x="4498975" y="4779963"/>
          <p14:tracePt t="16368" x="4505325" y="4779963"/>
          <p14:tracePt t="16374" x="4511675" y="4779963"/>
          <p14:tracePt t="16382" x="4518025" y="4779963"/>
          <p14:tracePt t="16387" x="4524375" y="4779963"/>
          <p14:tracePt t="16395" x="4537075" y="4779963"/>
          <p14:tracePt t="16404" x="4537075" y="4773613"/>
          <p14:tracePt t="16411" x="4549775" y="4773613"/>
          <p14:tracePt t="16420" x="4556125" y="4773613"/>
          <p14:tracePt t="16423" x="4562475" y="4767263"/>
          <p14:tracePt t="16429" x="4575175" y="4767263"/>
          <p14:tracePt t="16436" x="4581525" y="4767263"/>
          <p14:tracePt t="16443" x="4594225" y="4767263"/>
          <p14:tracePt t="16450" x="4600575" y="4767263"/>
          <p14:tracePt t="16467" x="4613275" y="4767263"/>
          <p14:tracePt t="16470" x="4619625" y="4767263"/>
          <p14:tracePt t="16485" x="4625975" y="4767263"/>
          <p14:tracePt t="16492" x="4632325" y="4767263"/>
          <p14:tracePt t="16499" x="4638675" y="4767263"/>
          <p14:tracePt t="16505" x="4645025" y="4767263"/>
          <p14:tracePt t="16512" x="4651375" y="4767263"/>
          <p14:tracePt t="16526" x="4657725" y="4767263"/>
          <p14:tracePt t="16533" x="4664075" y="4767263"/>
          <p14:tracePt t="16554" x="4670425" y="4767263"/>
          <p14:tracePt t="16561" x="4676775" y="4767263"/>
          <p14:tracePt t="16568" x="4683125" y="4767263"/>
          <p14:tracePt t="16602" x="4689475" y="4767263"/>
          <p14:tracePt t="16616" x="4695825" y="4767263"/>
          <p14:tracePt t="16859" x="4689475" y="4767263"/>
          <p14:tracePt t="16886" x="4683125" y="4767263"/>
          <p14:tracePt t="16920" x="4676775" y="4767263"/>
          <p14:tracePt t="16937" x="4670425" y="4767263"/>
          <p14:tracePt t="16964" x="4664075" y="4767263"/>
          <p14:tracePt t="16978" x="4657725" y="4767263"/>
          <p14:tracePt t="17005" x="4651375" y="4767263"/>
          <p14:tracePt t="17028" x="4645025" y="4767263"/>
          <p14:tracePt t="17032" x="4638675" y="4767263"/>
          <p14:tracePt t="17046" x="4632325" y="4767263"/>
          <p14:tracePt t="17052" x="4619625" y="4760913"/>
          <p14:tracePt t="17068" x="4613275" y="4760913"/>
          <p14:tracePt t="17073" x="4606925" y="4760913"/>
          <p14:tracePt t="17082" x="4600575" y="4760913"/>
          <p14:tracePt t="17088" x="4594225" y="4754563"/>
          <p14:tracePt t="17094" x="4587875" y="4754563"/>
          <p14:tracePt t="17101" x="4581525" y="4754563"/>
          <p14:tracePt t="17108" x="4575175" y="4754563"/>
          <p14:tracePt t="17117" x="4568825" y="4754563"/>
          <p14:tracePt t="17129" x="4562475" y="4754563"/>
          <p14:tracePt t="17138" x="4556125" y="4754563"/>
          <p14:tracePt t="17154" x="4549775" y="4754563"/>
          <p14:tracePt t="17168" x="4543425" y="4754563"/>
          <p14:tracePt t="17172" x="4537075" y="4754563"/>
          <p14:tracePt t="17205" x="4530725" y="4754563"/>
          <p14:tracePt t="17344" x="4537075" y="4754563"/>
          <p14:tracePt t="17358" x="4543425" y="4754563"/>
          <p14:tracePt t="17379" x="4549775" y="4754563"/>
          <p14:tracePt t="17408" x="4556125" y="4754563"/>
          <p14:tracePt t="17420" x="4562475" y="4754563"/>
          <p14:tracePt t="17448" x="4568825" y="4754563"/>
          <p14:tracePt t="17454" x="4575175" y="4754563"/>
          <p14:tracePt t="17461" x="4581525" y="4754563"/>
          <p14:tracePt t="17476" x="4587875" y="4754563"/>
          <p14:tracePt t="17486" x="4600575" y="4754563"/>
          <p14:tracePt t="17491" x="4613275" y="4754563"/>
          <p14:tracePt t="17500" x="4625975" y="4754563"/>
          <p14:tracePt t="17506" x="4645025" y="4760913"/>
          <p14:tracePt t="17511" x="4657725" y="4760913"/>
          <p14:tracePt t="17517" x="4676775" y="4767263"/>
          <p14:tracePt t="17524" x="4695825" y="4767263"/>
          <p14:tracePt t="17532" x="4708525" y="4767263"/>
          <p14:tracePt t="17537" x="4727575" y="4767263"/>
          <p14:tracePt t="17544" x="4746625" y="4767263"/>
          <p14:tracePt t="17552" x="4752975" y="4767263"/>
          <p14:tracePt t="17558" x="4765675" y="4767263"/>
          <p14:tracePt t="17567" x="4778375" y="4767263"/>
          <p14:tracePt t="17572" x="4791075" y="4767263"/>
          <p14:tracePt t="17582" x="4797425" y="4767263"/>
          <p14:tracePt t="17590" x="4805363" y="4767263"/>
          <p14:tracePt t="17594" x="4818063" y="4767263"/>
          <p14:tracePt t="17604" x="4830763" y="4767263"/>
          <p14:tracePt t="17616" x="4843463" y="4767263"/>
          <p14:tracePt t="17621" x="4849813" y="4767263"/>
          <p14:tracePt t="17627" x="4856163" y="4767263"/>
          <p14:tracePt t="17635" x="4862513" y="4767263"/>
          <p14:tracePt t="17649" x="4868863" y="4767263"/>
          <p14:tracePt t="17662" x="4875213" y="4767263"/>
          <p14:tracePt t="17928" x="5027613" y="4792663"/>
          <p14:tracePt t="17941" x="5486400" y="4856163"/>
          <p14:tracePt t="17946" x="5683250" y="4862513"/>
          <p14:tracePt t="17953" x="5792788" y="4875213"/>
          <p14:tracePt t="17960" x="5907088" y="4881563"/>
          <p14:tracePt t="17967" x="6002338" y="4900613"/>
          <p14:tracePt t="17974" x="6103938" y="4906963"/>
          <p14:tracePt t="17983" x="6175375" y="4926013"/>
          <p14:tracePt t="17988" x="6251575" y="4933950"/>
          <p14:tracePt t="17995" x="6296025" y="4933950"/>
          <p14:tracePt t="18002" x="6340475" y="4946650"/>
          <p14:tracePt t="18008" x="6372225" y="4953000"/>
          <p14:tracePt t="18017" x="6410325" y="4953000"/>
          <p14:tracePt t="18022" x="6454775" y="4959350"/>
          <p14:tracePt t="18030" x="6486525" y="4959350"/>
          <p14:tracePt t="18036" x="6530975" y="4965700"/>
          <p14:tracePt t="18043" x="6562725" y="4965700"/>
          <p14:tracePt t="18052" x="6588125" y="4972050"/>
          <p14:tracePt t="18057" x="6613525" y="4972050"/>
          <p14:tracePt t="18067" x="6634163" y="4978400"/>
          <p14:tracePt t="18071" x="6659563" y="4978400"/>
          <p14:tracePt t="18078" x="6684963" y="4978400"/>
          <p14:tracePt t="18085" x="6710363" y="4978400"/>
          <p14:tracePt t="18092" x="6729413" y="4978400"/>
          <p14:tracePt t="18100" x="6754813" y="4978400"/>
          <p14:tracePt t="18106" x="6773863" y="4978400"/>
          <p14:tracePt t="18113" x="6786563" y="4978400"/>
          <p14:tracePt t="18120" x="6799263" y="4978400"/>
          <p14:tracePt t="18127" x="6805613" y="4978400"/>
          <p14:tracePt t="18141" x="6818313" y="4978400"/>
          <p14:tracePt t="18151" x="6831013" y="4978400"/>
          <p14:tracePt t="18169" x="6837363" y="4978400"/>
          <p14:tracePt t="18175" x="6843713" y="4978400"/>
          <p14:tracePt t="18184" x="6843713" y="4972050"/>
          <p14:tracePt t="18189" x="6850063" y="4972050"/>
          <p14:tracePt t="18203" x="6856413" y="4972050"/>
          <p14:tracePt t="18218" x="6862763" y="4972050"/>
          <p14:tracePt t="18252" x="6869113" y="4965700"/>
          <p14:tracePt t="18260" x="6875463" y="4965700"/>
          <p14:tracePt t="18270" x="6875463" y="4959350"/>
          <p14:tracePt t="18279" x="6888163" y="4953000"/>
          <p14:tracePt t="18286" x="6894513" y="4953000"/>
          <p14:tracePt t="18296" x="6894513" y="4946650"/>
          <p14:tracePt t="18304" x="6907213" y="4940300"/>
          <p14:tracePt t="18308" x="6919913" y="4933950"/>
          <p14:tracePt t="18320" x="6932613" y="4926013"/>
          <p14:tracePt t="18328" x="6945313" y="4919663"/>
          <p14:tracePt t="18335" x="6951663" y="4913313"/>
          <p14:tracePt t="18343" x="6970713" y="4900613"/>
          <p14:tracePt t="18350" x="6983413" y="4894263"/>
          <p14:tracePt t="18355" x="6996113" y="4894263"/>
          <p14:tracePt t="18362" x="7008813" y="4881563"/>
          <p14:tracePt t="18369" x="7015163" y="4875213"/>
          <p14:tracePt t="18376" x="7027863" y="4868863"/>
          <p14:tracePt t="18392" x="7040563" y="4868863"/>
          <p14:tracePt t="18406" x="7046913" y="4856163"/>
          <p14:tracePt t="18413" x="7053263" y="4849813"/>
          <p14:tracePt t="18418" x="7059613" y="4849813"/>
          <p14:tracePt t="18424" x="7059613" y="4843463"/>
          <p14:tracePt t="18441" x="7065963" y="4837113"/>
          <p14:tracePt t="18446" x="7072313" y="4837113"/>
          <p14:tracePt t="18453" x="7078663" y="4830763"/>
          <p14:tracePt t="18459" x="7078663" y="4824413"/>
          <p14:tracePt t="18467" x="7078663" y="4818063"/>
        </p14:tracePtLst>
      </p14:laserTraceLst>
    </p:ext>
    <p:ext uri="{E180D4A7-C9FB-4DFB-919C-405C955672EB}">
      <p14:showEvtLst xmlns:p14="http://schemas.microsoft.com/office/powerpoint/2010/main">
        <p14:playEvt time="7" objId="5"/>
        <p14:playEvt time="18850" objId="5"/>
        <p14:stopEvt time="20251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391;p27"/>
          <p:cNvSpPr/>
          <p:nvPr/>
        </p:nvSpPr>
        <p:spPr>
          <a:xfrm>
            <a:off x="7770851" y="4714588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pic>
        <p:nvPicPr>
          <p:cNvPr id="2" name="kam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925" y="-20955"/>
            <a:ext cx="9144000" cy="5143500"/>
          </a:xfrm>
          <a:prstGeom prst="rect">
            <a:avLst/>
          </a:prstGeom>
        </p:spPr>
      </p:pic>
      <p:cxnSp>
        <p:nvCxnSpPr>
          <p:cNvPr id="291" name="Google Shape;291;p25"/>
          <p:cNvCxnSpPr/>
          <p:nvPr/>
        </p:nvCxnSpPr>
        <p:spPr>
          <a:xfrm>
            <a:off x="251460" y="627380"/>
            <a:ext cx="194437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143510" y="143510"/>
            <a:ext cx="2183765" cy="4800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solidFill>
                  <a:schemeClr val="bg1"/>
                </a:solidFill>
              </a:rPr>
              <a:t>Flow Chart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3B1142-FCE3-4E28-84FB-8CA1642348C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67"/>
    </mc:Choice>
    <mc:Fallback xmlns="">
      <p:transition spd="slow" advTm="42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60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3" x="7072313" y="4799013"/>
          <p14:tracePt t="1221" x="7053263" y="4786313"/>
          <p14:tracePt t="1226" x="7027863" y="4760913"/>
          <p14:tracePt t="1233" x="6977063" y="4729163"/>
          <p14:tracePt t="1238" x="6900863" y="4659313"/>
          <p14:tracePt t="1247" x="6773863" y="4545013"/>
          <p14:tracePt t="1262" x="6518275" y="4321175"/>
          <p14:tracePt t="1266" x="6423025" y="4244975"/>
          <p14:tracePt t="1273" x="6340475" y="4181475"/>
          <p14:tracePt t="1281" x="6296025" y="4130675"/>
          <p14:tracePt t="1288" x="6232525" y="4079875"/>
          <p14:tracePt t="1294" x="6175375" y="4027488"/>
          <p14:tracePt t="1301" x="6116638" y="3976688"/>
          <p14:tracePt t="1308" x="6046788" y="3919538"/>
          <p14:tracePt t="1314" x="5976938" y="3868738"/>
          <p14:tracePt t="1322" x="5913438" y="3805238"/>
          <p14:tracePt t="1329" x="5849938" y="3767138"/>
          <p14:tracePt t="1343" x="5780088" y="3722688"/>
          <p14:tracePt t="1352" x="5651500" y="3646488"/>
          <p14:tracePt t="1357" x="5594350" y="3600450"/>
          <p14:tracePt t="1363" x="5537200" y="3568700"/>
          <p14:tracePt t="1371" x="5480050" y="3536950"/>
          <p14:tracePt t="1377" x="5441950" y="3517900"/>
          <p14:tracePt t="1384" x="5397500" y="3492500"/>
          <p14:tracePt t="1391" x="5372100" y="3479800"/>
          <p14:tracePt t="1398" x="5321300" y="3454400"/>
          <p14:tracePt t="1405" x="5283200" y="3435350"/>
          <p14:tracePt t="1411" x="5256213" y="3429000"/>
          <p14:tracePt t="1423" x="5230813" y="3416300"/>
          <p14:tracePt t="1425" x="5218113" y="3409950"/>
          <p14:tracePt t="1434" x="5205413" y="3409950"/>
          <p14:tracePt t="1441" x="5192713" y="3403600"/>
          <p14:tracePt t="1447" x="5192713" y="3397250"/>
          <p14:tracePt t="1457" x="5186363" y="3397250"/>
          <p14:tracePt t="1462" x="5180013" y="3390900"/>
          <p14:tracePt t="1781" x="5154613" y="3384550"/>
          <p14:tracePt t="1793" x="5116513" y="3378200"/>
          <p14:tracePt t="1796" x="5072063" y="3365500"/>
          <p14:tracePt t="1800" x="5040313" y="3359150"/>
          <p14:tracePt t="1807" x="5002213" y="3346450"/>
          <p14:tracePt t="1817" x="4957763" y="3327400"/>
          <p14:tracePt t="1827" x="4919663" y="3321050"/>
          <p14:tracePt t="1832" x="4887913" y="3308350"/>
          <p14:tracePt t="1835" x="4849813" y="3302000"/>
          <p14:tracePt t="1842" x="4818063" y="3289300"/>
          <p14:tracePt t="1847" x="4778375" y="3276600"/>
          <p14:tracePt t="1855" x="4740275" y="3263900"/>
          <p14:tracePt t="1865" x="4708525" y="3257550"/>
          <p14:tracePt t="1872" x="4676775" y="3251200"/>
          <p14:tracePt t="1876" x="4645025" y="3238500"/>
          <p14:tracePt t="1894" x="4606925" y="3225800"/>
          <p14:tracePt t="1900" x="4581525" y="3211513"/>
          <p14:tracePt t="1906" x="4556125" y="3205163"/>
          <p14:tracePt t="1912" x="4530725" y="3198813"/>
          <p14:tracePt t="1918" x="4511675" y="3186113"/>
          <p14:tracePt t="1925" x="4492625" y="3179763"/>
          <p14:tracePt t="1932" x="4473575" y="3173413"/>
          <p14:tracePt t="1939" x="4454525" y="3173413"/>
          <p14:tracePt t="1944" x="4435475" y="3167063"/>
          <p14:tracePt t="1964" x="4403725" y="3160713"/>
          <p14:tracePt t="1968" x="4384675" y="3154363"/>
          <p14:tracePt t="1974" x="4359275" y="3148013"/>
          <p14:tracePt t="1980" x="4352925" y="3141663"/>
          <p14:tracePt t="1991" x="4325938" y="3135313"/>
          <p14:tracePt t="1995" x="4306888" y="3135313"/>
          <p14:tracePt t="2000" x="4294188" y="3128963"/>
          <p14:tracePt t="2007" x="4281488" y="3128963"/>
          <p14:tracePt t="2014" x="4268788" y="3128963"/>
          <p14:tracePt t="2021" x="4256088" y="3122613"/>
          <p14:tracePt t="2040" x="4243388" y="3122613"/>
          <p14:tracePt t="2042" x="4237038" y="3122613"/>
          <p14:tracePt t="2049" x="4230688" y="3116263"/>
          <p14:tracePt t="2056" x="4211638" y="3109913"/>
          <p14:tracePt t="2063" x="4205288" y="3103563"/>
          <p14:tracePt t="2071" x="4192588" y="3097213"/>
          <p14:tracePt t="2079" x="4173538" y="3090863"/>
          <p14:tracePt t="2090" x="4167188" y="3090863"/>
          <p14:tracePt t="2099" x="4135438" y="3084513"/>
          <p14:tracePt t="2106" x="4116388" y="3078163"/>
          <p14:tracePt t="2113" x="4103688" y="3071813"/>
          <p14:tracePt t="2118" x="4090988" y="3065463"/>
          <p14:tracePt t="2125" x="4078288" y="3059113"/>
          <p14:tracePt t="2135" x="4065588" y="3052763"/>
          <p14:tracePt t="2143" x="4052888" y="3052763"/>
          <p14:tracePt t="2149" x="4033838" y="3046413"/>
          <p14:tracePt t="2156" x="4014788" y="3040063"/>
          <p14:tracePt t="2159" x="4008438" y="3033713"/>
          <p14:tracePt t="2167" x="3989388" y="3033713"/>
          <p14:tracePt t="2174" x="3976688" y="3027363"/>
          <p14:tracePt t="2182" x="3963988" y="3027363"/>
          <p14:tracePt t="2190" x="3944938" y="3021013"/>
          <p14:tracePt t="2197" x="3932238" y="3021013"/>
          <p14:tracePt t="2206" x="3919538" y="3014663"/>
          <p14:tracePt t="2209" x="3906838" y="3008313"/>
          <p14:tracePt t="2216" x="3887788" y="3008313"/>
          <p14:tracePt t="2222" x="3867150" y="3001963"/>
          <p14:tracePt t="2229" x="3860800" y="2995613"/>
          <p14:tracePt t="2240" x="3841750" y="2995613"/>
          <p14:tracePt t="2244" x="3829050" y="2989263"/>
          <p14:tracePt t="2251" x="3822700" y="2989263"/>
          <p14:tracePt t="2258" x="3810000" y="2989263"/>
          <p14:tracePt t="2264" x="3803650" y="2989263"/>
          <p14:tracePt t="2271" x="3797300" y="2982913"/>
          <p14:tracePt t="2278" x="3790950" y="2982913"/>
          <p14:tracePt t="2286" x="3784600" y="2982913"/>
          <p14:tracePt t="2291" x="3778250" y="2976563"/>
          <p14:tracePt t="2301" x="3771900" y="2976563"/>
          <p14:tracePt t="2307" x="3771900" y="2970213"/>
          <p14:tracePt t="2317" x="3765550" y="2970213"/>
          <p14:tracePt t="2700" x="3771900" y="2963863"/>
          <p14:tracePt t="2707" x="3797300" y="2957513"/>
          <p14:tracePt t="2713" x="3810000" y="2951163"/>
          <p14:tracePt t="2722" x="3854450" y="2938463"/>
          <p14:tracePt t="2727" x="3900488" y="2932113"/>
          <p14:tracePt t="2734" x="3989388" y="2900363"/>
          <p14:tracePt t="2742" x="4071938" y="2887663"/>
          <p14:tracePt t="2749" x="4179888" y="2868613"/>
          <p14:tracePt t="2756" x="4275138" y="2843213"/>
          <p14:tracePt t="2762" x="4378325" y="2817813"/>
          <p14:tracePt t="2770" x="4460875" y="2805113"/>
          <p14:tracePt t="2779" x="4537075" y="2792413"/>
          <p14:tracePt t="2787" x="4600575" y="2778125"/>
          <p14:tracePt t="2793" x="4657725" y="2771775"/>
          <p14:tracePt t="2797" x="4689475" y="2765425"/>
          <p14:tracePt t="2804" x="4714875" y="2759075"/>
          <p14:tracePt t="2811" x="4740275" y="2759075"/>
          <p14:tracePt t="2827" x="4765675" y="2752725"/>
          <p14:tracePt t="2831" x="4778375" y="2752725"/>
          <p14:tracePt t="2842" x="4784725" y="2746375"/>
          <p14:tracePt t="2847" x="4791075" y="2746375"/>
          <p14:tracePt t="2854" x="4797425" y="2746375"/>
          <p14:tracePt t="2859" x="4805363" y="2746375"/>
          <p14:tracePt t="2867" x="4811713" y="2746375"/>
          <p14:tracePt t="2882" x="4818063" y="2746375"/>
          <p14:tracePt t="2895" x="4824413" y="2746375"/>
          <p14:tracePt t="2909" x="4837113" y="2746375"/>
          <p14:tracePt t="2943" x="4843463" y="2746375"/>
          <p14:tracePt t="2957" x="4849813" y="2746375"/>
          <p14:tracePt t="2971" x="4849813" y="2740025"/>
          <p14:tracePt t="2996" x="4849813" y="2733675"/>
          <p14:tracePt t="3009" x="4849813" y="2727325"/>
          <p14:tracePt t="3044" x="4849813" y="2720975"/>
          <p14:tracePt t="3057" x="4849813" y="2714625"/>
          <p14:tracePt t="3077" x="4849813" y="2708275"/>
          <p14:tracePt t="3082" x="4843463" y="2701925"/>
          <p14:tracePt t="3095" x="4843463" y="2695575"/>
          <p14:tracePt t="3107" x="4843463" y="2689225"/>
          <p14:tracePt t="3112" x="4843463" y="2682875"/>
          <p14:tracePt t="3116" x="4837113" y="2676525"/>
          <p14:tracePt t="3123" x="4830763" y="2663825"/>
          <p14:tracePt t="3130" x="4824413" y="2644775"/>
          <p14:tracePt t="3137" x="4824413" y="2638425"/>
          <p14:tracePt t="3143" x="4818063" y="2619375"/>
          <p14:tracePt t="3150" x="4811713" y="2600325"/>
          <p14:tracePt t="3158" x="4805363" y="2593975"/>
          <p14:tracePt t="3164" x="4797425" y="2574925"/>
          <p14:tracePt t="3172" x="4797425" y="2562225"/>
          <p14:tracePt t="3181" x="4791075" y="2543175"/>
          <p14:tracePt t="3190" x="4784725" y="2530475"/>
          <p14:tracePt t="3196" x="4778375" y="2505075"/>
          <p14:tracePt t="3198" x="4772025" y="2479675"/>
          <p14:tracePt t="3206" x="4772025" y="2447925"/>
          <p14:tracePt t="3215" x="4765675" y="2403475"/>
          <p14:tracePt t="3225" x="4752975" y="2344738"/>
          <p14:tracePt t="3232" x="4746625" y="2281238"/>
          <p14:tracePt t="3233" x="4746625" y="2236788"/>
          <p14:tracePt t="3240" x="4740275" y="2192338"/>
          <p14:tracePt t="3250" x="4733925" y="2160588"/>
          <p14:tracePt t="3258" x="4733925" y="2141538"/>
          <p14:tracePt t="3263" x="4727575" y="2116138"/>
          <p14:tracePt t="3270" x="4727575" y="2103438"/>
          <p14:tracePt t="3277" x="4721225" y="2084388"/>
          <p14:tracePt t="3286" x="4714875" y="2058988"/>
          <p14:tracePt t="3293" x="4708525" y="2039938"/>
          <p14:tracePt t="3297" x="4702175" y="2014538"/>
          <p14:tracePt t="3305" x="4695825" y="1995488"/>
          <p14:tracePt t="3310" x="4689475" y="1970088"/>
          <p14:tracePt t="3317" x="4683125" y="1944688"/>
          <p14:tracePt t="3324" x="4676775" y="1905000"/>
          <p14:tracePt t="3330" x="4670425" y="1885950"/>
          <p14:tracePt t="3343" x="4657725" y="1847850"/>
          <p14:tracePt t="3351" x="4645025" y="1797050"/>
          <p14:tracePt t="3358" x="4638675" y="1771650"/>
          <p14:tracePt t="3365" x="4632325" y="1758950"/>
          <p14:tracePt t="3373" x="4625975" y="1739900"/>
          <p14:tracePt t="3379" x="4625975" y="1714500"/>
          <p14:tracePt t="3390" x="4613275" y="1682750"/>
          <p14:tracePt t="3398" x="4606925" y="1644650"/>
          <p14:tracePt t="3399" x="4600575" y="1600200"/>
          <p14:tracePt t="3407" x="4594225" y="1568450"/>
          <p14:tracePt t="3414" x="4587875" y="1524000"/>
          <p14:tracePt t="3421" x="4581525" y="1484313"/>
          <p14:tracePt t="3428" x="4581525" y="1465263"/>
          <p14:tracePt t="3435" x="4575175" y="1439863"/>
          <p14:tracePt t="3441" x="4575175" y="1420813"/>
          <p14:tracePt t="3449" x="4568825" y="1395413"/>
          <p14:tracePt t="3456" x="4568825" y="1382713"/>
          <p14:tracePt t="3462" x="4568825" y="1363663"/>
          <p14:tracePt t="3470" x="4562475" y="1344613"/>
          <p14:tracePt t="3476" x="4562475" y="1325563"/>
          <p14:tracePt t="3485" x="4556125" y="1306513"/>
          <p14:tracePt t="3495" x="4549775" y="1281113"/>
          <p14:tracePt t="3499" x="4549775" y="1262063"/>
          <p14:tracePt t="3507" x="4543425" y="1249363"/>
          <p14:tracePt t="3513" x="4543425" y="1223963"/>
          <p14:tracePt t="3525" x="4537075" y="1173163"/>
          <p14:tracePt t="3532" x="4537075" y="1141413"/>
          <p14:tracePt t="3539" x="4537075" y="1116013"/>
          <p14:tracePt t="3547" x="4537075" y="1103313"/>
          <p14:tracePt t="3558" x="4537075" y="1077913"/>
          <p14:tracePt t="3562" x="4537075" y="1057275"/>
          <p14:tracePt t="3565" x="4537075" y="1044575"/>
          <p14:tracePt t="3574" x="4537075" y="1031875"/>
          <p14:tracePt t="3580" x="4537075" y="1012825"/>
          <p14:tracePt t="3588" x="4537075" y="1006475"/>
          <p14:tracePt t="3594" x="4537075" y="987425"/>
          <p14:tracePt t="3601" x="4537075" y="968375"/>
          <p14:tracePt t="3608" x="4537075" y="962025"/>
          <p14:tracePt t="3615" x="4537075" y="942975"/>
          <p14:tracePt t="3622" x="4537075" y="936625"/>
          <p14:tracePt t="3628" x="4537075" y="917575"/>
          <p14:tracePt t="3638" x="4537075" y="898525"/>
          <p14:tracePt t="3642" x="4537075" y="892175"/>
          <p14:tracePt t="3649" x="4537075" y="873125"/>
          <p14:tracePt t="3656" x="4537075" y="860425"/>
          <p14:tracePt t="3663" x="4537075" y="854075"/>
          <p14:tracePt t="3671" x="4537075" y="835025"/>
          <p14:tracePt t="3677" x="4537075" y="822325"/>
          <p14:tracePt t="3691" x="4537075" y="809625"/>
          <p14:tracePt t="3697" x="4537075" y="803275"/>
          <p14:tracePt t="3705" x="4543425" y="790575"/>
          <p14:tracePt t="3711" x="4543425" y="777875"/>
          <p14:tracePt t="3722" x="4549775" y="771525"/>
          <p14:tracePt t="3725" x="4549775" y="758825"/>
          <p14:tracePt t="3732" x="4549775" y="752475"/>
          <p14:tracePt t="3740" x="4549775" y="746125"/>
          <p14:tracePt t="3746" x="4556125" y="733425"/>
          <p14:tracePt t="3755" x="4556125" y="720725"/>
          <p14:tracePt t="3767" x="4562475" y="708025"/>
          <p14:tracePt t="3774" x="4562475" y="701675"/>
          <p14:tracePt t="3784" x="4562475" y="688975"/>
          <p14:tracePt t="3794" x="4568825" y="682625"/>
          <p14:tracePt t="3800" x="4568825" y="676275"/>
          <p14:tracePt t="3806" x="4568825" y="663575"/>
          <p14:tracePt t="3809" x="4575175" y="650875"/>
          <p14:tracePt t="3823" x="4575175" y="636588"/>
          <p14:tracePt t="3829" x="4575175" y="630238"/>
          <p14:tracePt t="3838" x="4575175" y="617538"/>
          <p14:tracePt t="3843" x="4581525" y="611188"/>
          <p14:tracePt t="3850" x="4581525" y="604838"/>
          <p14:tracePt t="3857" x="4581525" y="592138"/>
          <p14:tracePt t="3864" x="4581525" y="585788"/>
          <p14:tracePt t="3871" x="4581525" y="579438"/>
          <p14:tracePt t="3878" x="4581525" y="566738"/>
          <p14:tracePt t="3888" x="4587875" y="566738"/>
          <p14:tracePt t="3892" x="4587875" y="554038"/>
          <p14:tracePt t="3898" x="4587875" y="547688"/>
          <p14:tracePt t="3913" x="4587875" y="534988"/>
          <p14:tracePt t="3921" x="4587875" y="528638"/>
          <p14:tracePt t="3933" x="4587875" y="515938"/>
          <p14:tracePt t="3947" x="4587875" y="509588"/>
          <p14:tracePt t="3958" x="4587875" y="503238"/>
          <p14:tracePt t="3970" x="4594225" y="496888"/>
          <p14:tracePt t="3983" x="4600575" y="496888"/>
          <p14:tracePt t="3989" x="4600575" y="490538"/>
          <p14:tracePt t="4006" x="4606925" y="490538"/>
          <p14:tracePt t="4376" x="4606925" y="496888"/>
          <p14:tracePt t="4383" x="4606925" y="509588"/>
          <p14:tracePt t="4391" x="4606925" y="515938"/>
          <p14:tracePt t="4397" x="4606925" y="522288"/>
          <p14:tracePt t="4408" x="4606925" y="534988"/>
          <p14:tracePt t="4415" x="4606925" y="541338"/>
          <p14:tracePt t="4424" x="4606925" y="560388"/>
          <p14:tracePt t="4427" x="4606925" y="566738"/>
          <p14:tracePt t="4432" x="4606925" y="592138"/>
          <p14:tracePt t="4439" x="4606925" y="617538"/>
          <p14:tracePt t="4445" x="4606925" y="650875"/>
          <p14:tracePt t="4454" x="4606925" y="676275"/>
          <p14:tracePt t="4459" x="4606925" y="708025"/>
          <p14:tracePt t="4466" x="4606925" y="739775"/>
          <p14:tracePt t="4474" x="4606925" y="765175"/>
          <p14:tracePt t="4480" x="4606925" y="784225"/>
          <p14:tracePt t="4488" x="4606925" y="803275"/>
          <p14:tracePt t="4494" x="4606925" y="828675"/>
          <p14:tracePt t="4501" x="4606925" y="841375"/>
          <p14:tracePt t="4508" x="4606925" y="866775"/>
          <p14:tracePt t="4517" x="4606925" y="885825"/>
          <p14:tracePt t="4529" x="4606925" y="923925"/>
          <p14:tracePt t="4537" x="4606925" y="949325"/>
          <p14:tracePt t="4543" x="4606925" y="968375"/>
          <p14:tracePt t="4550" x="4606925" y="981075"/>
          <p14:tracePt t="4557" x="4606925" y="993775"/>
          <p14:tracePt t="4563" x="4606925" y="1012825"/>
          <p14:tracePt t="4577" x="4606925" y="1025525"/>
          <p14:tracePt t="4589" x="4606925" y="1031875"/>
          <p14:tracePt t="4600" x="4606925" y="1050925"/>
          <p14:tracePt t="4605" x="4606925" y="1057275"/>
          <p14:tracePt t="4611" x="4606925" y="1069975"/>
          <p14:tracePt t="4623" x="4606925" y="1077913"/>
          <p14:tracePt t="4625" x="4606925" y="1084263"/>
          <p14:tracePt t="4634" x="4606925" y="1096963"/>
          <p14:tracePt t="4647" x="4606925" y="1103313"/>
          <p14:tracePt t="4654" x="4606925" y="1116013"/>
          <p14:tracePt t="4667" x="4606925" y="1122363"/>
          <p14:tracePt t="4674" x="4606925" y="1128713"/>
          <p14:tracePt t="4681" x="4606925" y="1135063"/>
          <p14:tracePt t="4690" x="4606925" y="1141413"/>
          <p14:tracePt t="4697" x="4606925" y="1147763"/>
          <p14:tracePt t="4713" x="4606925" y="1160463"/>
          <p14:tracePt t="4717" x="4606925" y="1166813"/>
          <p14:tracePt t="4723" x="4606925" y="1173163"/>
          <p14:tracePt t="4729" x="4606925" y="1179513"/>
          <p14:tracePt t="4743" x="4606925" y="1185863"/>
          <p14:tracePt t="4751" x="4606925" y="1192213"/>
          <p14:tracePt t="4758" x="4606925" y="1198563"/>
          <p14:tracePt t="4772" x="4606925" y="1204913"/>
          <p14:tracePt t="4778" x="4606925" y="1211263"/>
          <p14:tracePt t="4810" x="4606925" y="1217613"/>
          <p14:tracePt t="4824" x="4606925" y="1223963"/>
          <p14:tracePt t="4842" x="4606925" y="1230313"/>
          <p14:tracePt t="4996" x="4606925" y="1223963"/>
          <p14:tracePt t="5008" x="4606925" y="1217613"/>
          <p14:tracePt t="5015" x="4613275" y="1217613"/>
          <p14:tracePt t="5046" x="4619625" y="1211263"/>
          <p14:tracePt t="5079" x="4619625" y="1204913"/>
          <p14:tracePt t="5119" x="4619625" y="1198563"/>
          <p14:tracePt t="5133" x="4625975" y="1192213"/>
          <p14:tracePt t="5167" x="4632325" y="1192213"/>
          <p14:tracePt t="5173" x="4632325" y="1185863"/>
          <p14:tracePt t="5231" x="4632325" y="1179513"/>
          <p14:tracePt t="5241" x="4638675" y="1179513"/>
          <p14:tracePt t="5253" x="4638675" y="1173163"/>
          <p14:tracePt t="5280" x="4638675" y="1166813"/>
          <p14:tracePt t="5300" x="4638675" y="1160463"/>
          <p14:tracePt t="5314" x="4638675" y="1154113"/>
          <p14:tracePt t="5343" x="4638675" y="1147763"/>
          <p14:tracePt t="5356" x="4638675" y="1141413"/>
          <p14:tracePt t="5370" x="4638675" y="1135063"/>
          <p14:tracePt t="5378" x="4638675" y="1128713"/>
          <p14:tracePt t="5388" x="4638675" y="1122363"/>
          <p14:tracePt t="5395" x="4638675" y="1109663"/>
          <p14:tracePt t="5403" x="4638675" y="1103313"/>
          <p14:tracePt t="5408" x="4632325" y="1090613"/>
          <p14:tracePt t="5415" x="4632325" y="1077913"/>
          <p14:tracePt t="5423" x="4632325" y="1069975"/>
          <p14:tracePt t="5429" x="4625975" y="1050925"/>
          <p14:tracePt t="5438" x="4619625" y="1038225"/>
          <p14:tracePt t="5443" x="4613275" y="1031875"/>
          <p14:tracePt t="5450" x="4606925" y="1012825"/>
          <p14:tracePt t="5458" x="4606925" y="1000125"/>
          <p14:tracePt t="5466" x="4606925" y="993775"/>
          <p14:tracePt t="5479" x="4606925" y="968375"/>
          <p14:tracePt t="5484" x="4600575" y="962025"/>
          <p14:tracePt t="5492" x="4600575" y="955675"/>
          <p14:tracePt t="5499" x="4600575" y="942975"/>
          <p14:tracePt t="5505" x="4600575" y="936625"/>
          <p14:tracePt t="5513" x="4600575" y="930275"/>
          <p14:tracePt t="5521" x="4594225" y="923925"/>
          <p14:tracePt t="5526" x="4594225" y="917575"/>
          <p14:tracePt t="5533" x="4594225" y="911225"/>
          <p14:tracePt t="5540" x="4594225" y="904875"/>
          <p14:tracePt t="5554" x="4594225" y="898525"/>
          <p14:tracePt t="5561" x="4594225" y="892175"/>
          <p14:tracePt t="5713" x="4594225" y="898525"/>
          <p14:tracePt t="5747" x="4594225" y="904875"/>
          <p14:tracePt t="5762" x="4594225" y="911225"/>
          <p14:tracePt t="5782" x="4594225" y="917575"/>
          <p14:tracePt t="5845" x="4594225" y="923925"/>
          <p14:tracePt t="5858" x="4594225" y="930275"/>
          <p14:tracePt t="5889" x="4600575" y="930275"/>
          <p14:tracePt t="5897" x="4600575" y="936625"/>
          <p14:tracePt t="5899" x="4606925" y="936625"/>
          <p14:tracePt t="5907" x="4606925" y="942975"/>
          <p14:tracePt t="5913" x="4613275" y="942975"/>
          <p14:tracePt t="5921" x="4619625" y="942975"/>
          <p14:tracePt t="5930" x="4625975" y="949325"/>
          <p14:tracePt t="5943" x="4632325" y="955675"/>
          <p14:tracePt t="5950" x="4638675" y="962025"/>
          <p14:tracePt t="5956" x="4645025" y="962025"/>
          <p14:tracePt t="5964" x="4651375" y="962025"/>
          <p14:tracePt t="5979" x="4664075" y="968375"/>
          <p14:tracePt t="5984" x="4670425" y="968375"/>
          <p14:tracePt t="5990" x="4676775" y="974725"/>
          <p14:tracePt t="6009" x="4689475" y="981075"/>
          <p14:tracePt t="6014" x="4695825" y="981075"/>
          <p14:tracePt t="6032" x="4702175" y="981075"/>
          <p14:tracePt t="6040" x="4708525" y="987425"/>
          <p14:tracePt t="6054" x="4708525" y="993775"/>
          <p14:tracePt t="6123" x="4702175" y="993775"/>
          <p14:tracePt t="6138" x="4695825" y="993775"/>
          <p14:tracePt t="6142" x="4689475" y="993775"/>
          <p14:tracePt t="6152" x="4683125" y="993775"/>
          <p14:tracePt t="6159" x="4670425" y="993775"/>
          <p14:tracePt t="6164" x="4645025" y="993775"/>
          <p14:tracePt t="6171" x="4632325" y="993775"/>
          <p14:tracePt t="6177" x="4594225" y="987425"/>
          <p14:tracePt t="6184" x="4562475" y="987425"/>
          <p14:tracePt t="6191" x="4511675" y="981075"/>
          <p14:tracePt t="6198" x="4448175" y="981075"/>
          <p14:tracePt t="6207" x="4371975" y="981075"/>
          <p14:tracePt t="6211" x="4306888" y="968375"/>
          <p14:tracePt t="6221" x="4243388" y="968375"/>
          <p14:tracePt t="6225" x="4186238" y="968375"/>
          <p14:tracePt t="6233" x="4135438" y="968375"/>
          <p14:tracePt t="6240" x="4090988" y="968375"/>
          <p14:tracePt t="6246" x="4046538" y="968375"/>
          <p14:tracePt t="6258" x="3995738" y="968375"/>
          <p14:tracePt t="6263" x="3963988" y="968375"/>
          <p14:tracePt t="6275" x="3894138" y="968375"/>
          <p14:tracePt t="6281" x="3848100" y="968375"/>
          <p14:tracePt t="6288" x="3816350" y="974725"/>
          <p14:tracePt t="6294" x="3784600" y="974725"/>
          <p14:tracePt t="6304" x="3759200" y="981075"/>
          <p14:tracePt t="6308" x="3727450" y="981075"/>
          <p14:tracePt t="6316" x="3708400" y="981075"/>
          <p14:tracePt t="6323" x="3683000" y="987425"/>
          <p14:tracePt t="6330" x="3663950" y="987425"/>
          <p14:tracePt t="6338" x="3644900" y="987425"/>
          <p14:tracePt t="6343" x="3632200" y="987425"/>
          <p14:tracePt t="6350" x="3619500" y="987425"/>
          <p14:tracePt t="6359" x="3600450" y="987425"/>
          <p14:tracePt t="6366" x="3581400" y="987425"/>
          <p14:tracePt t="6377" x="3568700" y="987425"/>
          <p14:tracePt t="6382" x="3543300" y="987425"/>
          <p14:tracePt t="6385" x="3530600" y="987425"/>
          <p14:tracePt t="6392" x="3511550" y="987425"/>
          <p14:tracePt t="6398" x="3492500" y="987425"/>
          <p14:tracePt t="6406" x="3479800" y="987425"/>
          <p14:tracePt t="6415" x="3467100" y="987425"/>
          <p14:tracePt t="6425" x="3454400" y="993775"/>
          <p14:tracePt t="6429" x="3435350" y="993775"/>
          <p14:tracePt t="6434" x="3421063" y="993775"/>
          <p14:tracePt t="6440" x="3408363" y="993775"/>
          <p14:tracePt t="6447" x="3395663" y="993775"/>
          <p14:tracePt t="6455" x="3389313" y="993775"/>
          <p14:tracePt t="6461" x="3376613" y="1000125"/>
          <p14:tracePt t="6469" x="3370263" y="1000125"/>
          <p14:tracePt t="6474" x="3363913" y="1006475"/>
          <p14:tracePt t="6482" x="3357563" y="1006475"/>
          <p14:tracePt t="6489" x="3351213" y="1012825"/>
          <p14:tracePt t="6496" x="3344863" y="1012825"/>
          <p14:tracePt t="6505" x="3338513" y="1012825"/>
          <p14:tracePt t="6517" x="3332163" y="1019175"/>
          <p14:tracePt t="6526" x="3325813" y="1025525"/>
          <p14:tracePt t="6536" x="3319463" y="1025525"/>
          <p14:tracePt t="6546" x="3313113" y="1038225"/>
          <p14:tracePt t="6553" x="3313113" y="1044575"/>
          <p14:tracePt t="6559" x="3306763" y="1044575"/>
          <p14:tracePt t="6565" x="3306763" y="1057275"/>
          <p14:tracePt t="6572" x="3300413" y="1063625"/>
          <p14:tracePt t="6579" x="3300413" y="1069975"/>
          <p14:tracePt t="6588" x="3300413" y="1084263"/>
          <p14:tracePt t="6593" x="3300413" y="1090613"/>
          <p14:tracePt t="6599" x="3300413" y="1109663"/>
          <p14:tracePt t="6607" x="3294063" y="1128713"/>
          <p14:tracePt t="6613" x="3294063" y="1147763"/>
          <p14:tracePt t="6622" x="3294063" y="1160463"/>
          <p14:tracePt t="6627" x="3294063" y="1179513"/>
          <p14:tracePt t="6634" x="3294063" y="1198563"/>
          <p14:tracePt t="6641" x="3294063" y="1217613"/>
          <p14:tracePt t="6648" x="3294063" y="1243013"/>
          <p14:tracePt t="6655" x="3294063" y="1268413"/>
          <p14:tracePt t="6662" x="3294063" y="1293813"/>
          <p14:tracePt t="6672" x="3294063" y="1312863"/>
          <p14:tracePt t="6675" x="3294063" y="1338263"/>
          <p14:tracePt t="6683" x="3300413" y="1363663"/>
          <p14:tracePt t="6691" x="3300413" y="1389063"/>
          <p14:tracePt t="6697" x="3306763" y="1408113"/>
          <p14:tracePt t="6706" x="3306763" y="1433513"/>
          <p14:tracePt t="6710" x="3306763" y="1446213"/>
          <p14:tracePt t="6717" x="3306763" y="1452563"/>
          <p14:tracePt t="6724" x="3306763" y="1465263"/>
          <p14:tracePt t="6731" x="3313113" y="1484313"/>
          <p14:tracePt t="6740" x="3313113" y="1490663"/>
          <p14:tracePt t="6745" x="3319463" y="1497013"/>
          <p14:tracePt t="6761" x="3325813" y="1517650"/>
          <p14:tracePt t="6769" x="3325813" y="1524000"/>
          <p14:tracePt t="6774" x="3332163" y="1536700"/>
          <p14:tracePt t="6788" x="3332163" y="1543050"/>
          <p14:tracePt t="6794" x="3338513" y="1555750"/>
          <p14:tracePt t="6801" x="3344863" y="1555750"/>
          <p14:tracePt t="6808" x="3351213" y="1562100"/>
          <p14:tracePt t="6815" x="3351213" y="1568450"/>
          <p14:tracePt t="6822" x="3357563" y="1574800"/>
          <p14:tracePt t="6828" x="3370263" y="1574800"/>
          <p14:tracePt t="6839" x="3370263" y="1581150"/>
          <p14:tracePt t="6842" x="3376613" y="1587500"/>
          <p14:tracePt t="6849" x="3389313" y="1587500"/>
          <p14:tracePt t="6863" x="3395663" y="1593850"/>
          <p14:tracePt t="6871" x="3408363" y="1600200"/>
          <p14:tracePt t="6877" x="3414713" y="1606550"/>
          <p14:tracePt t="6890" x="3454400" y="1612900"/>
          <p14:tracePt t="6898" x="3467100" y="1619250"/>
          <p14:tracePt t="6904" x="3486150" y="1619250"/>
          <p14:tracePt t="6911" x="3511550" y="1625600"/>
          <p14:tracePt t="6918" x="3543300" y="1631950"/>
          <p14:tracePt t="6925" x="3581400" y="1638300"/>
          <p14:tracePt t="6932" x="3613150" y="1644650"/>
          <p14:tracePt t="6940" x="3651250" y="1651000"/>
          <p14:tracePt t="6949" x="3695700" y="1657350"/>
          <p14:tracePt t="6959" x="3733800" y="1657350"/>
          <p14:tracePt t="6965" x="3778250" y="1663700"/>
          <p14:tracePt t="6966" x="3835400" y="1663700"/>
          <p14:tracePt t="6974" x="3900488" y="1663700"/>
          <p14:tracePt t="6981" x="3976688" y="1676400"/>
          <p14:tracePt t="6988" x="4059238" y="1676400"/>
          <p14:tracePt t="6995" x="4186238" y="1676400"/>
          <p14:tracePt t="7010" x="4397375" y="1670050"/>
          <p14:tracePt t="7016" x="4492625" y="1670050"/>
          <p14:tracePt t="7022" x="4568825" y="1663700"/>
          <p14:tracePt t="7029" x="4619625" y="1663700"/>
          <p14:tracePt t="7038" x="4664075" y="1663700"/>
          <p14:tracePt t="7043" x="4708525" y="1657350"/>
          <p14:tracePt t="7050" x="4740275" y="1657350"/>
          <p14:tracePt t="7058" x="4778375" y="1657350"/>
          <p14:tracePt t="7064" x="4811713" y="1657350"/>
          <p14:tracePt t="7071" x="4837113" y="1651000"/>
          <p14:tracePt t="7077" x="4849813" y="1651000"/>
          <p14:tracePt t="7089" x="4875213" y="1651000"/>
          <p14:tracePt t="7091" x="4906963" y="1644650"/>
          <p14:tracePt t="7098" x="4932363" y="1638300"/>
          <p14:tracePt t="7106" x="4964113" y="1638300"/>
          <p14:tracePt t="7112" x="5002213" y="1631950"/>
          <p14:tracePt t="7121" x="5046663" y="1619250"/>
          <p14:tracePt t="7126" x="5091113" y="1612900"/>
          <p14:tracePt t="7135" x="5135563" y="1606550"/>
          <p14:tracePt t="7145" x="5180013" y="1600200"/>
          <p14:tracePt t="7150" x="5199063" y="1600200"/>
          <p14:tracePt t="7154" x="5237163" y="1593850"/>
          <p14:tracePt t="7161" x="5256213" y="1587500"/>
          <p14:tracePt t="7176" x="5308600" y="1574800"/>
          <p14:tracePt t="7182" x="5334000" y="1574800"/>
          <p14:tracePt t="7189" x="5353050" y="1568450"/>
          <p14:tracePt t="7199" x="5372100" y="1562100"/>
          <p14:tracePt t="7211" x="5422900" y="1549400"/>
          <p14:tracePt t="7216" x="5441950" y="1543050"/>
          <p14:tracePt t="7223" x="5461000" y="1536700"/>
          <p14:tracePt t="7230" x="5467350" y="1536700"/>
          <p14:tracePt t="7238" x="5486400" y="1536700"/>
          <p14:tracePt t="7244" x="5499100" y="1530350"/>
          <p14:tracePt t="7251" x="5505450" y="1524000"/>
          <p14:tracePt t="7258" x="5518150" y="1524000"/>
          <p14:tracePt t="7264" x="5524500" y="1517650"/>
          <p14:tracePt t="7272" x="5530850" y="1511300"/>
          <p14:tracePt t="7279" x="5543550" y="1504950"/>
          <p14:tracePt t="7290" x="5549900" y="1497013"/>
          <p14:tracePt t="7292" x="5556250" y="1490663"/>
          <p14:tracePt t="7300" x="5568950" y="1484313"/>
          <p14:tracePt t="7307" x="5581650" y="1471613"/>
          <p14:tracePt t="7315" x="5588000" y="1471613"/>
          <p14:tracePt t="7321" x="5594350" y="1465263"/>
          <p14:tracePt t="7327" x="5600700" y="1452563"/>
          <p14:tracePt t="7345" x="5613400" y="1446213"/>
          <p14:tracePt t="7349" x="5613400" y="1433513"/>
          <p14:tracePt t="7355" x="5619750" y="1427163"/>
          <p14:tracePt t="7362" x="5626100" y="1427163"/>
          <p14:tracePt t="7372" x="5626100" y="1420813"/>
          <p14:tracePt t="7375" x="5632450" y="1408113"/>
          <p14:tracePt t="7383" x="5638800" y="1408113"/>
          <p14:tracePt t="7390" x="5645150" y="1401763"/>
          <p14:tracePt t="7396" x="5645150" y="1389063"/>
          <p14:tracePt t="7410" x="5651500" y="1376363"/>
          <p14:tracePt t="7417" x="5657850" y="1370013"/>
          <p14:tracePt t="7431" x="5657850" y="1357313"/>
          <p14:tracePt t="7445" x="5657850" y="1350963"/>
          <p14:tracePt t="7454" x="5664200" y="1338263"/>
          <p14:tracePt t="7466" x="5670550" y="1331913"/>
          <p14:tracePt t="7473" x="5670550" y="1319213"/>
          <p14:tracePt t="7498" x="5676900" y="1306513"/>
          <p14:tracePt t="7500" x="5676900" y="1300163"/>
          <p14:tracePt t="7517" x="5676900" y="1293813"/>
          <p14:tracePt t="7529" x="5676900" y="1287463"/>
          <p14:tracePt t="7537" x="5676900" y="1281113"/>
          <p14:tracePt t="7542" x="5676900" y="1274763"/>
          <p14:tracePt t="7565" x="5676900" y="1268413"/>
          <p14:tracePt t="7573" x="5676900" y="1262063"/>
          <p14:tracePt t="7578" x="5676900" y="1255713"/>
          <p14:tracePt t="7590" x="5676900" y="1249363"/>
          <p14:tracePt t="7598" x="5676900" y="1243013"/>
          <p14:tracePt t="7625" x="5670550" y="1243013"/>
          <p14:tracePt t="7634" x="5670550" y="1236663"/>
          <p14:tracePt t="7649" x="5670550" y="1230313"/>
          <p14:tracePt t="7654" x="5664200" y="1230313"/>
          <p14:tracePt t="7660" x="5657850" y="1223963"/>
          <p14:tracePt t="7667" x="5651500" y="1223963"/>
          <p14:tracePt t="7688" x="5645150" y="1223963"/>
          <p14:tracePt t="7694" x="5638800" y="1217613"/>
          <p14:tracePt t="7731" x="5632450" y="1217613"/>
          <p14:tracePt t="7744" x="5626100" y="1217613"/>
          <p14:tracePt t="8021" x="5613400" y="1211263"/>
          <p14:tracePt t="8027" x="5594350" y="1204913"/>
          <p14:tracePt t="8034" x="5575300" y="1198563"/>
          <p14:tracePt t="8041" x="5556250" y="1192213"/>
          <p14:tracePt t="8047" x="5530850" y="1179513"/>
          <p14:tracePt t="8055" x="5499100" y="1173163"/>
          <p14:tracePt t="8062" x="5467350" y="1166813"/>
          <p14:tracePt t="8070" x="5429250" y="1154113"/>
          <p14:tracePt t="8075" x="5384800" y="1154113"/>
          <p14:tracePt t="8082" x="5340350" y="1141413"/>
          <p14:tracePt t="8089" x="5295900" y="1128713"/>
          <p14:tracePt t="8096" x="5249863" y="1122363"/>
          <p14:tracePt t="8107" x="5218113" y="1116013"/>
          <p14:tracePt t="8112" x="5173663" y="1109663"/>
          <p14:tracePt t="8118" x="5129213" y="1103313"/>
          <p14:tracePt t="8129" x="5091113" y="1103313"/>
          <p14:tracePt t="8131" x="5046663" y="1096963"/>
          <p14:tracePt t="8138" x="5008563" y="1096963"/>
          <p14:tracePt t="8146" x="4964113" y="1090613"/>
          <p14:tracePt t="8159" x="4875213" y="1090613"/>
          <p14:tracePt t="8167" x="4830763" y="1090613"/>
          <p14:tracePt t="8174" x="4784725" y="1090613"/>
          <p14:tracePt t="8179" x="4746625" y="1090613"/>
          <p14:tracePt t="8187" x="4702175" y="1090613"/>
          <p14:tracePt t="8193" x="4645025" y="1090613"/>
          <p14:tracePt t="8200" x="4581525" y="1090613"/>
          <p14:tracePt t="8207" x="4518025" y="1090613"/>
          <p14:tracePt t="8214" x="4454525" y="1096963"/>
          <p14:tracePt t="8221" x="4403725" y="1096963"/>
          <p14:tracePt t="8230" x="4346575" y="1103313"/>
          <p14:tracePt t="8237" x="4294188" y="1103313"/>
          <p14:tracePt t="8244" x="4249738" y="1109663"/>
          <p14:tracePt t="8250" x="4211638" y="1122363"/>
          <p14:tracePt t="8256" x="4167188" y="1122363"/>
          <p14:tracePt t="8263" x="4135438" y="1128713"/>
          <p14:tracePt t="8270" x="4103688" y="1135063"/>
          <p14:tracePt t="8279" x="4078288" y="1135063"/>
          <p14:tracePt t="8288" x="4052888" y="1141413"/>
          <p14:tracePt t="8293" x="4027488" y="1147763"/>
          <p14:tracePt t="8296" x="4002088" y="1154113"/>
          <p14:tracePt t="8306" x="3976688" y="1160463"/>
          <p14:tracePt t="8314" x="3963988" y="1160463"/>
          <p14:tracePt t="8317" x="3944938" y="1160463"/>
          <p14:tracePt t="8325" x="3919538" y="1166813"/>
          <p14:tracePt t="8331" x="3900488" y="1173163"/>
          <p14:tracePt t="8339" x="3894138" y="1179513"/>
          <p14:tracePt t="8346" x="3873500" y="1185863"/>
          <p14:tracePt t="8354" x="3860800" y="1192213"/>
          <p14:tracePt t="8359" x="3854450" y="1198563"/>
          <p14:tracePt t="8369" x="3841750" y="1204913"/>
          <p14:tracePt t="8378" x="3835400" y="1204913"/>
          <p14:tracePt t="8384" x="3829050" y="1204913"/>
          <p14:tracePt t="8389" x="3822700" y="1211263"/>
          <p14:tracePt t="8394" x="3810000" y="1217613"/>
          <p14:tracePt t="8401" x="3810000" y="1223963"/>
          <p14:tracePt t="8408" x="3803650" y="1223963"/>
          <p14:tracePt t="8415" x="3790950" y="1230313"/>
          <p14:tracePt t="8429" x="3784600" y="1243013"/>
          <p14:tracePt t="8436" x="3778250" y="1243013"/>
          <p14:tracePt t="8445" x="3771900" y="1249363"/>
          <p14:tracePt t="8454" x="3765550" y="1262063"/>
          <p14:tracePt t="8461" x="3759200" y="1268413"/>
          <p14:tracePt t="8464" x="3746500" y="1268413"/>
          <p14:tracePt t="8470" x="3746500" y="1274763"/>
          <p14:tracePt t="8479" x="3746500" y="1287463"/>
          <p14:tracePt t="8487" x="3740150" y="1287463"/>
          <p14:tracePt t="8493" x="3733800" y="1293813"/>
          <p14:tracePt t="8498" x="3727450" y="1300163"/>
          <p14:tracePt t="8505" x="3727450" y="1306513"/>
          <p14:tracePt t="8514" x="3721100" y="1312863"/>
          <p14:tracePt t="8525" x="3721100" y="1319213"/>
          <p14:tracePt t="8526" x="3714750" y="1325563"/>
          <p14:tracePt t="8532" x="3714750" y="1331913"/>
          <p14:tracePt t="8540" x="3714750" y="1338263"/>
          <p14:tracePt t="8547" x="3714750" y="1344613"/>
          <p14:tracePt t="8560" x="3714750" y="1357313"/>
          <p14:tracePt t="8567" x="3714750" y="1363663"/>
          <p14:tracePt t="8574" x="3714750" y="1376363"/>
          <p14:tracePt t="8583" x="3714750" y="1382713"/>
          <p14:tracePt t="8594" x="3714750" y="1389063"/>
          <p14:tracePt t="8600" x="3714750" y="1401763"/>
          <p14:tracePt t="8603" x="3714750" y="1408113"/>
          <p14:tracePt t="8609" x="3714750" y="1427163"/>
          <p14:tracePt t="8616" x="3714750" y="1439863"/>
          <p14:tracePt t="8623" x="3714750" y="1446213"/>
          <p14:tracePt t="8629" x="3714750" y="1465263"/>
          <p14:tracePt t="8638" x="3721100" y="1484313"/>
          <p14:tracePt t="8643" x="3727450" y="1497013"/>
          <p14:tracePt t="8650" x="3733800" y="1511300"/>
          <p14:tracePt t="8657" x="3740150" y="1530350"/>
          <p14:tracePt t="8664" x="3746500" y="1543050"/>
          <p14:tracePt t="8671" x="3759200" y="1555750"/>
          <p14:tracePt t="8678" x="3759200" y="1568450"/>
          <p14:tracePt t="8686" x="3765550" y="1581150"/>
          <p14:tracePt t="8691" x="3778250" y="1593850"/>
          <p14:tracePt t="8701" x="3790950" y="1612900"/>
          <p14:tracePt t="8714" x="3810000" y="1631950"/>
          <p14:tracePt t="8721" x="3816350" y="1644650"/>
          <p14:tracePt t="8726" x="3835400" y="1657350"/>
          <p14:tracePt t="8737" x="3848100" y="1670050"/>
          <p14:tracePt t="8745" x="3860800" y="1670050"/>
          <p14:tracePt t="8748" x="3887788" y="1682750"/>
          <p14:tracePt t="8755" x="3900488" y="1695450"/>
          <p14:tracePt t="8761" x="3925888" y="1708150"/>
          <p14:tracePt t="8770" x="3963988" y="1714500"/>
          <p14:tracePt t="8774" x="4002088" y="1733550"/>
          <p14:tracePt t="8782" x="4052888" y="1733550"/>
          <p14:tracePt t="8790" x="4110038" y="1739900"/>
          <p14:tracePt t="8796" x="4173538" y="1739900"/>
          <p14:tracePt t="8805" x="4243388" y="1739900"/>
          <p14:tracePt t="8810" x="4319588" y="1733550"/>
          <p14:tracePt t="8816" x="4384675" y="1733550"/>
          <p14:tracePt t="8824" x="4429125" y="1720850"/>
          <p14:tracePt t="8830" x="4473575" y="1714500"/>
          <p14:tracePt t="8838" x="4518025" y="1708150"/>
          <p14:tracePt t="8844" x="4556125" y="1689100"/>
          <p14:tracePt t="8851" x="4600575" y="1682750"/>
          <p14:tracePt t="8858" x="4638675" y="1670050"/>
          <p14:tracePt t="8865" x="4683125" y="1657350"/>
          <p14:tracePt t="8872" x="4727575" y="1638300"/>
          <p14:tracePt t="8879" x="4752975" y="1631950"/>
          <p14:tracePt t="8890" x="4797425" y="1619250"/>
          <p14:tracePt t="8902" x="4881563" y="1587500"/>
          <p14:tracePt t="8909" x="4913313" y="1581150"/>
          <p14:tracePt t="8924" x="4976813" y="1555750"/>
          <p14:tracePt t="8927" x="5014913" y="1543050"/>
          <p14:tracePt t="8935" x="5040313" y="1536700"/>
          <p14:tracePt t="8941" x="5065713" y="1524000"/>
          <p14:tracePt t="8947" x="5084763" y="1511300"/>
          <p14:tracePt t="8956" x="5097463" y="1504950"/>
          <p14:tracePt t="8962" x="5116513" y="1497013"/>
          <p14:tracePt t="8971" x="5129213" y="1484313"/>
          <p14:tracePt t="8976" x="5141913" y="1477963"/>
          <p14:tracePt t="8985" x="5148263" y="1477963"/>
          <p14:tracePt t="8991" x="5154613" y="1471613"/>
          <p14:tracePt t="8997" x="5160963" y="1471613"/>
          <p14:tracePt t="9007" x="5160963" y="1465263"/>
          <p14:tracePt t="9010" x="5167313" y="1458913"/>
          <p14:tracePt t="9026" x="5173663" y="1452563"/>
          <p14:tracePt t="9031" x="5180013" y="1446213"/>
          <p14:tracePt t="9045" x="5186363" y="1446213"/>
          <p14:tracePt t="9056" x="5186363" y="1439863"/>
          <p14:tracePt t="9059" x="5186363" y="1433513"/>
          <p14:tracePt t="9066" x="5186363" y="1427163"/>
          <p14:tracePt t="9080" x="5186363" y="1420813"/>
          <p14:tracePt t="9091" x="5186363" y="1408113"/>
          <p14:tracePt t="9099" x="5180013" y="1401763"/>
          <p14:tracePt t="9105" x="5167313" y="1382713"/>
          <p14:tracePt t="9110" x="5167313" y="1363663"/>
          <p14:tracePt t="9114" x="5154613" y="1344613"/>
          <p14:tracePt t="9125" x="5135563" y="1331913"/>
          <p14:tracePt t="9130" x="5122863" y="1312863"/>
          <p14:tracePt t="9140" x="5110163" y="1293813"/>
          <p14:tracePt t="9146" x="5097463" y="1274763"/>
          <p14:tracePt t="9149" x="5078413" y="1255713"/>
          <p14:tracePt t="9156" x="5072063" y="1243013"/>
          <p14:tracePt t="9163" x="5059363" y="1230313"/>
          <p14:tracePt t="9171" x="5046663" y="1217613"/>
          <p14:tracePt t="9176" x="5033963" y="1204913"/>
          <p14:tracePt t="9184" x="5021263" y="1192213"/>
          <p14:tracePt t="9201" x="5014913" y="1179513"/>
          <p14:tracePt t="9210" x="5002213" y="1173163"/>
          <p14:tracePt t="9216" x="5002213" y="1166813"/>
          <p14:tracePt t="9222" x="4995863" y="1166813"/>
          <p14:tracePt t="9232" x="4989513" y="1160463"/>
          <p14:tracePt t="9246" x="4983163" y="1154113"/>
          <p14:tracePt t="9274" x="4976813" y="1154113"/>
          <p14:tracePt t="9295" x="4970463" y="1154113"/>
          <p14:tracePt t="9342" x="4970463" y="1160463"/>
          <p14:tracePt t="9609" x="5046663" y="1160463"/>
          <p14:tracePt t="9616" x="5160963" y="1147763"/>
          <p14:tracePt t="9625" x="5270500" y="1128713"/>
          <p14:tracePt t="9629" x="5365750" y="1122363"/>
          <p14:tracePt t="9634" x="5473700" y="1103313"/>
          <p14:tracePt t="9641" x="5581650" y="1077913"/>
          <p14:tracePt t="9648" x="5716588" y="1044575"/>
          <p14:tracePt t="9657" x="5818188" y="1025525"/>
          <p14:tracePt t="9663" x="5881688" y="1000125"/>
          <p14:tracePt t="9671" x="5970588" y="974725"/>
          <p14:tracePt t="9676" x="6065838" y="949325"/>
          <p14:tracePt t="9683" x="6142038" y="923925"/>
          <p14:tracePt t="9690" x="6232525" y="898525"/>
          <p14:tracePt t="9699" x="6308725" y="873125"/>
          <p14:tracePt t="9709" x="6365875" y="847725"/>
          <p14:tracePt t="9715" x="6423025" y="835025"/>
          <p14:tracePt t="9719" x="6467475" y="815975"/>
          <p14:tracePt t="9728" x="6511925" y="796925"/>
          <p14:tracePt t="9732" x="6556375" y="777875"/>
          <p14:tracePt t="9738" x="6594475" y="765175"/>
          <p14:tracePt t="9745" x="6626225" y="758825"/>
          <p14:tracePt t="9755" x="6678613" y="733425"/>
          <p14:tracePt t="9759" x="6723063" y="720725"/>
          <p14:tracePt t="9766" x="6767513" y="701675"/>
          <p14:tracePt t="9773" x="6824663" y="676275"/>
          <p14:tracePt t="9780" x="6894513" y="657225"/>
          <p14:tracePt t="9788" x="6970713" y="636588"/>
          <p14:tracePt t="9793" x="7034213" y="611188"/>
          <p14:tracePt t="9801" x="7112000" y="592138"/>
          <p14:tracePt t="9807" x="7169150" y="579438"/>
          <p14:tracePt t="9816" x="7200900" y="573088"/>
          <p14:tracePt t="9825" x="7239000" y="566738"/>
          <p14:tracePt t="9830" x="7251700" y="560388"/>
          <p14:tracePt t="9841" x="7264400" y="554038"/>
          <p14:tracePt t="9845" x="7270750" y="554038"/>
          <p14:tracePt t="9848" x="7277100" y="554038"/>
          <p14:tracePt t="9856" x="7283450" y="547688"/>
          <p14:tracePt t="9863" x="7296150" y="547688"/>
          <p14:tracePt t="9872" x="7296150" y="541338"/>
          <p14:tracePt t="9876" x="7302500" y="541338"/>
          <p14:tracePt t="9883" x="7315200" y="534988"/>
          <p14:tracePt t="9907" x="7334250" y="522288"/>
          <p14:tracePt t="9911" x="7340600" y="522288"/>
          <p14:tracePt t="9921" x="7346950" y="509588"/>
          <p14:tracePt t="9925" x="7359650" y="503238"/>
          <p14:tracePt t="9932" x="7359650" y="496888"/>
          <p14:tracePt t="9939" x="7366000" y="490538"/>
          <p14:tracePt t="9945" x="7378700" y="484188"/>
          <p14:tracePt t="9955" x="7391400" y="471488"/>
          <p14:tracePt t="9959" x="7404100" y="458788"/>
          <p14:tracePt t="9966" x="7404100" y="452438"/>
          <p14:tracePt t="9973" x="7416800" y="433388"/>
          <p14:tracePt t="9983" x="7435850" y="414338"/>
          <p14:tracePt t="9992" x="7448550" y="401638"/>
          <p14:tracePt t="9996" x="7461250" y="382588"/>
          <p14:tracePt t="10001" x="7473950" y="376238"/>
          <p14:tracePt t="10008" x="7473950" y="363538"/>
          <p14:tracePt t="10018" x="7486650" y="344488"/>
          <p14:tracePt t="10026" x="7493000" y="338138"/>
          <p14:tracePt t="10031" x="7499350" y="331788"/>
          <p14:tracePt t="10036" x="7499350" y="325438"/>
          <p14:tracePt t="10043" x="7505700" y="319088"/>
          <p14:tracePt t="10050" x="7512050" y="319088"/>
          <p14:tracePt t="10057" x="7518400" y="312738"/>
          <p14:tracePt t="10064" x="7518400" y="306388"/>
          <p14:tracePt t="10077" x="7524750" y="306388"/>
          <p14:tracePt t="10085" x="7524750" y="300038"/>
          <p14:tracePt t="10091" x="7531100" y="300038"/>
          <p14:tracePt t="10108" x="7531100" y="293688"/>
          <p14:tracePt t="10518" x="7537450" y="300038"/>
          <p14:tracePt t="10524" x="7551738" y="319088"/>
          <p14:tracePt t="10530" x="7564438" y="325438"/>
          <p14:tracePt t="10537" x="7577138" y="344488"/>
          <p14:tracePt t="10541" x="7589838" y="363538"/>
          <p14:tracePt t="10548" x="7602538" y="376238"/>
          <p14:tracePt t="10555" x="7608888" y="395288"/>
          <p14:tracePt t="10562" x="7621588" y="401638"/>
          <p14:tracePt t="10570" x="7634288" y="414338"/>
          <p14:tracePt t="10576" x="7640638" y="427038"/>
          <p14:tracePt t="10582" x="7653338" y="439738"/>
          <p14:tracePt t="10590" x="7653338" y="446088"/>
          <p14:tracePt t="10596" x="7659688" y="452438"/>
          <p14:tracePt t="10604" x="7666038" y="458788"/>
          <p14:tracePt t="10613" x="7672388" y="465138"/>
          <p14:tracePt t="10620" x="7672388" y="471488"/>
          <p14:tracePt t="10630" x="7672388" y="477838"/>
          <p14:tracePt t="10634" x="7678738" y="477838"/>
          <p14:tracePt t="10639" x="7678738" y="484188"/>
          <p14:tracePt t="10645" x="7685088" y="490538"/>
          <p14:tracePt t="10657" x="7685088" y="496888"/>
          <p14:tracePt t="10675" x="7685088" y="503238"/>
          <p14:tracePt t="10682" x="7691438" y="509588"/>
          <p14:tracePt t="10696" x="7697788" y="515938"/>
          <p14:tracePt t="10701" x="7697788" y="522288"/>
          <p14:tracePt t="10707" x="7704138" y="528638"/>
          <p14:tracePt t="10715" x="7704138" y="534988"/>
          <p14:tracePt t="10722" x="7704138" y="547688"/>
          <p14:tracePt t="10728" x="7710488" y="554038"/>
          <p14:tracePt t="10737" x="7710488" y="560388"/>
          <p14:tracePt t="10742" x="7710488" y="573088"/>
          <p14:tracePt t="10749" x="7710488" y="592138"/>
          <p14:tracePt t="10757" x="7716838" y="611188"/>
          <p14:tracePt t="10763" x="7723188" y="644525"/>
          <p14:tracePt t="10770" x="7723188" y="676275"/>
          <p14:tracePt t="10779" x="7729538" y="714375"/>
          <p14:tracePt t="10783" x="7729538" y="752475"/>
          <p14:tracePt t="10791" x="7742238" y="796925"/>
          <p14:tracePt t="10798" x="7742238" y="835025"/>
          <p14:tracePt t="10804" x="7742238" y="866775"/>
          <p14:tracePt t="10814" x="7742238" y="885825"/>
          <p14:tracePt t="10827" x="7742238" y="930275"/>
          <p14:tracePt t="10832" x="7742238" y="955675"/>
          <p14:tracePt t="10839" x="7742238" y="968375"/>
          <p14:tracePt t="10850" x="7742238" y="987425"/>
          <p14:tracePt t="10859" x="7748588" y="1006475"/>
          <p14:tracePt t="10862" x="7748588" y="1025525"/>
          <p14:tracePt t="10867" x="7754938" y="1038225"/>
          <p14:tracePt t="10874" x="7754938" y="1057275"/>
          <p14:tracePt t="10883" x="7754938" y="1063625"/>
          <p14:tracePt t="10891" x="7754938" y="1084263"/>
          <p14:tracePt t="10910" x="7754938" y="1103313"/>
          <p14:tracePt t="10914" x="7754938" y="1116013"/>
          <p14:tracePt t="10929" x="7754938" y="1122363"/>
          <p14:tracePt t="10936" x="7754938" y="1128713"/>
          <p14:tracePt t="11358" x="7742238" y="1128713"/>
          <p14:tracePt t="11365" x="7716838" y="1135063"/>
          <p14:tracePt t="11373" x="7691438" y="1141413"/>
          <p14:tracePt t="11379" x="7672388" y="1141413"/>
          <p14:tracePt t="11388" x="7646988" y="1147763"/>
          <p14:tracePt t="11393" x="7627938" y="1147763"/>
          <p14:tracePt t="11400" x="7608888" y="1147763"/>
          <p14:tracePt t="11407" x="7596188" y="1147763"/>
          <p14:tracePt t="11414" x="7577138" y="1154113"/>
          <p14:tracePt t="11422" x="7564438" y="1154113"/>
          <p14:tracePt t="11428" x="7551738" y="1160463"/>
          <p14:tracePt t="11445" x="7518400" y="1160463"/>
          <p14:tracePt t="11450" x="7512050" y="1160463"/>
          <p14:tracePt t="11455" x="7499350" y="1160463"/>
          <p14:tracePt t="11463" x="7493000" y="1160463"/>
          <p14:tracePt t="11477" x="7467600" y="1166813"/>
          <p14:tracePt t="11482" x="7461250" y="1166813"/>
          <p14:tracePt t="11490" x="7461250" y="1173163"/>
          <p14:tracePt t="11497" x="7448550" y="1173163"/>
          <p14:tracePt t="11513" x="7442200" y="1173163"/>
          <p14:tracePt t="11522" x="7429500" y="1179513"/>
          <p14:tracePt t="11532" x="7423150" y="1185863"/>
          <p14:tracePt t="11546" x="7416800" y="1185863"/>
          <p14:tracePt t="11554" x="7410450" y="1192213"/>
          <p14:tracePt t="11566" x="7404100" y="1192213"/>
          <p14:tracePt t="11580" x="7404100" y="1198563"/>
          <p14:tracePt t="11588" x="7397750" y="1198563"/>
          <p14:tracePt t="11604" x="7397750" y="1204913"/>
          <p14:tracePt t="11630" x="7397750" y="1211263"/>
          <p14:tracePt t="11650" x="7397750" y="1217613"/>
          <p14:tracePt t="11664" x="7397750" y="1223963"/>
          <p14:tracePt t="11691" x="7397750" y="1230313"/>
          <p14:tracePt t="11712" x="7397750" y="1236663"/>
          <p14:tracePt t="11740" x="7397750" y="1243013"/>
          <p14:tracePt t="11760" x="7391400" y="1243013"/>
          <p14:tracePt t="11781" x="7385050" y="1243013"/>
          <p14:tracePt t="11795" x="7378700" y="1243013"/>
          <p14:tracePt t="11829" x="7372350" y="1243013"/>
          <p14:tracePt t="11843" x="7366000" y="1243013"/>
          <p14:tracePt t="11857" x="7359650" y="1243013"/>
          <p14:tracePt t="11871" x="7353300" y="1243013"/>
          <p14:tracePt t="11878" x="7346950" y="1243013"/>
          <p14:tracePt t="11898" x="7334250" y="1249363"/>
          <p14:tracePt t="11906" x="7327900" y="1255713"/>
          <p14:tracePt t="11912" x="7315200" y="1255713"/>
          <p14:tracePt t="11929" x="7308850" y="1255713"/>
          <p14:tracePt t="11934" x="7296150" y="1255713"/>
          <p14:tracePt t="11940" x="7289800" y="1255713"/>
          <p14:tracePt t="11948" x="7277100" y="1255713"/>
          <p14:tracePt t="11955" x="7264400" y="1262063"/>
          <p14:tracePt t="11961" x="7251700" y="1262063"/>
          <p14:tracePt t="11973" x="7232650" y="1268413"/>
          <p14:tracePt t="11974" x="7213600" y="1268413"/>
          <p14:tracePt t="11984" x="7194550" y="1274763"/>
          <p14:tracePt t="11993" x="7175500" y="1274763"/>
          <p14:tracePt t="11998" x="7156450" y="1281113"/>
          <p14:tracePt t="12004" x="7137400" y="1281113"/>
          <p14:tracePt t="12009" x="7124700" y="1281113"/>
          <p14:tracePt t="12016" x="7105650" y="1287463"/>
          <p14:tracePt t="12023" x="7085013" y="1287463"/>
          <p14:tracePt t="12032" x="7072313" y="1287463"/>
          <p14:tracePt t="12045" x="7040563" y="1293813"/>
          <p14:tracePt t="12051" x="7027863" y="1300163"/>
          <p14:tracePt t="12058" x="7015163" y="1300163"/>
          <p14:tracePt t="12069" x="6996113" y="1306513"/>
          <p14:tracePt t="12075" x="6983413" y="1306513"/>
          <p14:tracePt t="12081" x="6970713" y="1306513"/>
          <p14:tracePt t="12087" x="6951663" y="1312863"/>
          <p14:tracePt t="12093" x="6945313" y="1312863"/>
          <p14:tracePt t="12099" x="6926263" y="1312863"/>
          <p14:tracePt t="12107" x="6907213" y="1312863"/>
          <p14:tracePt t="12113" x="6900863" y="1312863"/>
          <p14:tracePt t="12121" x="6888163" y="1319213"/>
          <p14:tracePt t="12127" x="6875463" y="1319213"/>
          <p14:tracePt t="12134" x="6869113" y="1319213"/>
          <p14:tracePt t="12141" x="6862763" y="1325563"/>
          <p14:tracePt t="12148" x="6850063" y="1325563"/>
          <p14:tracePt t="12161" x="6843713" y="1325563"/>
          <p14:tracePt t="12173" x="6837363" y="1325563"/>
          <p14:tracePt t="12552" x="6811963" y="1325563"/>
          <p14:tracePt t="12560" x="6767513" y="1325563"/>
          <p14:tracePt t="12569" x="6735763" y="1325563"/>
          <p14:tracePt t="12573" x="6691313" y="1331913"/>
          <p14:tracePt t="12577" x="6659563" y="1331913"/>
          <p14:tracePt t="12585" x="6613525" y="1331913"/>
          <p14:tracePt t="12591" x="6581775" y="1331913"/>
          <p14:tracePt t="12600" x="6537325" y="1331913"/>
          <p14:tracePt t="12609" x="6492875" y="1331913"/>
          <p14:tracePt t="12615" x="6461125" y="1331913"/>
          <p14:tracePt t="12619" x="6429375" y="1331913"/>
          <p14:tracePt t="12626" x="6397625" y="1331913"/>
          <p14:tracePt t="12637" x="6365875" y="1331913"/>
          <p14:tracePt t="12645" x="6346825" y="1331913"/>
          <p14:tracePt t="12653" x="6302375" y="1331913"/>
          <p14:tracePt t="12660" x="6283325" y="1331913"/>
          <p14:tracePt t="12671" x="6270625" y="1331913"/>
          <p14:tracePt t="12679" x="6264275" y="1331913"/>
          <p14:tracePt t="12683" x="6245225" y="1331913"/>
          <p14:tracePt t="12688" x="6226175" y="1331913"/>
          <p14:tracePt t="12695" x="6219825" y="1331913"/>
          <p14:tracePt t="12704" x="6200775" y="1331913"/>
          <p14:tracePt t="12709" x="6194425" y="1331913"/>
          <p14:tracePt t="12716" x="6167438" y="1338263"/>
          <p14:tracePt t="12724" x="6148388" y="1338263"/>
          <p14:tracePt t="12730" x="6122988" y="1344613"/>
          <p14:tracePt t="12737" x="6097588" y="1344613"/>
          <p14:tracePt t="12743" x="6078538" y="1344613"/>
          <p14:tracePt t="12750" x="6053138" y="1350963"/>
          <p14:tracePt t="12757" x="6034088" y="1350963"/>
          <p14:tracePt t="12766" x="6008688" y="1357313"/>
          <p14:tracePt t="12780" x="5983288" y="1363663"/>
          <p14:tracePt t="12787" x="5964238" y="1363663"/>
          <p14:tracePt t="12801" x="5951538" y="1363663"/>
          <p14:tracePt t="12811" x="5945188" y="1363663"/>
          <p14:tracePt t="12816" x="5932488" y="1363663"/>
          <p14:tracePt t="12821" x="5926138" y="1363663"/>
          <p14:tracePt t="12834" x="5919788" y="1363663"/>
          <p14:tracePt t="12842" x="5907088" y="1363663"/>
          <p14:tracePt t="12859" x="5900738" y="1363663"/>
          <p14:tracePt t="12864" x="5894388" y="1370013"/>
          <p14:tracePt t="12877" x="5888038" y="1370013"/>
          <p14:tracePt t="12892" x="5881688" y="1370013"/>
          <p14:tracePt t="12895" x="5875338" y="1370013"/>
          <p14:tracePt t="12916" x="5875338" y="1376363"/>
          <p14:tracePt t="12931" x="5868988" y="1376363"/>
          <p14:tracePt t="12945" x="5862638" y="1376363"/>
          <p14:tracePt t="12958" x="5856288" y="1376363"/>
          <p14:tracePt t="12973" x="5849938" y="1376363"/>
          <p14:tracePt t="12987" x="5843588" y="1376363"/>
          <p14:tracePt t="13000" x="5837238" y="1376363"/>
          <p14:tracePt t="13007" x="5830888" y="1376363"/>
          <p14:tracePt t="13014" x="5824538" y="1376363"/>
          <p14:tracePt t="13028" x="5811838" y="1376363"/>
          <p14:tracePt t="13041" x="5805488" y="1376363"/>
          <p14:tracePt t="13045" x="5786438" y="1376363"/>
          <p14:tracePt t="13052" x="5773738" y="1370013"/>
          <p14:tracePt t="13059" x="5761038" y="1370013"/>
          <p14:tracePt t="13063" x="5741988" y="1370013"/>
          <p14:tracePt t="13070" x="5722938" y="1363663"/>
          <p14:tracePt t="13076" x="5702300" y="1363663"/>
          <p14:tracePt t="13086" x="5689600" y="1363663"/>
          <p14:tracePt t="13095" x="5670550" y="1363663"/>
          <p14:tracePt t="13104" x="5645150" y="1363663"/>
          <p14:tracePt t="13109" x="5626100" y="1357313"/>
          <p14:tracePt t="13111" x="5600700" y="1357313"/>
          <p14:tracePt t="13118" x="5575300" y="1350963"/>
          <p14:tracePt t="13124" x="5549900" y="1350963"/>
          <p14:tracePt t="13132" x="5524500" y="1350963"/>
          <p14:tracePt t="13140" x="5505450" y="1350963"/>
          <p14:tracePt t="13145" x="5473700" y="1350963"/>
          <p14:tracePt t="13155" x="5435600" y="1338263"/>
          <p14:tracePt t="13158" x="5403850" y="1331913"/>
          <p14:tracePt t="13168" x="5365750" y="1325563"/>
          <p14:tracePt t="13176" x="5334000" y="1325563"/>
          <p14:tracePt t="13183" x="5308600" y="1325563"/>
          <p14:tracePt t="13187" x="5289550" y="1319213"/>
          <p14:tracePt t="13196" x="5270500" y="1312863"/>
          <p14:tracePt t="13209" x="5243513" y="1306513"/>
          <p14:tracePt t="13216" x="5237163" y="1306513"/>
          <p14:tracePt t="13222" x="5230813" y="1306513"/>
          <p14:tracePt t="13229" x="5224463" y="1306513"/>
          <p14:tracePt t="13584" x="5192713" y="1306513"/>
          <p14:tracePt t="13596" x="5129213" y="1300163"/>
          <p14:tracePt t="13603" x="5091113" y="1293813"/>
          <p14:tracePt t="13609" x="5059363" y="1293813"/>
          <p14:tracePt t="13616" x="5027613" y="1287463"/>
          <p14:tracePt t="13623" x="4989513" y="1274763"/>
          <p14:tracePt t="13630" x="4957763" y="1274763"/>
          <p14:tracePt t="13639" x="4926013" y="1274763"/>
          <p14:tracePt t="13643" x="4894263" y="1268413"/>
          <p14:tracePt t="13651" x="4856163" y="1268413"/>
          <p14:tracePt t="13658" x="4824413" y="1262063"/>
          <p14:tracePt t="13664" x="4797425" y="1255713"/>
          <p14:tracePt t="13672" x="4772025" y="1255713"/>
          <p14:tracePt t="13680" x="4759325" y="1255713"/>
          <p14:tracePt t="13691" x="4733925" y="1249363"/>
          <p14:tracePt t="13697" x="4714875" y="1249363"/>
          <p14:tracePt t="13701" x="4695825" y="1243013"/>
          <p14:tracePt t="13708" x="4689475" y="1243013"/>
          <p14:tracePt t="13713" x="4670425" y="1243013"/>
          <p14:tracePt t="13721" x="4651375" y="1243013"/>
          <p14:tracePt t="13727" x="4638675" y="1243013"/>
          <p14:tracePt t="13734" x="4625975" y="1236663"/>
          <p14:tracePt t="13741" x="4619625" y="1236663"/>
          <p14:tracePt t="13747" x="4606925" y="1230313"/>
          <p14:tracePt t="13755" x="4600575" y="1230313"/>
          <p14:tracePt t="13761" x="4594225" y="1223963"/>
          <p14:tracePt t="13771" x="4587875" y="1223963"/>
          <p14:tracePt t="13775" x="4581525" y="1217613"/>
          <p14:tracePt t="13782" x="4575175" y="1217613"/>
          <p14:tracePt t="13796" x="4568825" y="1217613"/>
          <p14:tracePt t="13804" x="4562475" y="1217613"/>
          <p14:tracePt t="13810" x="4562475" y="1211263"/>
          <p14:tracePt t="13819" x="4556125" y="1211263"/>
          <p14:tracePt t="13833" x="4549775" y="1211263"/>
          <p14:tracePt t="13856" x="4543425" y="1211263"/>
          <p14:tracePt t="13976" x="4543425" y="1204913"/>
          <p14:tracePt t="13983" x="4549775" y="1204913"/>
          <p14:tracePt t="13997" x="4556125" y="1198563"/>
          <p14:tracePt t="14011" x="4556125" y="1192213"/>
          <p14:tracePt t="14024" x="4556125" y="1185863"/>
          <p14:tracePt t="14031" x="4562475" y="1185863"/>
          <p14:tracePt t="14039" x="4568825" y="1173163"/>
          <p14:tracePt t="14045" x="4568825" y="1166813"/>
          <p14:tracePt t="14055" x="4575175" y="1154113"/>
          <p14:tracePt t="14058" x="4581525" y="1135063"/>
          <p14:tracePt t="14068" x="4587875" y="1109663"/>
          <p14:tracePt t="14076" x="4594225" y="1077913"/>
          <p14:tracePt t="14082" x="4600575" y="1050925"/>
          <p14:tracePt t="14092" x="4606925" y="1006475"/>
          <p14:tracePt t="14096" x="4606925" y="962025"/>
          <p14:tracePt t="14100" x="4606925" y="917575"/>
          <p14:tracePt t="14107" x="4606925" y="879475"/>
          <p14:tracePt t="14114" x="4606925" y="847725"/>
          <p14:tracePt t="14125" x="4606925" y="809625"/>
          <p14:tracePt t="14130" x="4606925" y="765175"/>
          <p14:tracePt t="14141" x="4606925" y="733425"/>
          <p14:tracePt t="14144" x="4600575" y="682625"/>
          <p14:tracePt t="14149" x="4594225" y="636588"/>
          <p14:tracePt t="14156" x="4587875" y="592138"/>
          <p14:tracePt t="14165" x="4575175" y="547688"/>
          <p14:tracePt t="14172" x="4568825" y="503238"/>
          <p14:tracePt t="14177" x="4568825" y="465138"/>
          <p14:tracePt t="14184" x="4568825" y="446088"/>
          <p14:tracePt t="14193" x="4562475" y="427038"/>
          <p14:tracePt t="14205" x="4562475" y="401638"/>
          <p14:tracePt t="14211" x="4562475" y="388938"/>
          <p14:tracePt t="14221" x="4562475" y="376238"/>
          <p14:tracePt t="14242" x="4562475" y="369888"/>
          <p14:tracePt t="14248" x="4556125" y="363538"/>
          <p14:tracePt t="14274" x="4549775" y="363538"/>
          <p14:tracePt t="14298" x="4543425" y="369888"/>
          <p14:tracePt t="14316" x="4543425" y="382588"/>
          <p14:tracePt t="14332" x="4537075" y="388938"/>
          <p14:tracePt t="14346" x="4537075" y="401638"/>
          <p14:tracePt t="14352" x="4537075" y="414338"/>
          <p14:tracePt t="14357" x="4537075" y="439738"/>
          <p14:tracePt t="14364" x="4537075" y="452438"/>
          <p14:tracePt t="14371" x="4537075" y="490538"/>
          <p14:tracePt t="14378" x="4537075" y="528638"/>
          <p14:tracePt t="14385" x="4537075" y="573088"/>
          <p14:tracePt t="14391" x="4543425" y="650875"/>
          <p14:tracePt t="14401" x="4556125" y="746125"/>
          <p14:tracePt t="14410" x="4575175" y="898525"/>
          <p14:tracePt t="14416" x="4581525" y="1012825"/>
          <p14:tracePt t="14421" x="4594225" y="1109663"/>
          <p14:tracePt t="14426" x="4600575" y="1173163"/>
          <p14:tracePt t="14433" x="4600575" y="1217613"/>
          <p14:tracePt t="14440" x="4606925" y="1249363"/>
          <p14:tracePt t="14447" x="4613275" y="1287463"/>
          <p14:tracePt t="14455" x="4619625" y="1319213"/>
          <p14:tracePt t="14461" x="4619625" y="1350963"/>
          <p14:tracePt t="14468" x="4625975" y="1389063"/>
          <p14:tracePt t="14474" x="4625975" y="1401763"/>
          <p14:tracePt t="14482" x="4632325" y="1439863"/>
          <p14:tracePt t="14489" x="4632325" y="1452563"/>
          <p14:tracePt t="14495" x="4632325" y="1477963"/>
          <p14:tracePt t="14505" x="4638675" y="1511300"/>
          <p14:tracePt t="14509" x="4638675" y="1530350"/>
          <p14:tracePt t="14517" x="4645025" y="1555750"/>
          <p14:tracePt t="14523" x="4645025" y="1568450"/>
          <p14:tracePt t="14530" x="4651375" y="1587500"/>
          <p14:tracePt t="14538" x="4651375" y="1606550"/>
          <p14:tracePt t="14544" x="4651375" y="1612900"/>
          <p14:tracePt t="14551" x="4651375" y="1625600"/>
          <p14:tracePt t="14558" x="4651375" y="1631950"/>
          <p14:tracePt t="14565" x="4651375" y="1638300"/>
          <p14:tracePt t="14572" x="4651375" y="1644650"/>
          <p14:tracePt t="14578" x="4651375" y="1651000"/>
          <p14:tracePt t="14600" x="4651375" y="1657350"/>
          <p14:tracePt t="14609" x="4651375" y="1663700"/>
          <p14:tracePt t="14637" x="4651375" y="1670050"/>
          <p14:tracePt t="14727" x="4657725" y="1670050"/>
          <p14:tracePt t="14782" x="4664075" y="1670050"/>
          <p14:tracePt t="14823" x="4664075" y="1663700"/>
          <p14:tracePt t="14834" x="4664075" y="1657350"/>
          <p14:tracePt t="14871" x="4657725" y="1651000"/>
          <p14:tracePt t="14891" x="4651375" y="1644650"/>
          <p14:tracePt t="14906" x="4645025" y="1638300"/>
          <p14:tracePt t="14910" x="4638675" y="1638300"/>
          <p14:tracePt t="14917" x="4632325" y="1638300"/>
          <p14:tracePt t="14924" x="4625975" y="1631950"/>
          <p14:tracePt t="14931" x="4619625" y="1631950"/>
          <p14:tracePt t="14940" x="4600575" y="1631950"/>
          <p14:tracePt t="14945" x="4587875" y="1625600"/>
          <p14:tracePt t="14954" x="4581525" y="1625600"/>
          <p14:tracePt t="14959" x="4568825" y="1619250"/>
          <p14:tracePt t="14968" x="4549775" y="1619250"/>
          <p14:tracePt t="14979" x="4543425" y="1619250"/>
          <p14:tracePt t="14983" x="4530725" y="1619250"/>
          <p14:tracePt t="14990" x="4511675" y="1619250"/>
          <p14:tracePt t="14994" x="4498975" y="1625600"/>
          <p14:tracePt t="15008" x="4486275" y="1631950"/>
          <p14:tracePt t="15015" x="4473575" y="1638300"/>
          <p14:tracePt t="15021" x="4467225" y="1638300"/>
          <p14:tracePt t="15032" x="4460875" y="1644650"/>
          <p14:tracePt t="15040" x="4448175" y="1657350"/>
          <p14:tracePt t="15044" x="4441825" y="1663700"/>
          <p14:tracePt t="15049" x="4429125" y="1670050"/>
          <p14:tracePt t="15056" x="4422775" y="1682750"/>
          <p14:tracePt t="15063" x="4416425" y="1701800"/>
          <p14:tracePt t="15070" x="4410075" y="1714500"/>
          <p14:tracePt t="15077" x="4410075" y="1720850"/>
          <p14:tracePt t="15084" x="4403725" y="1733550"/>
          <p14:tracePt t="15091" x="4397375" y="1746250"/>
          <p14:tracePt t="15097" x="4391025" y="1758950"/>
          <p14:tracePt t="15105" x="4384675" y="1771650"/>
          <p14:tracePt t="15111" x="4378325" y="1790700"/>
          <p14:tracePt t="15122" x="4378325" y="1803400"/>
          <p14:tracePt t="15126" x="4378325" y="1816100"/>
          <p14:tracePt t="15132" x="4371975" y="1835150"/>
          <p14:tracePt t="15139" x="4371975" y="1841500"/>
          <p14:tracePt t="15145" x="4371975" y="1860550"/>
          <p14:tracePt t="15153" x="4371975" y="1879600"/>
          <p14:tracePt t="15160" x="4371975" y="1885950"/>
          <p14:tracePt t="15167" x="4371975" y="1905000"/>
          <p14:tracePt t="15174" x="4371975" y="1924050"/>
          <p14:tracePt t="15180" x="4378325" y="1938338"/>
          <p14:tracePt t="15189" x="4384675" y="1944688"/>
          <p14:tracePt t="15195" x="4391025" y="1963738"/>
          <p14:tracePt t="15203" x="4397375" y="1976438"/>
          <p14:tracePt t="15208" x="4397375" y="1982788"/>
          <p14:tracePt t="15217" x="4403725" y="1995488"/>
          <p14:tracePt t="15228" x="4410075" y="2008188"/>
          <p14:tracePt t="15233" x="4422775" y="2020888"/>
          <p14:tracePt t="15239" x="4429125" y="2027238"/>
          <p14:tracePt t="15243" x="4429125" y="2033588"/>
          <p14:tracePt t="15250" x="4435475" y="2046288"/>
          <p14:tracePt t="15257" x="4448175" y="2052638"/>
          <p14:tracePt t="15264" x="4460875" y="2058988"/>
          <p14:tracePt t="15271" x="4467225" y="2071688"/>
          <p14:tracePt t="15277" x="4479925" y="2078038"/>
          <p14:tracePt t="15286" x="4492625" y="2084388"/>
          <p14:tracePt t="15291" x="4511675" y="2090738"/>
          <p14:tracePt t="15298" x="4524375" y="2097088"/>
          <p14:tracePt t="15306" x="4537075" y="2103438"/>
          <p14:tracePt t="15312" x="4556125" y="2109788"/>
          <p14:tracePt t="15322" x="4568825" y="2109788"/>
          <p14:tracePt t="15326" x="4581525" y="2109788"/>
          <p14:tracePt t="15333" x="4594225" y="2109788"/>
          <p14:tracePt t="15340" x="4606925" y="2109788"/>
          <p14:tracePt t="15347" x="4625975" y="2109788"/>
          <p14:tracePt t="15354" x="4638675" y="2109788"/>
          <p14:tracePt t="15361" x="4651375" y="2109788"/>
          <p14:tracePt t="15369" x="4664075" y="2103438"/>
          <p14:tracePt t="15374" x="4683125" y="2097088"/>
          <p14:tracePt t="15382" x="4702175" y="2090738"/>
          <p14:tracePt t="15389" x="4708525" y="2084388"/>
          <p14:tracePt t="15395" x="4721225" y="2071688"/>
          <p14:tracePt t="15406" x="4740275" y="2058988"/>
          <p14:tracePt t="15408" x="4746625" y="2052638"/>
          <p14:tracePt t="15416" x="4752975" y="2046288"/>
          <p14:tracePt t="15423" x="4765675" y="2033588"/>
          <p14:tracePt t="15432" x="4778375" y="2020888"/>
          <p14:tracePt t="15443" x="4791075" y="2014538"/>
          <p14:tracePt t="15448" x="4797425" y="2001838"/>
          <p14:tracePt t="15450" x="4805363" y="1989138"/>
          <p14:tracePt t="15458" x="4811713" y="1976438"/>
          <p14:tracePt t="15464" x="4818063" y="1970088"/>
          <p14:tracePt t="15473" x="4830763" y="1951038"/>
          <p14:tracePt t="15481" x="4837113" y="1931988"/>
          <p14:tracePt t="15493" x="4849813" y="1892300"/>
          <p14:tracePt t="15499" x="4856163" y="1866900"/>
          <p14:tracePt t="15506" x="4862513" y="1841500"/>
          <p14:tracePt t="15513" x="4868863" y="1822450"/>
          <p14:tracePt t="15526" x="4868863" y="1797050"/>
          <p14:tracePt t="15531" x="4868863" y="1771650"/>
          <p14:tracePt t="15535" x="4868863" y="1758950"/>
          <p14:tracePt t="15541" x="4868863" y="1733550"/>
          <p14:tracePt t="15547" x="4868863" y="1714500"/>
          <p14:tracePt t="15554" x="4868863" y="1701800"/>
          <p14:tracePt t="15561" x="4868863" y="1682750"/>
          <p14:tracePt t="15571" x="4868863" y="1663700"/>
          <p14:tracePt t="15575" x="4868863" y="1644650"/>
          <p14:tracePt t="15582" x="4868863" y="1631950"/>
          <p14:tracePt t="15589" x="4868863" y="1606550"/>
          <p14:tracePt t="15596" x="4862513" y="1587500"/>
          <p14:tracePt t="15604" x="4856163" y="1581150"/>
          <p14:tracePt t="15610" x="4849813" y="1562100"/>
          <p14:tracePt t="15617" x="4843463" y="1549400"/>
          <p14:tracePt t="15624" x="4837113" y="1543050"/>
          <p14:tracePt t="15633" x="4830763" y="1530350"/>
          <p14:tracePt t="15642" x="4824413" y="1517650"/>
          <p14:tracePt t="15649" x="4811713" y="1504950"/>
          <p14:tracePt t="15652" x="4805363" y="1497013"/>
          <p14:tracePt t="15658" x="4791075" y="1490663"/>
          <p14:tracePt t="15667" x="4778375" y="1477963"/>
          <p14:tracePt t="15676" x="4765675" y="1465263"/>
          <p14:tracePt t="15680" x="4746625" y="1452563"/>
          <p14:tracePt t="15688" x="4733925" y="1446213"/>
          <p14:tracePt t="15693" x="4714875" y="1433513"/>
          <p14:tracePt t="15700" x="4702175" y="1433513"/>
          <p14:tracePt t="15707" x="4683125" y="1433513"/>
          <p14:tracePt t="15714" x="4664075" y="1420813"/>
          <p14:tracePt t="15722" x="4645025" y="1414463"/>
          <p14:tracePt t="15728" x="4632325" y="1414463"/>
          <p14:tracePt t="15738" x="4613275" y="1408113"/>
          <p14:tracePt t="15741" x="4594225" y="1408113"/>
          <p14:tracePt t="15753" x="4581525" y="1401763"/>
          <p14:tracePt t="15761" x="4562475" y="1401763"/>
          <p14:tracePt t="15765" x="4543425" y="1401763"/>
          <p14:tracePt t="15770" x="4530725" y="1401763"/>
          <p14:tracePt t="15777" x="4518025" y="1401763"/>
          <p14:tracePt t="15783" x="4505325" y="1401763"/>
          <p14:tracePt t="15790" x="4498975" y="1401763"/>
          <p14:tracePt t="15797" x="4479925" y="1408113"/>
          <p14:tracePt t="15805" x="4467225" y="1408113"/>
          <p14:tracePt t="15817" x="4454525" y="1414463"/>
          <p14:tracePt t="15825" x="4441825" y="1420813"/>
          <p14:tracePt t="15832" x="4435475" y="1427163"/>
          <p14:tracePt t="15838" x="4429125" y="1433513"/>
          <p14:tracePt t="15845" x="4416425" y="1433513"/>
          <p14:tracePt t="15856" x="4416425" y="1439863"/>
          <p14:tracePt t="15862" x="4410075" y="1452563"/>
          <p14:tracePt t="15869" x="4397375" y="1458913"/>
          <p14:tracePt t="15875" x="4391025" y="1458913"/>
          <p14:tracePt t="15881" x="4391025" y="1471613"/>
          <p14:tracePt t="15894" x="4384675" y="1477963"/>
          <p14:tracePt t="15904" x="4378325" y="1490663"/>
          <p14:tracePt t="15908" x="4371975" y="1497013"/>
          <p14:tracePt t="15915" x="4371975" y="1504950"/>
          <p14:tracePt t="15925" x="4371975" y="1517650"/>
          <p14:tracePt t="15931" x="4371975" y="1530350"/>
          <p14:tracePt t="15941" x="4365625" y="1549400"/>
          <p14:tracePt t="15946" x="4365625" y="1568450"/>
          <p14:tracePt t="15950" x="4365625" y="1581150"/>
          <p14:tracePt t="15957" x="4359275" y="1600200"/>
          <p14:tracePt t="15965" x="4359275" y="1619250"/>
          <p14:tracePt t="15975" x="4352925" y="1638300"/>
          <p14:tracePt t="15978" x="4352925" y="1651000"/>
          <p14:tracePt t="15984" x="4352925" y="1670050"/>
          <p14:tracePt t="15994" x="4352925" y="1689100"/>
          <p14:tracePt t="15999" x="4352925" y="1701800"/>
          <p14:tracePt t="16006" x="4352925" y="1720850"/>
          <p14:tracePt t="16012" x="4352925" y="1739900"/>
          <p14:tracePt t="16022" x="4352925" y="1752600"/>
          <p14:tracePt t="16025" x="4352925" y="1758950"/>
          <p14:tracePt t="16036" x="4352925" y="1771650"/>
          <p14:tracePt t="16043" x="4352925" y="1778000"/>
          <p14:tracePt t="16050" x="4352925" y="1790700"/>
          <p14:tracePt t="16057" x="4352925" y="1797050"/>
          <p14:tracePt t="16061" x="4359275" y="1797050"/>
          <p14:tracePt t="16068" x="4359275" y="1803400"/>
          <p14:tracePt t="16074" x="4365625" y="1816100"/>
          <p14:tracePt t="16089" x="4371975" y="1822450"/>
          <p14:tracePt t="16107" x="4371975" y="1828800"/>
          <p14:tracePt t="16113" x="4378325" y="1828800"/>
          <p14:tracePt t="16117" x="4384675" y="1835150"/>
          <p14:tracePt t="16130" x="4391025" y="1841500"/>
          <p14:tracePt t="16139" x="4397375" y="1841500"/>
          <p14:tracePt t="16143" x="4403725" y="1841500"/>
          <p14:tracePt t="16153" x="4403725" y="1847850"/>
          <p14:tracePt t="16166" x="4410075" y="1847850"/>
          <p14:tracePt t="16178" x="4416425" y="1847850"/>
          <p14:tracePt t="16207" x="4422775" y="1847850"/>
          <p14:tracePt t="16232" x="4429125" y="1847850"/>
          <p14:tracePt t="16241" x="4435475" y="1847850"/>
          <p14:tracePt t="16317" x="4435475" y="1841500"/>
          <p14:tracePt t="16331" x="4435475" y="1835150"/>
          <p14:tracePt t="16388" x="4435475" y="1828800"/>
          <p14:tracePt t="16533" x="4435475" y="1835150"/>
          <p14:tracePt t="16548" x="4435475" y="1841500"/>
          <p14:tracePt t="16569" x="4435475" y="1847850"/>
          <p14:tracePt t="16601" x="4435475" y="1854200"/>
          <p14:tracePt t="16615" x="4435475" y="1860550"/>
          <p14:tracePt t="16642" x="4435475" y="1866900"/>
          <p14:tracePt t="16649" x="4435475" y="1873250"/>
          <p14:tracePt t="16656" x="4435475" y="1879600"/>
          <p14:tracePt t="16672" x="4435475" y="1885950"/>
          <p14:tracePt t="16677" x="4435475" y="1892300"/>
          <p14:tracePt t="16684" x="4435475" y="1898650"/>
          <p14:tracePt t="16691" x="4435475" y="1905000"/>
          <p14:tracePt t="16698" x="4435475" y="1911350"/>
          <p14:tracePt t="16706" x="4435475" y="1917700"/>
          <p14:tracePt t="16711" x="4435475" y="1931988"/>
          <p14:tracePt t="16728" x="4435475" y="1951038"/>
          <p14:tracePt t="16734" x="4435475" y="1957388"/>
          <p14:tracePt t="16740" x="4435475" y="1963738"/>
          <p14:tracePt t="16746" x="4435475" y="1976438"/>
          <p14:tracePt t="16755" x="4435475" y="1982788"/>
          <p14:tracePt t="16760" x="4435475" y="1989138"/>
          <p14:tracePt t="16772" x="4435475" y="1995488"/>
          <p14:tracePt t="16778" x="4435475" y="2001838"/>
          <p14:tracePt t="16783" x="4435475" y="2014538"/>
          <p14:tracePt t="16795" x="4435475" y="2020888"/>
          <p14:tracePt t="16806" x="4435475" y="2033588"/>
          <p14:tracePt t="16821" x="4435475" y="2039938"/>
          <p14:tracePt t="16831" x="4435475" y="2046288"/>
          <p14:tracePt t="16843" x="4435475" y="2052638"/>
          <p14:tracePt t="16851" x="4435475" y="2058988"/>
          <p14:tracePt t="16857" x="4435475" y="2065338"/>
          <p14:tracePt t="16872" x="4435475" y="2071688"/>
          <p14:tracePt t="16895" x="4435475" y="2078038"/>
          <p14:tracePt t="16924" x="4435475" y="2084388"/>
          <p14:tracePt t="16935" x="4435475" y="2090738"/>
          <p14:tracePt t="16947" x="4435475" y="2097088"/>
          <p14:tracePt t="16982" x="4435475" y="2103438"/>
          <p14:tracePt t="16996" x="4435475" y="2109788"/>
          <p14:tracePt t="17030" x="4435475" y="2116138"/>
          <p14:tracePt t="17046" x="4435475" y="2122488"/>
          <p14:tracePt t="17096" x="4441825" y="2122488"/>
          <p14:tracePt t="17107" x="4448175" y="2122488"/>
          <p14:tracePt t="17510" x="4448175" y="2128838"/>
          <p14:tracePt t="17517" x="4448175" y="2135188"/>
          <p14:tracePt t="17526" x="4441825" y="2147888"/>
          <p14:tracePt t="17532" x="4441825" y="2154238"/>
          <p14:tracePt t="17539" x="4435475" y="2166938"/>
          <p14:tracePt t="17543" x="4435475" y="2179638"/>
          <p14:tracePt t="17550" x="4429125" y="2185988"/>
          <p14:tracePt t="17558" x="4429125" y="2198688"/>
          <p14:tracePt t="17565" x="4422775" y="2211388"/>
          <p14:tracePt t="17574" x="4422775" y="2217738"/>
          <p14:tracePt t="17580" x="4422775" y="2224088"/>
          <p14:tracePt t="17585" x="4422775" y="2230438"/>
          <p14:tracePt t="17592" x="4422775" y="2236788"/>
          <p14:tracePt t="17600" x="4416425" y="2249488"/>
          <p14:tracePt t="17613" x="4410075" y="2255838"/>
          <p14:tracePt t="17623" x="4410075" y="2262188"/>
          <p14:tracePt t="17628" x="4410075" y="2268538"/>
          <p14:tracePt t="17640" x="4410075" y="2274888"/>
          <p14:tracePt t="17646" x="4403725" y="2281238"/>
          <p14:tracePt t="17661" x="4397375" y="2281238"/>
          <p14:tracePt t="17674" x="4391025" y="2281238"/>
          <p14:tracePt t="17681" x="4391025" y="2287588"/>
          <p14:tracePt t="17695" x="4391025" y="2293938"/>
          <p14:tracePt t="17724" x="4384675" y="2293938"/>
          <p14:tracePt t="17730" x="4384675" y="2300288"/>
          <p14:tracePt t="17799" x="4378325" y="2300288"/>
          <p14:tracePt t="17862" x="4371975" y="2300288"/>
          <p14:tracePt t="17878" x="4365625" y="2300288"/>
          <p14:tracePt t="17908" x="4359275" y="2300288"/>
          <p14:tracePt t="17939" x="4352925" y="2300288"/>
          <p14:tracePt t="17944" x="4352925" y="2293938"/>
          <p14:tracePt t="17951" x="4346575" y="2293938"/>
          <p14:tracePt t="17958" x="4346575" y="2287588"/>
          <p14:tracePt t="17988" x="4338638" y="2287588"/>
          <p14:tracePt t="17992" x="4338638" y="2281238"/>
          <p14:tracePt t="18000" x="4338638" y="2274888"/>
          <p14:tracePt t="18007" x="4332288" y="2274888"/>
          <p14:tracePt t="18022" x="4325938" y="2268538"/>
          <p14:tracePt t="18028" x="4325938" y="2262188"/>
          <p14:tracePt t="18035" x="4325938" y="2255838"/>
          <p14:tracePt t="18043" x="4319588" y="2255838"/>
          <p14:tracePt t="18061" x="4319588" y="2249488"/>
          <p14:tracePt t="18066" x="4313238" y="2243138"/>
          <p14:tracePt t="18076" x="4313238" y="2236788"/>
          <p14:tracePt t="18090" x="4306888" y="2230438"/>
          <p14:tracePt t="18106" x="4306888" y="2224088"/>
          <p14:tracePt t="18110" x="4300538" y="2224088"/>
          <p14:tracePt t="18132" x="4300538" y="2217738"/>
          <p14:tracePt t="18147" x="4300538" y="2211388"/>
          <p14:tracePt t="18180" x="4300538" y="2205038"/>
          <p14:tracePt t="18840" x="4294188" y="2205038"/>
          <p14:tracePt t="18881" x="4287838" y="2205038"/>
          <p14:tracePt t="18922" x="4281488" y="2205038"/>
          <p14:tracePt t="19172" x="4287838" y="2205038"/>
          <p14:tracePt t="19192" x="4294188" y="2205038"/>
          <p14:tracePt t="19246" x="4300538" y="2205038"/>
          <p14:tracePt t="19273" x="4306888" y="2205038"/>
          <p14:tracePt t="19302" x="4313238" y="2205038"/>
          <p14:tracePt t="19315" x="4319588" y="2205038"/>
          <p14:tracePt t="19350" x="4325938" y="2205038"/>
          <p14:tracePt t="19376" x="4332288" y="2205038"/>
          <p14:tracePt t="19388" x="4338638" y="2205038"/>
          <p14:tracePt t="19412" x="4346575" y="2205038"/>
          <p14:tracePt t="19433" x="4352925" y="2205038"/>
          <p14:tracePt t="19511" x="4352925" y="2211388"/>
          <p14:tracePt t="19526" x="4352925" y="2217738"/>
          <p14:tracePt t="19559" x="4352925" y="2224088"/>
          <p14:tracePt t="19572" x="4352925" y="2230438"/>
          <p14:tracePt t="19580" x="4346575" y="2230438"/>
          <p14:tracePt t="19585" x="4346575" y="2236788"/>
          <p14:tracePt t="19599" x="4346575" y="2243138"/>
          <p14:tracePt t="19606" x="4338638" y="2243138"/>
          <p14:tracePt t="19613" x="4338638" y="2249488"/>
          <p14:tracePt t="19622" x="4332288" y="2262188"/>
          <p14:tracePt t="19626" x="4325938" y="2268538"/>
          <p14:tracePt t="19633" x="4325938" y="2274888"/>
          <p14:tracePt t="19641" x="4325938" y="2293938"/>
          <p14:tracePt t="19647" x="4319588" y="2306638"/>
          <p14:tracePt t="19654" x="4313238" y="2325688"/>
          <p14:tracePt t="19661" x="4300538" y="2338388"/>
          <p14:tracePt t="19671" x="4294188" y="2359025"/>
          <p14:tracePt t="19675" x="4287838" y="2378075"/>
          <p14:tracePt t="19682" x="4281488" y="2403475"/>
          <p14:tracePt t="19690" x="4268788" y="2428875"/>
          <p14:tracePt t="19696" x="4262438" y="2460625"/>
          <p14:tracePt t="19711" x="4249738" y="2511425"/>
          <p14:tracePt t="19716" x="4243388" y="2536825"/>
          <p14:tracePt t="19723" x="4237038" y="2562225"/>
          <p14:tracePt t="19730" x="4230688" y="2587625"/>
          <p14:tracePt t="19738" x="4230688" y="2600325"/>
          <p14:tracePt t="19744" x="4224338" y="2619375"/>
          <p14:tracePt t="19752" x="4224338" y="2638425"/>
          <p14:tracePt t="19758" x="4224338" y="2644775"/>
          <p14:tracePt t="19765" x="4224338" y="2657475"/>
          <p14:tracePt t="19773" x="4224338" y="2663825"/>
          <p14:tracePt t="19778" x="4224338" y="2670175"/>
          <p14:tracePt t="19787" x="4224338" y="2682875"/>
          <p14:tracePt t="19792" x="4224338" y="2689225"/>
          <p14:tracePt t="19800" x="4224338" y="2695575"/>
          <p14:tracePt t="19807" x="4224338" y="2701925"/>
          <p14:tracePt t="19813" x="4224338" y="2714625"/>
          <p14:tracePt t="19824" x="4224338" y="2727325"/>
          <p14:tracePt t="19837" x="4224338" y="2740025"/>
          <p14:tracePt t="19843" x="4230688" y="2752725"/>
          <p14:tracePt t="19855" x="4230688" y="2765425"/>
          <p14:tracePt t="19863" x="4237038" y="2771775"/>
          <p14:tracePt t="19876" x="4243388" y="2778125"/>
          <p14:tracePt t="19882" x="4249738" y="2792413"/>
          <p14:tracePt t="19906" x="4262438" y="2798763"/>
          <p14:tracePt t="19910" x="4268788" y="2805113"/>
          <p14:tracePt t="19926" x="4275138" y="2811463"/>
          <p14:tracePt t="19934" x="4287838" y="2817813"/>
          <p14:tracePt t="19942" x="4294188" y="2824163"/>
          <p14:tracePt t="19944" x="4306888" y="2830513"/>
          <p14:tracePt t="19954" x="4319588" y="2830513"/>
          <p14:tracePt t="19958" x="4325938" y="2843213"/>
          <p14:tracePt t="19968" x="4346575" y="2849563"/>
          <p14:tracePt t="19978" x="4365625" y="2855913"/>
          <p14:tracePt t="19983" x="4384675" y="2868613"/>
          <p14:tracePt t="19987" x="4403725" y="2874963"/>
          <p14:tracePt t="19993" x="4422775" y="2881313"/>
          <p14:tracePt t="20000" x="4435475" y="2894013"/>
          <p14:tracePt t="20007" x="4454525" y="2894013"/>
          <p14:tracePt t="20014" x="4473575" y="2900363"/>
          <p14:tracePt t="20022" x="4486275" y="2906713"/>
          <p14:tracePt t="20028" x="4505325" y="2919413"/>
          <p14:tracePt t="20038" x="4524375" y="2925763"/>
          <p14:tracePt t="20041" x="4543425" y="2932113"/>
          <p14:tracePt t="20049" x="4549775" y="2938463"/>
          <p14:tracePt t="20057" x="4562475" y="2944813"/>
          <p14:tracePt t="20062" x="4575175" y="2951163"/>
          <p14:tracePt t="20071" x="4581525" y="2951163"/>
          <p14:tracePt t="20076" x="4594225" y="2957513"/>
          <p14:tracePt t="20083" x="4600575" y="2957513"/>
          <p14:tracePt t="20090" x="4606925" y="2963863"/>
          <p14:tracePt t="20097" x="4613275" y="2963863"/>
          <p14:tracePt t="20105" x="4619625" y="2963863"/>
          <p14:tracePt t="20111" x="4625975" y="2970213"/>
          <p14:tracePt t="20125" x="4632325" y="2970213"/>
          <p14:tracePt t="20132" x="4638675" y="2970213"/>
          <p14:tracePt t="20139" x="4638675" y="2976563"/>
          <p14:tracePt t="20160" x="4645025" y="2976563"/>
          <p14:tracePt t="20174" x="4651375" y="2976563"/>
          <p14:tracePt t="20190" x="4657725" y="2976563"/>
          <p14:tracePt t="20559" x="4657725" y="2995613"/>
          <p14:tracePt t="20563" x="4651375" y="3008313"/>
          <p14:tracePt t="20573" x="4645025" y="3033713"/>
          <p14:tracePt t="20577" x="4632325" y="3059113"/>
          <p14:tracePt t="20582" x="4625975" y="3084513"/>
          <p14:tracePt t="20590" x="4619625" y="3109913"/>
          <p14:tracePt t="20596" x="4606925" y="3135313"/>
          <p14:tracePt t="20605" x="4606925" y="3154363"/>
          <p14:tracePt t="20610" x="4600575" y="3179763"/>
          <p14:tracePt t="20617" x="4594225" y="3198813"/>
          <p14:tracePt t="20624" x="4587875" y="3225800"/>
          <p14:tracePt t="20631" x="4587875" y="3251200"/>
          <p14:tracePt t="20647" x="4581525" y="3295650"/>
          <p14:tracePt t="20652" x="4581525" y="3314700"/>
          <p14:tracePt t="20658" x="4581525" y="3333750"/>
          <p14:tracePt t="20671" x="4581525" y="3352800"/>
          <p14:tracePt t="20680" x="4581525" y="3384550"/>
          <p14:tracePt t="20688" x="4581525" y="3397250"/>
          <p14:tracePt t="20693" x="4581525" y="3409950"/>
          <p14:tracePt t="20703" x="4581525" y="3422650"/>
          <p14:tracePt t="20710" x="4581525" y="3441700"/>
          <p14:tracePt t="20714" x="4581525" y="3454400"/>
          <p14:tracePt t="20722" x="4581525" y="3467100"/>
          <p14:tracePt t="20728" x="4581525" y="3473450"/>
          <p14:tracePt t="20736" x="4581525" y="3486150"/>
          <p14:tracePt t="20741" x="4581525" y="3498850"/>
          <p14:tracePt t="20749" x="4587875" y="3505200"/>
          <p14:tracePt t="20756" x="4587875" y="3511550"/>
          <p14:tracePt t="20762" x="4587875" y="3524250"/>
          <p14:tracePt t="20770" x="4587875" y="3530600"/>
          <p14:tracePt t="20776" x="4594225" y="3543300"/>
          <p14:tracePt t="20783" x="4594225" y="3549650"/>
          <p14:tracePt t="20790" x="4594225" y="3556000"/>
          <p14:tracePt t="20797" x="4600575" y="3568700"/>
          <p14:tracePt t="20805" x="4600575" y="3575050"/>
          <p14:tracePt t="20811" x="4606925" y="3575050"/>
          <p14:tracePt t="20817" x="4606925" y="3587750"/>
          <p14:tracePt t="20824" x="4613275" y="3594100"/>
          <p14:tracePt t="20841" x="4613275" y="3606800"/>
          <p14:tracePt t="20864" x="4613275" y="3625850"/>
          <p14:tracePt t="20873" x="4613275" y="3638550"/>
          <p14:tracePt t="20880" x="4619625" y="3652838"/>
          <p14:tracePt t="20888" x="4619625" y="3659188"/>
          <p14:tracePt t="20905" x="4619625" y="3678238"/>
          <p14:tracePt t="20907" x="4619625" y="3690938"/>
          <p14:tracePt t="20917" x="4625975" y="3709988"/>
          <p14:tracePt t="20925" x="4625975" y="3716338"/>
          <p14:tracePt t="20930" x="4625975" y="3729038"/>
          <p14:tracePt t="20938" x="4625975" y="3741738"/>
          <p14:tracePt t="20942" x="4625975" y="3748088"/>
          <p14:tracePt t="20950" x="4632325" y="3767138"/>
          <p14:tracePt t="20956" x="4632325" y="3779838"/>
          <p14:tracePt t="20965" x="4632325" y="3786188"/>
          <p14:tracePt t="20971" x="4638675" y="3798888"/>
          <p14:tracePt t="20979" x="4638675" y="3805238"/>
          <p14:tracePt t="20989" x="4645025" y="3817938"/>
          <p14:tracePt t="20997" x="4645025" y="3836988"/>
          <p14:tracePt t="21001" x="4645025" y="3843338"/>
          <p14:tracePt t="21006" x="4645025" y="3856038"/>
          <p14:tracePt t="21012" x="4645025" y="3862388"/>
          <p14:tracePt t="21023" x="4645025" y="3868738"/>
          <p14:tracePt t="21025" x="4651375" y="3881438"/>
          <p14:tracePt t="21032" x="4651375" y="3894138"/>
          <p14:tracePt t="21049" x="4651375" y="3906838"/>
          <p14:tracePt t="21059" x="4657725" y="3919538"/>
          <p14:tracePt t="21069" x="4657725" y="3932238"/>
          <p14:tracePt t="21076" x="4664075" y="3938588"/>
          <p14:tracePt t="21080" x="4664075" y="3951288"/>
          <p14:tracePt t="21088" x="4664075" y="3963988"/>
          <p14:tracePt t="21105" x="4670425" y="3970338"/>
          <p14:tracePt t="21109" x="4670425" y="3983038"/>
          <p14:tracePt t="21123" x="4670425" y="3989388"/>
          <p14:tracePt t="21131" x="4670425" y="4002088"/>
          <p14:tracePt t="21149" x="4670425" y="4008438"/>
          <p14:tracePt t="21157" x="4670425" y="4014788"/>
          <p14:tracePt t="21171" x="4670425" y="4021138"/>
          <p14:tracePt t="21191" x="4670425" y="4027488"/>
          <p14:tracePt t="21206" x="4670425" y="4033838"/>
          <p14:tracePt t="21249" x="4676775" y="4033838"/>
          <p14:tracePt t="21650" x="4676775" y="4052888"/>
          <p14:tracePt t="21658" x="4670425" y="4086225"/>
          <p14:tracePt t="21662" x="4664075" y="4111625"/>
          <p14:tracePt t="21671" x="4657725" y="4137025"/>
          <p14:tracePt t="21676" x="4657725" y="4168775"/>
          <p14:tracePt t="21683" x="4651375" y="4194175"/>
          <p14:tracePt t="21691" x="4651375" y="4219575"/>
          <p14:tracePt t="21697" x="4651375" y="4238625"/>
          <p14:tracePt t="21705" x="4651375" y="4264025"/>
          <p14:tracePt t="21711" x="4651375" y="4283075"/>
          <p14:tracePt t="21719" x="4651375" y="4302125"/>
          <p14:tracePt t="21724" x="4651375" y="4314825"/>
          <p14:tracePt t="21732" x="4651375" y="4333875"/>
          <p14:tracePt t="21739" x="4651375" y="4352925"/>
          <p14:tracePt t="21748" x="4651375" y="4359275"/>
          <p14:tracePt t="21758" x="4651375" y="4371975"/>
          <p14:tracePt t="21763" x="4651375" y="4384675"/>
          <p14:tracePt t="21775" x="4651375" y="4397375"/>
          <p14:tracePt t="21781" x="4657725" y="4410075"/>
          <p14:tracePt t="21787" x="4657725" y="4416425"/>
          <p14:tracePt t="21794" x="4664075" y="4429125"/>
          <p14:tracePt t="21800" x="4664075" y="4435475"/>
          <p14:tracePt t="21808" x="4670425" y="4435475"/>
          <p14:tracePt t="21815" x="4670425" y="4448175"/>
          <p14:tracePt t="21822" x="4676775" y="4454525"/>
          <p14:tracePt t="21829" x="4676775" y="4460875"/>
          <p14:tracePt t="21841" x="4683125" y="4473575"/>
          <p14:tracePt t="21850" x="4702175" y="4486275"/>
          <p14:tracePt t="21858" x="4702175" y="4492625"/>
          <p14:tracePt t="21863" x="4714875" y="4498975"/>
          <p14:tracePt t="21871" x="4721225" y="4513263"/>
          <p14:tracePt t="21879" x="4727575" y="4525963"/>
          <p14:tracePt t="21887" x="4746625" y="4532313"/>
          <p14:tracePt t="21897" x="4759325" y="4545013"/>
          <p14:tracePt t="21898" x="4772025" y="4545013"/>
          <p14:tracePt t="21905" x="4772025" y="4551363"/>
          <p14:tracePt t="21914" x="4784725" y="4557713"/>
          <p14:tracePt t="21927" x="4797425" y="4564063"/>
          <p14:tracePt t="21932" x="4805363" y="4564063"/>
          <p14:tracePt t="21940" x="4811713" y="4564063"/>
          <p14:tracePt t="21948" x="4811713" y="4570413"/>
          <p14:tracePt t="21962" x="4830763" y="4576763"/>
          <p14:tracePt t="21974" x="4837113" y="4576763"/>
          <p14:tracePt t="21981" x="4843463" y="4576763"/>
          <p14:tracePt t="22009" x="4849813" y="4576763"/>
          <p14:tracePt t="22023" x="4856163" y="4576763"/>
          <p14:tracePt t="22038" x="4862513" y="4576763"/>
          <p14:tracePt t="22064" x="4868863" y="4576763"/>
          <p14:tracePt t="22071" x="4875213" y="4576763"/>
          <p14:tracePt t="22078" x="4875213" y="4570413"/>
          <p14:tracePt t="22086" x="4881563" y="4570413"/>
          <p14:tracePt t="22092" x="4887913" y="4570413"/>
          <p14:tracePt t="22098" x="4894263" y="4570413"/>
          <p14:tracePt t="22112" x="4906963" y="4564063"/>
          <p14:tracePt t="22125" x="4913313" y="4564063"/>
          <p14:tracePt t="22134" x="4945063" y="4557713"/>
          <p14:tracePt t="22140" x="4951413" y="4557713"/>
          <p14:tracePt t="22147" x="4970463" y="4557713"/>
          <p14:tracePt t="22155" x="4983163" y="4557713"/>
          <p14:tracePt t="22161" x="4989513" y="4557713"/>
          <p14:tracePt t="22168" x="5002213" y="4557713"/>
          <p14:tracePt t="22175" x="5014913" y="4557713"/>
          <p14:tracePt t="22181" x="5021263" y="4564063"/>
          <p14:tracePt t="22190" x="5027613" y="4564063"/>
          <p14:tracePt t="22195" x="5033963" y="4564063"/>
          <p14:tracePt t="22209" x="5046663" y="4564063"/>
          <p14:tracePt t="22216" x="5053013" y="4564063"/>
          <p14:tracePt t="22238" x="5059363" y="4564063"/>
          <p14:tracePt t="22246" x="5065713" y="4564063"/>
          <p14:tracePt t="22275" x="5072063" y="4564063"/>
          <p14:tracePt t="22291" x="5078413" y="4564063"/>
          <p14:tracePt t="22310" x="5084763" y="4564063"/>
          <p14:tracePt t="22417" x="5078413" y="4570413"/>
          <p14:tracePt t="22431" x="5072063" y="4576763"/>
          <p14:tracePt t="22445" x="5072063" y="4583113"/>
          <p14:tracePt t="22466" x="5065713" y="4583113"/>
          <p14:tracePt t="22479" x="5059363" y="4589463"/>
          <p14:tracePt t="22493" x="5059363" y="4595813"/>
          <p14:tracePt t="22516" x="5053013" y="4595813"/>
          <p14:tracePt t="22525" x="5053013" y="4602163"/>
          <p14:tracePt t="22529" x="5046663" y="4608513"/>
          <p14:tracePt t="22544" x="5040313" y="4608513"/>
          <p14:tracePt t="22552" x="5040313" y="4621213"/>
          <p14:tracePt t="22558" x="5040313" y="4627563"/>
          <p14:tracePt t="22564" x="5040313" y="4640263"/>
          <p14:tracePt t="22570" x="5033963" y="4652963"/>
          <p14:tracePt t="22578" x="5027613" y="4665663"/>
          <p14:tracePt t="22588" x="5021263" y="4672013"/>
          <p14:tracePt t="22596" x="5014913" y="4684713"/>
          <p14:tracePt t="22599" x="5008563" y="4703763"/>
          <p14:tracePt t="22604" x="5008563" y="4710113"/>
          <p14:tracePt t="22611" x="5008563" y="4716463"/>
          <p14:tracePt t="22618" x="5002213" y="4729163"/>
          <p14:tracePt t="22625" x="4995863" y="4735513"/>
          <p14:tracePt t="22632" x="4989513" y="4748213"/>
          <p14:tracePt t="22640" x="4983163" y="4754563"/>
          <p14:tracePt t="22645" x="4983163" y="4760913"/>
          <p14:tracePt t="22655" x="4976813" y="4767263"/>
          <p14:tracePt t="22659" x="4976813" y="4773613"/>
          <p14:tracePt t="22666" x="4970463" y="4779963"/>
          <p14:tracePt t="22674" x="4964113" y="4786313"/>
          <p14:tracePt t="22680" x="4964113" y="4792663"/>
          <p14:tracePt t="22694" x="4964113" y="4799013"/>
          <p14:tracePt t="22701" x="4957763" y="4805363"/>
          <p14:tracePt t="22707" x="4957763" y="4811713"/>
          <p14:tracePt t="22723" x="4951413" y="4811713"/>
          <p14:tracePt t="22740" x="4951413" y="4818063"/>
          <p14:tracePt t="22753" x="4951413" y="4824413"/>
          <p14:tracePt t="22760" x="4945063" y="4824413"/>
          <p14:tracePt t="22779" x="4938713" y="4824413"/>
          <p14:tracePt t="22784" x="4932363" y="4830763"/>
          <p14:tracePt t="22798" x="4932363" y="4837113"/>
          <p14:tracePt t="22812" x="4932363" y="4843463"/>
          <p14:tracePt t="22828" x="4926013" y="4843463"/>
          <p14:tracePt t="22842" x="4919663" y="4843463"/>
          <p14:tracePt t="22847" x="4919663" y="4849813"/>
          <p14:tracePt t="22860" x="4913313" y="4856163"/>
          <p14:tracePt t="22868" x="4906963" y="4856163"/>
          <p14:tracePt t="22874" x="4900613" y="4862513"/>
          <p14:tracePt t="22889" x="4894263" y="4868863"/>
          <p14:tracePt t="22895" x="4887913" y="4875213"/>
          <p14:tracePt t="22902" x="4881563" y="4875213"/>
          <p14:tracePt t="22909" x="4875213" y="4875213"/>
          <p14:tracePt t="22915" x="4868863" y="4875213"/>
          <p14:tracePt t="22922" x="4868863" y="4881563"/>
          <p14:tracePt t="22928" x="4862513" y="4881563"/>
          <p14:tracePt t="22940" x="4856163" y="4887913"/>
          <p14:tracePt t="22952" x="4849813" y="4887913"/>
          <p14:tracePt t="22964" x="4843463" y="4887913"/>
          <p14:tracePt t="22972" x="4837113" y="4894263"/>
          <p14:tracePt t="22986" x="4830763" y="4900613"/>
          <p14:tracePt t="22991" x="4824413" y="4900613"/>
          <p14:tracePt t="22998" x="4824413" y="4906963"/>
          <p14:tracePt t="23005" x="4818063" y="4906963"/>
          <p14:tracePt t="23022" x="4811713" y="4906963"/>
          <p14:tracePt t="23025" x="4805363" y="4906963"/>
          <p14:tracePt t="23035" x="4805363" y="4913313"/>
          <p14:tracePt t="23045" x="4797425" y="4913313"/>
          <p14:tracePt t="23050" x="4791075" y="4913313"/>
          <p14:tracePt t="23068" x="4784725" y="4913313"/>
          <p14:tracePt t="23075" x="4778375" y="4913313"/>
          <p14:tracePt t="23081" x="4772025" y="4913313"/>
          <p14:tracePt t="23116" x="4765675" y="4913313"/>
          <p14:tracePt t="23130" x="4759325" y="4913313"/>
          <p14:tracePt t="23324" x="4765675" y="4913313"/>
          <p14:tracePt t="23353" x="4765675" y="4906963"/>
          <p14:tracePt t="23358" x="4772025" y="4906963"/>
          <p14:tracePt t="23373" x="4778375" y="4906963"/>
          <p14:tracePt t="23388" x="4784725" y="4900613"/>
          <p14:tracePt t="23414" x="4784725" y="4894263"/>
          <p14:tracePt t="23435" x="4791075" y="4894263"/>
          <p14:tracePt t="23449" x="4797425" y="4894263"/>
          <p14:tracePt t="23511" x="4805363" y="4894263"/>
          <p14:tracePt t="23532" x="4811713" y="4894263"/>
          <p14:tracePt t="23563" x="4818063" y="4894263"/>
          <p14:tracePt t="23592" x="4824413" y="4894263"/>
          <p14:tracePt t="23608" x="4830763" y="4894263"/>
          <p14:tracePt t="23638" x="4837113" y="4894263"/>
          <p14:tracePt t="23652" x="4843463" y="4894263"/>
          <p14:tracePt t="23674" x="4849813" y="4894263"/>
          <p14:tracePt t="23747" x="4843463" y="4894263"/>
          <p14:tracePt t="23762" x="4837113" y="4894263"/>
          <p14:tracePt t="23774" x="4830763" y="4894263"/>
          <p14:tracePt t="23781" x="4824413" y="4894263"/>
          <p14:tracePt t="23795" x="4811713" y="4894263"/>
          <p14:tracePt t="23805" x="4797425" y="4894263"/>
          <p14:tracePt t="23808" x="4791075" y="4894263"/>
          <p14:tracePt t="23819" x="4778375" y="4894263"/>
          <p14:tracePt t="23826" x="4765675" y="4894263"/>
          <p14:tracePt t="23832" x="4759325" y="4900613"/>
          <p14:tracePt t="23840" x="4746625" y="4900613"/>
          <p14:tracePt t="23844" x="4733925" y="4906963"/>
          <p14:tracePt t="23850" x="4721225" y="4906963"/>
          <p14:tracePt t="23857" x="4708525" y="4913313"/>
          <p14:tracePt t="23864" x="4695825" y="4913313"/>
          <p14:tracePt t="23871" x="4689475" y="4913313"/>
          <p14:tracePt t="23878" x="4683125" y="4919663"/>
          <p14:tracePt t="23897" x="4664075" y="4919663"/>
          <p14:tracePt t="23898" x="4657725" y="4919663"/>
          <p14:tracePt t="23906" x="4645025" y="4926013"/>
          <p14:tracePt t="23915" x="4638675" y="4926013"/>
          <p14:tracePt t="23924" x="4632325" y="4926013"/>
          <p14:tracePt t="23927" x="4625975" y="4933950"/>
          <p14:tracePt t="23934" x="4619625" y="4933950"/>
          <p14:tracePt t="23942" x="4613275" y="4940300"/>
          <p14:tracePt t="23946" x="4606925" y="4940300"/>
          <p14:tracePt t="23965" x="4600575" y="4940300"/>
          <p14:tracePt t="23969" x="4594225" y="4940300"/>
          <p14:tracePt t="24302" x="4556125" y="4940300"/>
          <p14:tracePt t="24309" x="4498975" y="4940300"/>
          <p14:tracePt t="24315" x="4448175" y="4940300"/>
          <p14:tracePt t="24321" x="4391025" y="4933950"/>
          <p14:tracePt t="24330" x="4346575" y="4926013"/>
          <p14:tracePt t="24338" x="4287838" y="4900613"/>
          <p14:tracePt t="24342" x="4224338" y="4875213"/>
          <p14:tracePt t="24348" x="4167188" y="4843463"/>
          <p14:tracePt t="24357" x="4110038" y="4818063"/>
          <p14:tracePt t="24364" x="4052888" y="4786313"/>
          <p14:tracePt t="24371" x="4002088" y="4741863"/>
          <p14:tracePt t="24377" x="3963988" y="4697413"/>
          <p14:tracePt t="24387" x="3913188" y="4633913"/>
          <p14:tracePt t="24399" x="3867150" y="4570413"/>
          <p14:tracePt t="24403" x="3816350" y="4498975"/>
          <p14:tracePt t="24405" x="3759200" y="4410075"/>
          <p14:tracePt t="24411" x="3721100" y="4340225"/>
          <p14:tracePt t="24419" x="3683000" y="4264025"/>
          <p14:tracePt t="24425" x="3657600" y="4194175"/>
          <p14:tracePt t="24432" x="3632200" y="4098925"/>
          <p14:tracePt t="24439" x="3606800" y="3989388"/>
          <p14:tracePt t="24446" x="3587750" y="3887788"/>
          <p14:tracePt t="24456" x="3562350" y="3798888"/>
          <p14:tracePt t="24459" x="3536950" y="3703638"/>
          <p14:tracePt t="24467" x="3517900" y="3594100"/>
          <p14:tracePt t="24473" x="3511550" y="3479800"/>
          <p14:tracePt t="24481" x="3498850" y="3384550"/>
          <p14:tracePt t="24488" x="3492500" y="3295650"/>
          <p14:tracePt t="24497" x="3492500" y="3244850"/>
          <p14:tracePt t="24510" x="3486150" y="3141663"/>
          <p14:tracePt t="24521" x="3486150" y="3090863"/>
          <p14:tracePt t="24527" x="3492500" y="3027363"/>
          <p14:tracePt t="24528" x="3505200" y="2957513"/>
          <p14:tracePt t="24541" x="3511550" y="2894013"/>
          <p14:tracePt t="24546" x="3524250" y="2836863"/>
          <p14:tracePt t="24549" x="3536950" y="2805113"/>
          <p14:tracePt t="24557" x="3549650" y="2759075"/>
          <p14:tracePt t="24567" x="3562350" y="2720975"/>
          <p14:tracePt t="24581" x="3600450" y="2632075"/>
          <p14:tracePt t="24585" x="3619500" y="2593975"/>
          <p14:tracePt t="24591" x="3632200" y="2555875"/>
          <p14:tracePt t="24598" x="3638550" y="2536825"/>
          <p14:tracePt t="24606" x="3644900" y="2524125"/>
          <p14:tracePt t="24612" x="3657600" y="2505075"/>
          <p14:tracePt t="24625" x="3663950" y="2492375"/>
          <p14:tracePt t="24629" x="3676650" y="2479675"/>
          <p14:tracePt t="24636" x="3695700" y="2473325"/>
          <p14:tracePt t="24644" x="3714750" y="2460625"/>
          <p14:tracePt t="24647" x="3740150" y="2441575"/>
          <p14:tracePt t="24654" x="3765550" y="2428875"/>
          <p14:tracePt t="24660" x="3803650" y="2409825"/>
          <p14:tracePt t="24668" x="3822700" y="2403475"/>
          <p14:tracePt t="24674" x="3860800" y="2390775"/>
          <p14:tracePt t="24684" x="3900488" y="2384425"/>
          <p14:tracePt t="24693" x="3932238" y="2378075"/>
          <p14:tracePt t="24698" x="3989388" y="2371725"/>
          <p14:tracePt t="24711" x="4116388" y="2359025"/>
          <p14:tracePt t="24716" x="4167188" y="2359025"/>
          <p14:tracePt t="24723" x="4230688" y="2365375"/>
          <p14:tracePt t="24730" x="4287838" y="2371725"/>
          <p14:tracePt t="24737" x="4332288" y="2378075"/>
          <p14:tracePt t="24744" x="4391025" y="2390775"/>
          <p14:tracePt t="24751" x="4435475" y="2409825"/>
          <p14:tracePt t="24758" x="4460875" y="2422525"/>
          <p14:tracePt t="24764" x="4486275" y="2435225"/>
          <p14:tracePt t="24773" x="4511675" y="2447925"/>
          <p14:tracePt t="24778" x="4543425" y="2460625"/>
          <p14:tracePt t="24788" x="4556125" y="2479675"/>
          <p14:tracePt t="24791" x="4575175" y="2492375"/>
          <p14:tracePt t="24799" x="4587875" y="2511425"/>
          <p14:tracePt t="24806" x="4606925" y="2530475"/>
          <p14:tracePt t="24813" x="4619625" y="2543175"/>
          <p14:tracePt t="24821" x="4632325" y="2568575"/>
          <p14:tracePt t="24826" x="4645025" y="2593975"/>
          <p14:tracePt t="24834" x="4657725" y="2625725"/>
          <p14:tracePt t="24841" x="4676775" y="2651125"/>
          <p14:tracePt t="24848" x="4695825" y="2695575"/>
          <p14:tracePt t="24856" x="4702175" y="2752725"/>
          <p14:tracePt t="24861" x="4714875" y="2817813"/>
          <p14:tracePt t="24871" x="4727575" y="2894013"/>
          <p14:tracePt t="24876" x="4746625" y="3014663"/>
          <p14:tracePt t="24882" x="4752975" y="3116263"/>
          <p14:tracePt t="24889" x="4759325" y="3192463"/>
          <p14:tracePt t="24896" x="4759325" y="3270250"/>
          <p14:tracePt t="24905" x="4759325" y="3352800"/>
          <p14:tracePt t="24910" x="4759325" y="3448050"/>
          <p14:tracePt t="24917" x="4752975" y="3543300"/>
          <p14:tracePt t="24924" x="4752975" y="3619500"/>
          <p14:tracePt t="24930" x="4740275" y="3671888"/>
          <p14:tracePt t="24939" x="4733925" y="3716338"/>
          <p14:tracePt t="24947" x="4733925" y="3741738"/>
          <p14:tracePt t="24961" x="4727575" y="3792538"/>
          <p14:tracePt t="24965" x="4721225" y="3817938"/>
          <p14:tracePt t="24973" x="4721225" y="3830638"/>
          <p14:tracePt t="24979" x="4714875" y="3849688"/>
          <p14:tracePt t="24992" x="4714875" y="3875088"/>
          <p14:tracePt t="24996" x="4708525" y="3906838"/>
          <p14:tracePt t="25001" x="4702175" y="3932238"/>
          <p14:tracePt t="25007" x="4695825" y="3957638"/>
          <p14:tracePt t="25015" x="4695825" y="3989388"/>
          <p14:tracePt t="25025" x="4689475" y="4021138"/>
          <p14:tracePt t="25028" x="4683125" y="4059238"/>
          <p14:tracePt t="25035" x="4683125" y="4079875"/>
          <p14:tracePt t="25041" x="4676775" y="4117975"/>
          <p14:tracePt t="25048" x="4676775" y="4149725"/>
          <p14:tracePt t="25056" x="4676775" y="4168775"/>
          <p14:tracePt t="25062" x="4670425" y="4194175"/>
          <p14:tracePt t="25071" x="4670425" y="4213225"/>
          <p14:tracePt t="25076" x="4670425" y="4232275"/>
          <p14:tracePt t="25083" x="4664075" y="4244975"/>
          <p14:tracePt t="25090" x="4664075" y="4257675"/>
          <p14:tracePt t="25096" x="4657725" y="4270375"/>
          <p14:tracePt t="25105" x="4657725" y="4276725"/>
          <p14:tracePt t="25115" x="4657725" y="4289425"/>
          <p14:tracePt t="25122" x="4657725" y="4302125"/>
          <p14:tracePt t="25128" x="4657725" y="4308475"/>
          <p14:tracePt t="25133" x="4651375" y="4321175"/>
          <p14:tracePt t="25141" x="4651375" y="4327525"/>
          <p14:tracePt t="25145" x="4645025" y="4340225"/>
          <p14:tracePt t="25154" x="4645025" y="4359275"/>
          <p14:tracePt t="25159" x="4638675" y="4365625"/>
          <p14:tracePt t="25168" x="4638675" y="4371975"/>
          <p14:tracePt t="25174" x="4638675" y="4378325"/>
          <p14:tracePt t="25180" x="4632325" y="4384675"/>
          <p14:tracePt t="25188" x="4632325" y="4391025"/>
          <p14:tracePt t="25193" x="4632325" y="4397375"/>
          <p14:tracePt t="25201" x="4632325" y="4403725"/>
          <p14:tracePt t="25208" x="4625975" y="4410075"/>
          <p14:tracePt t="25214" x="4625975" y="4416425"/>
          <p14:tracePt t="25227" x="4619625" y="4416425"/>
          <p14:tracePt t="25231" x="4619625" y="4429125"/>
          <p14:tracePt t="25240" x="4619625" y="4435475"/>
          <p14:tracePt t="25251" x="4619625" y="4448175"/>
          <p14:tracePt t="25257" x="4613275" y="4460875"/>
          <p14:tracePt t="25264" x="4613275" y="4473575"/>
          <p14:tracePt t="25274" x="4606925" y="4486275"/>
          <p14:tracePt t="25276" x="4600575" y="4498975"/>
          <p14:tracePt t="25283" x="4594225" y="4506913"/>
          <p14:tracePt t="25291" x="4587875" y="4525963"/>
          <p14:tracePt t="25297" x="4581525" y="4538663"/>
          <p14:tracePt t="25304" x="4581525" y="4551363"/>
          <p14:tracePt t="25311" x="4581525" y="4557713"/>
          <p14:tracePt t="25319" x="4575175" y="4564063"/>
          <p14:tracePt t="25325" x="4575175" y="4570413"/>
          <p14:tracePt t="25332" x="4575175" y="4576763"/>
          <p14:tracePt t="25340" x="4568825" y="4589463"/>
          <p14:tracePt t="25346" x="4562475" y="4595813"/>
          <p14:tracePt t="25355" x="4562475" y="4608513"/>
          <p14:tracePt t="25359" x="4556125" y="4614863"/>
          <p14:tracePt t="25374" x="4556125" y="4627563"/>
          <p14:tracePt t="25380" x="4556125" y="4633913"/>
          <p14:tracePt t="25395" x="4549775" y="4640263"/>
          <p14:tracePt t="25401" x="4549775" y="4646613"/>
          <p14:tracePt t="25409" x="4543425" y="4652963"/>
          <p14:tracePt t="25415" x="4543425" y="4659313"/>
          <p14:tracePt t="25428" x="4543425" y="4665663"/>
          <p14:tracePt t="25432" x="4543425" y="4672013"/>
          <p14:tracePt t="25440" x="4543425" y="4678363"/>
          <p14:tracePt t="25443" x="4537075" y="4684713"/>
          <p14:tracePt t="25449" x="4537075" y="4691063"/>
          <p14:tracePt t="25457" x="4530725" y="4697413"/>
          <p14:tracePt t="25472" x="4530725" y="4703763"/>
          <p14:tracePt t="25477" x="4530725" y="4710113"/>
          <p14:tracePt t="25485" x="4530725" y="4716463"/>
          <p14:tracePt t="25491" x="4524375" y="4722813"/>
          <p14:tracePt t="25506" x="4524375" y="4729163"/>
          <p14:tracePt t="25512" x="4524375" y="4735513"/>
          <p14:tracePt t="25522" x="4518025" y="4735513"/>
          <p14:tracePt t="25526" x="4518025" y="4741863"/>
          <p14:tracePt t="25533" x="4518025" y="4748213"/>
          <p14:tracePt t="25540" x="4511675" y="4748213"/>
          <p14:tracePt t="25555" x="4511675" y="4754563"/>
          <p14:tracePt t="25571" x="4505325" y="4760913"/>
          <p14:tracePt t="25583" x="4505325" y="4767263"/>
          <p14:tracePt t="25594" x="4498975" y="4767263"/>
          <p14:tracePt t="25616" x="4492625" y="4773613"/>
          <p14:tracePt t="25629" x="4492625" y="4779963"/>
          <p14:tracePt t="25638" x="4486275" y="4779963"/>
          <p14:tracePt t="25657" x="4479925" y="4779963"/>
          <p14:tracePt t="25664" x="4479925" y="4786313"/>
          <p14:tracePt t="25678" x="4479925" y="4792663"/>
          <p14:tracePt t="25692" x="4479925" y="4799013"/>
          <p14:tracePt t="25726" x="4473575" y="4799013"/>
          <p14:tracePt t="25740" x="4467225" y="4805363"/>
          <p14:tracePt t="25755" x="4467225" y="4811713"/>
          <p14:tracePt t="25769" x="4460875" y="4811713"/>
          <p14:tracePt t="25782" x="4460875" y="4818063"/>
          <p14:tracePt t="25789" x="4454525" y="4824413"/>
          <p14:tracePt t="25796" x="4448175" y="4824413"/>
          <p14:tracePt t="25810" x="4448175" y="4830763"/>
          <p14:tracePt t="25823" x="4441825" y="4830763"/>
          <p14:tracePt t="25830" x="4435475" y="4837113"/>
          <p14:tracePt t="25844" x="4435475" y="4843463"/>
          <p14:tracePt t="25858" x="4429125" y="4843463"/>
          <p14:tracePt t="25870" x="4422775" y="4843463"/>
          <p14:tracePt t="25876" x="4416425" y="4843463"/>
          <p14:tracePt t="25882" x="4416425" y="4849813"/>
          <p14:tracePt t="25893" x="4410075" y="4849813"/>
          <p14:tracePt t="25899" x="4410075" y="4856163"/>
          <p14:tracePt t="25906" x="4403725" y="4856163"/>
          <p14:tracePt t="25935" x="4397375" y="4856163"/>
          <p14:tracePt t="25948" x="4391025" y="4856163"/>
          <p14:tracePt t="25962" x="4384675" y="4856163"/>
          <p14:tracePt t="25997" x="4378325" y="4856163"/>
          <p14:tracePt t="26020" x="4371975" y="4856163"/>
          <p14:tracePt t="26047" x="4365625" y="4856163"/>
          <p14:tracePt t="26059" x="4359275" y="4856163"/>
          <p14:tracePt t="26079" x="4352925" y="4856163"/>
          <p14:tracePt t="26107" x="4346575" y="4856163"/>
          <p14:tracePt t="26128" x="4338638" y="4856163"/>
          <p14:tracePt t="26149" x="4332288" y="4856163"/>
          <p14:tracePt t="26156" x="4325938" y="4856163"/>
          <p14:tracePt t="26163" x="4319588" y="4856163"/>
          <p14:tracePt t="26184" x="4313238" y="4856163"/>
          <p14:tracePt t="26191" x="4306888" y="4856163"/>
          <p14:tracePt t="26204" x="4300538" y="4856163"/>
          <p14:tracePt t="26213" x="4294188" y="4856163"/>
          <p14:tracePt t="26228" x="4287838" y="4856163"/>
          <p14:tracePt t="26234" x="4281488" y="4856163"/>
          <p14:tracePt t="26240" x="4275138" y="4856163"/>
          <p14:tracePt t="26247" x="4268788" y="4856163"/>
          <p14:tracePt t="26256" x="4256088" y="4856163"/>
          <p14:tracePt t="26268" x="4243388" y="4856163"/>
          <p14:tracePt t="26274" x="4230688" y="4856163"/>
          <p14:tracePt t="26289" x="4217988" y="4856163"/>
          <p14:tracePt t="26294" x="4211638" y="4856163"/>
          <p14:tracePt t="26302" x="4198938" y="4856163"/>
          <p14:tracePt t="26308" x="4186238" y="4856163"/>
          <p14:tracePt t="26315" x="4173538" y="4856163"/>
          <p14:tracePt t="26323" x="4160838" y="4856163"/>
          <p14:tracePt t="26328" x="4141788" y="4856163"/>
          <p14:tracePt t="26337" x="4129088" y="4856163"/>
          <p14:tracePt t="26342" x="4116388" y="4856163"/>
          <p14:tracePt t="26354" x="4103688" y="4856163"/>
          <p14:tracePt t="26361" x="4084638" y="4856163"/>
          <p14:tracePt t="26365" x="4065588" y="4856163"/>
          <p14:tracePt t="26371" x="4046538" y="4849813"/>
          <p14:tracePt t="26377" x="4033838" y="4849813"/>
          <p14:tracePt t="26384" x="4014788" y="4843463"/>
          <p14:tracePt t="26391" x="4002088" y="4843463"/>
          <p14:tracePt t="26400" x="3989388" y="4843463"/>
          <p14:tracePt t="26408" x="3970338" y="4837113"/>
          <p14:tracePt t="26413" x="3957638" y="4837113"/>
          <p14:tracePt t="26421" x="3944938" y="4830763"/>
          <p14:tracePt t="26426" x="3932238" y="4830763"/>
          <p14:tracePt t="26433" x="3913188" y="4830763"/>
          <p14:tracePt t="26440" x="3900488" y="4824413"/>
          <p14:tracePt t="26446" x="3887788" y="4824413"/>
          <p14:tracePt t="26455" x="3873500" y="4818063"/>
          <p14:tracePt t="26460" x="3867150" y="4818063"/>
          <p14:tracePt t="26467" x="3854450" y="4818063"/>
          <p14:tracePt t="26475" x="3841750" y="4811713"/>
          <p14:tracePt t="26481" x="3835400" y="4805363"/>
          <p14:tracePt t="26489" x="3829050" y="4799013"/>
          <p14:tracePt t="26495" x="3816350" y="4792663"/>
          <p14:tracePt t="26504" x="3810000" y="4792663"/>
          <p14:tracePt t="26509" x="3797300" y="4786313"/>
          <p14:tracePt t="26516" x="3790950" y="4779963"/>
          <p14:tracePt t="26523" x="3784600" y="4773613"/>
          <p14:tracePt t="26530" x="3771900" y="4760913"/>
          <p14:tracePt t="26538" x="3759200" y="4754563"/>
          <p14:tracePt t="26543" x="3752850" y="4741863"/>
          <p14:tracePt t="26550" x="3746500" y="4735513"/>
          <p14:tracePt t="26557" x="3740150" y="4722813"/>
          <p14:tracePt t="26567" x="3727450" y="4710113"/>
          <p14:tracePt t="26579" x="3708400" y="4665663"/>
          <p14:tracePt t="26584" x="3695700" y="4640263"/>
          <p14:tracePt t="26592" x="3689350" y="4595813"/>
          <p14:tracePt t="26599" x="3676650" y="4557713"/>
          <p14:tracePt t="26606" x="3663950" y="4506913"/>
          <p14:tracePt t="26613" x="3657600" y="4460875"/>
          <p14:tracePt t="26621" x="3651250" y="4416425"/>
          <p14:tracePt t="26626" x="3644900" y="4371975"/>
          <p14:tracePt t="26633" x="3638550" y="4308475"/>
          <p14:tracePt t="26641" x="3625850" y="4238625"/>
          <p14:tracePt t="26648" x="3625850" y="4168775"/>
          <p14:tracePt t="26654" x="3619500" y="4111625"/>
          <p14:tracePt t="26661" x="3619500" y="4046538"/>
          <p14:tracePt t="26674" x="3619500" y="3995738"/>
          <p14:tracePt t="26681" x="3619500" y="3932238"/>
          <p14:tracePt t="26687" x="3619500" y="3862388"/>
          <p14:tracePt t="26694" x="3632200" y="3748088"/>
          <p14:tracePt t="26696" x="3638550" y="3600450"/>
          <p14:tracePt t="26707" x="3676650" y="3435350"/>
          <p14:tracePt t="26711" x="3702050" y="3308350"/>
          <p14:tracePt t="26719" x="3727450" y="3205163"/>
          <p14:tracePt t="26727" x="3752850" y="3122613"/>
          <p14:tracePt t="26732" x="3790950" y="3033713"/>
          <p14:tracePt t="26738" x="3810000" y="2944813"/>
          <p14:tracePt t="26747" x="3854450" y="2868613"/>
          <p14:tracePt t="26756" x="3873500" y="2805113"/>
          <p14:tracePt t="26761" x="3900488" y="2746375"/>
          <p14:tracePt t="26766" x="3925888" y="2695575"/>
          <p14:tracePt t="26772" x="3944938" y="2670175"/>
          <p14:tracePt t="26779" x="3970338" y="2625725"/>
          <p14:tracePt t="26787" x="3983038" y="2593975"/>
          <p14:tracePt t="26794" x="4014788" y="2568575"/>
          <p14:tracePt t="26801" x="4033838" y="2543175"/>
          <p14:tracePt t="26811" x="4052888" y="2511425"/>
          <p14:tracePt t="26814" x="4084638" y="2486025"/>
          <p14:tracePt t="26824" x="4097338" y="2466975"/>
          <p14:tracePt t="26828" x="4116388" y="2447925"/>
          <p14:tracePt t="26834" x="4135438" y="2428875"/>
          <p14:tracePt t="26842" x="4167188" y="2409825"/>
          <p14:tracePt t="26848" x="4179888" y="2390775"/>
          <p14:tracePt t="26855" x="4198938" y="2378075"/>
          <p14:tracePt t="26862" x="4217988" y="2365375"/>
          <p14:tracePt t="26870" x="4230688" y="2351088"/>
          <p14:tracePt t="26876" x="4243388" y="2344738"/>
          <p14:tracePt t="26883" x="4249738" y="2344738"/>
          <p14:tracePt t="26906" x="4281488" y="2319338"/>
          <p14:tracePt t="26910" x="4294188" y="2319338"/>
          <p14:tracePt t="26918" x="4306888" y="2306638"/>
          <p14:tracePt t="26925" x="4319588" y="2300288"/>
          <p14:tracePt t="26931" x="4325938" y="2293938"/>
          <p14:tracePt t="26939" x="4338638" y="2281238"/>
          <p14:tracePt t="26945" x="4352925" y="2274888"/>
          <p14:tracePt t="26954" x="4365625" y="2268538"/>
          <p14:tracePt t="26959" x="4378325" y="2262188"/>
          <p14:tracePt t="26966" x="4391025" y="2262188"/>
          <p14:tracePt t="26973" x="4403725" y="2255838"/>
          <p14:tracePt t="26980" x="4410075" y="2249488"/>
          <p14:tracePt t="26989" x="4429125" y="2243138"/>
          <p14:tracePt t="26995" x="4441825" y="2236788"/>
          <p14:tracePt t="27003" x="4448175" y="2236788"/>
          <p14:tracePt t="27014" x="4473575" y="2236788"/>
          <p14:tracePt t="27022" x="4479925" y="2236788"/>
          <p14:tracePt t="27029" x="4498975" y="2236788"/>
          <p14:tracePt t="27038" x="4511675" y="2243138"/>
          <p14:tracePt t="27042" x="4524375" y="2255838"/>
          <p14:tracePt t="27049" x="4543425" y="2262188"/>
          <p14:tracePt t="27057" x="4562475" y="2268538"/>
          <p14:tracePt t="27065" x="4587875" y="2281238"/>
          <p14:tracePt t="27075" x="4606925" y="2300288"/>
          <p14:tracePt t="27082" x="4625975" y="2312988"/>
          <p14:tracePt t="27085" x="4638675" y="2325688"/>
          <p14:tracePt t="27093" x="4657725" y="2344738"/>
          <p14:tracePt t="27098" x="4689475" y="2365375"/>
          <p14:tracePt t="27106" x="4702175" y="2384425"/>
          <p14:tracePt t="27112" x="4721225" y="2409825"/>
          <p14:tracePt t="27124" x="4733925" y="2428875"/>
          <p14:tracePt t="27128" x="4746625" y="2454275"/>
          <p14:tracePt t="27132" x="4759325" y="2492375"/>
          <p14:tracePt t="27140" x="4765675" y="2536825"/>
          <p14:tracePt t="27145" x="4791075" y="2581275"/>
          <p14:tracePt t="27155" x="4805363" y="2625725"/>
          <p14:tracePt t="27160" x="4824413" y="2682875"/>
          <p14:tracePt t="27167" x="4849813" y="2759075"/>
          <p14:tracePt t="27174" x="4862513" y="2836863"/>
          <p14:tracePt t="27180" x="4887913" y="2938463"/>
          <p14:tracePt t="27190" x="4900613" y="3008313"/>
          <p14:tracePt t="27194" x="4906963" y="3078163"/>
          <p14:tracePt t="27206" x="4919663" y="3128963"/>
          <p14:tracePt t="27208" x="4919663" y="3186113"/>
          <p14:tracePt t="27215" x="4932363" y="3232150"/>
          <p14:tracePt t="27223" x="4932363" y="3263900"/>
          <p14:tracePt t="27229" x="4932363" y="3295650"/>
          <p14:tracePt t="27237" x="4932363" y="3340100"/>
          <p14:tracePt t="27243" x="4932363" y="3384550"/>
          <p14:tracePt t="27250" x="4932363" y="3422650"/>
          <p14:tracePt t="27257" x="4932363" y="3479800"/>
          <p14:tracePt t="27264" x="4926013" y="3524250"/>
          <p14:tracePt t="27272" x="4926013" y="3556000"/>
          <p14:tracePt t="27278" x="4926013" y="3587750"/>
          <p14:tracePt t="27284" x="4926013" y="3632200"/>
          <p14:tracePt t="27291" x="4932363" y="3665538"/>
          <p14:tracePt t="27301" x="4932363" y="3709988"/>
          <p14:tracePt t="27307" x="4932363" y="3767138"/>
          <p14:tracePt t="27316" x="4932363" y="3830638"/>
          <p14:tracePt t="27320" x="4932363" y="3881438"/>
          <p14:tracePt t="27329" x="4932363" y="3932238"/>
          <p14:tracePt t="27336" x="4932363" y="3976688"/>
          <p14:tracePt t="27340" x="4932363" y="4008438"/>
          <p14:tracePt t="27347" x="4932363" y="4052888"/>
          <p14:tracePt t="27358" x="4938713" y="4086225"/>
          <p14:tracePt t="27361" x="4938713" y="4130675"/>
          <p14:tracePt t="27371" x="4938713" y="4175125"/>
          <p14:tracePt t="27376" x="4938713" y="4219575"/>
          <p14:tracePt t="27383" x="4938713" y="4251325"/>
          <p14:tracePt t="27388" x="4938713" y="4276725"/>
          <p14:tracePt t="27395" x="4938713" y="4302125"/>
          <p14:tracePt t="27406" x="4932363" y="4314825"/>
          <p14:tracePt t="27409" x="4932363" y="4333875"/>
          <p14:tracePt t="27416" x="4932363" y="4346575"/>
          <p14:tracePt t="27423" x="4926013" y="4365625"/>
          <p14:tracePt t="27438" x="4926013" y="4378325"/>
          <p14:tracePt t="27444" x="4919663" y="4384675"/>
          <p14:tracePt t="27452" x="4919663" y="4397375"/>
          <p14:tracePt t="27458" x="4913313" y="4403725"/>
          <p14:tracePt t="27464" x="4913313" y="4410075"/>
          <p14:tracePt t="27472" x="4913313" y="4416425"/>
          <p14:tracePt t="27481" x="4906963" y="4429125"/>
          <p14:tracePt t="27494" x="4906963" y="4435475"/>
          <p14:tracePt t="27501" x="4906963" y="4441825"/>
          <p14:tracePt t="27507" x="4900613" y="4441825"/>
          <p14:tracePt t="27514" x="4900613" y="4448175"/>
          <p14:tracePt t="27521" x="4900613" y="4454525"/>
          <p14:tracePt t="27527" x="4894263" y="4460875"/>
          <p14:tracePt t="27555" x="4894263" y="4467225"/>
          <p14:tracePt t="27579" x="4894263" y="4473575"/>
          <p14:tracePt t="27592" x="4887913" y="4473575"/>
          <p14:tracePt t="27597" x="4887913" y="4479925"/>
          <p14:tracePt t="27604" x="4881563" y="4479925"/>
          <p14:tracePt t="27617" x="4881563" y="4486275"/>
          <p14:tracePt t="27639" x="4881563" y="4492625"/>
          <p14:tracePt t="27645" x="4875213" y="4498975"/>
          <p14:tracePt t="27656" x="4875213" y="4506913"/>
          <p14:tracePt t="27666" x="4875213" y="4513263"/>
          <p14:tracePt t="27673" x="4868863" y="4525963"/>
          <p14:tracePt t="27689" x="4868863" y="4532313"/>
          <p14:tracePt t="27693" x="4862513" y="4545013"/>
          <p14:tracePt t="27707" x="4856163" y="4551363"/>
          <p14:tracePt t="27716" x="4856163" y="4557713"/>
          <p14:tracePt t="27723" x="4856163" y="4564063"/>
          <p14:tracePt t="27730" x="4856163" y="4570413"/>
          <p14:tracePt t="27739" x="4856163" y="4576763"/>
          <p14:tracePt t="27742" x="4849813" y="4576763"/>
          <p14:tracePt t="27756" x="4843463" y="4583113"/>
          <p14:tracePt t="27763" x="4843463" y="4589463"/>
          <p14:tracePt t="27771" x="4837113" y="4595813"/>
          <p14:tracePt t="27797" x="4837113" y="4602163"/>
          <p14:tracePt t="27811" x="4837113" y="4608513"/>
          <p14:tracePt t="27825" x="4830763" y="4608513"/>
          <p14:tracePt t="27839" x="4824413" y="4608513"/>
          <p14:tracePt t="27846" x="4824413" y="4614863"/>
          <p14:tracePt t="27859" x="4824413" y="4621213"/>
          <p14:tracePt t="27874" x="4818063" y="4621213"/>
          <p14:tracePt t="27880" x="4818063" y="4627563"/>
          <p14:tracePt t="27888" x="4811713" y="4627563"/>
          <p14:tracePt t="27964" x="4805363" y="4627563"/>
          <p14:tracePt t="27984" x="4797425" y="4627563"/>
          <p14:tracePt t="27998" x="4791075" y="4627563"/>
          <p14:tracePt t="28040" x="4791075" y="4621213"/>
          <p14:tracePt t="28058" x="4791075" y="4614863"/>
          <p14:tracePt t="28076" x="4784725" y="4614863"/>
          <p14:tracePt t="28090" x="4784725" y="4608513"/>
          <p14:tracePt t="28107" x="4784725" y="4602163"/>
          <p14:tracePt t="28140" x="4784725" y="4595813"/>
          <p14:tracePt t="28603" x="4784725" y="4589463"/>
          <p14:tracePt t="28611" x="4778375" y="4589463"/>
          <p14:tracePt t="28616" x="4778375" y="4583113"/>
          <p14:tracePt t="28629" x="4772025" y="4583113"/>
          <p14:tracePt t="28637" x="4765675" y="4576763"/>
          <p14:tracePt t="28642" x="4759325" y="4570413"/>
          <p14:tracePt t="28656" x="4759325" y="4564063"/>
          <p14:tracePt t="28663" x="4752975" y="4557713"/>
          <p14:tracePt t="28670" x="4746625" y="4551363"/>
          <p14:tracePt t="28684" x="4740275" y="4545013"/>
          <p14:tracePt t="28691" x="4733925" y="4538663"/>
          <p14:tracePt t="28704" x="4727575" y="4532313"/>
          <p14:tracePt t="28711" x="4727575" y="4525963"/>
          <p14:tracePt t="28722" x="4721225" y="4519613"/>
          <p14:tracePt t="28725" x="4714875" y="4519613"/>
          <p14:tracePt t="28732" x="4714875" y="4513263"/>
          <p14:tracePt t="28739" x="4708525" y="4506913"/>
          <p14:tracePt t="28746" x="4702175" y="4506913"/>
          <p14:tracePt t="28755" x="4702175" y="4492625"/>
          <p14:tracePt t="28760" x="4695825" y="4486275"/>
          <p14:tracePt t="28774" x="4689475" y="4473575"/>
          <p14:tracePt t="28783" x="4683125" y="4467225"/>
          <p14:tracePt t="28797" x="4676775" y="4460875"/>
          <p14:tracePt t="28805" x="4670425" y="4448175"/>
          <p14:tracePt t="28809" x="4664075" y="4448175"/>
          <p14:tracePt t="28817" x="4664075" y="4441825"/>
          <p14:tracePt t="28823" x="4651375" y="4429125"/>
          <p14:tracePt t="28833" x="4645025" y="4429125"/>
          <p14:tracePt t="28840" x="4645025" y="4422775"/>
          <p14:tracePt t="28843" x="4632325" y="4410075"/>
          <p14:tracePt t="28850" x="4625975" y="4410075"/>
          <p14:tracePt t="28857" x="4625975" y="4397375"/>
          <p14:tracePt t="28863" x="4619625" y="4391025"/>
          <p14:tracePt t="28876" x="4606925" y="4384675"/>
          <p14:tracePt t="28882" x="4600575" y="4371975"/>
          <p14:tracePt t="28889" x="4594225" y="4359275"/>
          <p14:tracePt t="28898" x="4587875" y="4346575"/>
          <p14:tracePt t="28907" x="4587875" y="4340225"/>
          <p14:tracePt t="28912" x="4575175" y="4321175"/>
          <p14:tracePt t="28921" x="4568825" y="4308475"/>
          <p14:tracePt t="28926" x="4562475" y="4295775"/>
          <p14:tracePt t="28933" x="4556125" y="4289425"/>
          <p14:tracePt t="28941" x="4549775" y="4283075"/>
          <p14:tracePt t="28947" x="4549775" y="4270375"/>
          <p14:tracePt t="28955" x="4543425" y="4264025"/>
          <p14:tracePt t="28961" x="4537075" y="4251325"/>
          <p14:tracePt t="28967" x="4530725" y="4238625"/>
          <p14:tracePt t="28974" x="4530725" y="4232275"/>
          <p14:tracePt t="28981" x="4524375" y="4225925"/>
          <p14:tracePt t="28990" x="4518025" y="4213225"/>
          <p14:tracePt t="28995" x="4511675" y="4200525"/>
          <p14:tracePt t="29009" x="4505325" y="4187825"/>
          <p14:tracePt t="29017" x="4505325" y="4175125"/>
          <p14:tracePt t="29030" x="4505325" y="4162425"/>
          <p14:tracePt t="29038" x="4498975" y="4156075"/>
          <p14:tracePt t="29044" x="4498975" y="4149725"/>
          <p14:tracePt t="29050" x="4492625" y="4143375"/>
          <p14:tracePt t="29058" x="4486275" y="4137025"/>
          <p14:tracePt t="29072" x="4479925" y="4117975"/>
          <p14:tracePt t="29079" x="4479925" y="4111625"/>
          <p14:tracePt t="29091" x="4479925" y="4098925"/>
          <p14:tracePt t="29098" x="4479925" y="4092575"/>
          <p14:tracePt t="29104" x="4479925" y="4086225"/>
          <p14:tracePt t="29109" x="4473575" y="4073525"/>
          <p14:tracePt t="29112" x="4473575" y="4065588"/>
          <p14:tracePt t="29122" x="4467225" y="4059238"/>
          <p14:tracePt t="29127" x="4467225" y="4046538"/>
          <p14:tracePt t="29134" x="4467225" y="4040188"/>
          <p14:tracePt t="29141" x="4460875" y="4033838"/>
          <p14:tracePt t="29148" x="4460875" y="4027488"/>
          <p14:tracePt t="29155" x="4460875" y="4014788"/>
          <p14:tracePt t="29161" x="4460875" y="4002088"/>
          <p14:tracePt t="29176" x="4460875" y="3989388"/>
          <p14:tracePt t="29184" x="4460875" y="3976688"/>
          <p14:tracePt t="29192" x="4460875" y="3970338"/>
          <p14:tracePt t="29198" x="4460875" y="3963988"/>
          <p14:tracePt t="29207" x="4460875" y="3957638"/>
          <p14:tracePt t="29209" x="4460875" y="3944938"/>
          <p14:tracePt t="29221" x="4460875" y="3932238"/>
          <p14:tracePt t="29232" x="4460875" y="3919538"/>
          <p14:tracePt t="29238" x="4460875" y="3913188"/>
          <p14:tracePt t="29245" x="4460875" y="3900488"/>
          <p14:tracePt t="29254" x="4460875" y="3894138"/>
          <p14:tracePt t="29258" x="4460875" y="3887788"/>
          <p14:tracePt t="29267" x="4460875" y="3875088"/>
          <p14:tracePt t="29280" x="4460875" y="3862388"/>
          <p14:tracePt t="29288" x="4460875" y="3849688"/>
          <p14:tracePt t="29293" x="4460875" y="3843338"/>
          <p14:tracePt t="29300" x="4460875" y="3830638"/>
          <p14:tracePt t="29307" x="4460875" y="3824288"/>
          <p14:tracePt t="29314" x="4460875" y="3817938"/>
          <p14:tracePt t="29322" x="4460875" y="3811588"/>
          <p14:tracePt t="29335" x="4460875" y="3798888"/>
          <p14:tracePt t="29342" x="4460875" y="3792538"/>
          <p14:tracePt t="29356" x="4460875" y="3786188"/>
          <p14:tracePt t="29364" x="4460875" y="3779838"/>
          <p14:tracePt t="29371" x="4460875" y="3773488"/>
          <p14:tracePt t="29390" x="4460875" y="3767138"/>
          <p14:tracePt t="29409" x="4460875" y="3760788"/>
          <p14:tracePt t="29481" x="4460875" y="3767138"/>
          <p14:tracePt t="29508" x="4460875" y="3773488"/>
          <p14:tracePt t="29515" x="4454525" y="3779838"/>
          <p14:tracePt t="29522" x="4454525" y="3786188"/>
          <p14:tracePt t="29539" x="4454525" y="3792538"/>
          <p14:tracePt t="29549" x="4454525" y="3798888"/>
          <p14:tracePt t="29563" x="4454525" y="3805238"/>
          <p14:tracePt t="29572" x="4454525" y="3811588"/>
          <p14:tracePt t="29577" x="4454525" y="3817938"/>
          <p14:tracePt t="29584" x="4454525" y="3824288"/>
          <p14:tracePt t="29591" x="4454525" y="3830638"/>
          <p14:tracePt t="29598" x="4454525" y="3836988"/>
          <p14:tracePt t="29612" x="4454525" y="3849688"/>
          <p14:tracePt t="29624" x="4454525" y="3856038"/>
          <p14:tracePt t="29631" x="4460875" y="3862388"/>
          <p14:tracePt t="29635" x="4460875" y="3875088"/>
          <p14:tracePt t="29648" x="4460875" y="3887788"/>
          <p14:tracePt t="29659" x="4460875" y="3900488"/>
          <p14:tracePt t="29663" x="4467225" y="3906838"/>
          <p14:tracePt t="29666" x="4473575" y="3925888"/>
          <p14:tracePt t="29674" x="4479925" y="3938588"/>
          <p14:tracePt t="29681" x="4479925" y="3944938"/>
          <p14:tracePt t="29689" x="4486275" y="3963988"/>
          <p14:tracePt t="29694" x="4492625" y="3976688"/>
          <p14:tracePt t="29705" x="4492625" y="3983038"/>
          <p14:tracePt t="29708" x="4498975" y="3995738"/>
          <p14:tracePt t="29718" x="4498975" y="4002088"/>
          <p14:tracePt t="29728" x="4498975" y="4008438"/>
          <p14:tracePt t="29733" x="4498975" y="4021138"/>
          <p14:tracePt t="29740" x="4498975" y="4027488"/>
          <p14:tracePt t="29744" x="4505325" y="4033838"/>
          <p14:tracePt t="29750" x="4505325" y="4040188"/>
          <p14:tracePt t="29757" x="4511675" y="4046538"/>
          <p14:tracePt t="29778" x="4511675" y="4052888"/>
          <p14:tracePt t="29791" x="4511675" y="4059238"/>
          <p14:tracePt t="29809" x="4518025" y="4059238"/>
          <p14:tracePt t="31421" x="4530725" y="4040188"/>
          <p14:tracePt t="31426" x="4537075" y="4008438"/>
          <p14:tracePt t="31434" x="4556125" y="3963988"/>
          <p14:tracePt t="31440" x="4568825" y="3906838"/>
          <p14:tracePt t="31447" x="4587875" y="3849688"/>
          <p14:tracePt t="31459" x="4600575" y="3792538"/>
          <p14:tracePt t="31463" x="4606925" y="3741738"/>
          <p14:tracePt t="31468" x="4625975" y="3697288"/>
          <p14:tracePt t="31475" x="4638675" y="3646488"/>
          <p14:tracePt t="31482" x="4645025" y="3613150"/>
          <p14:tracePt t="31489" x="4651375" y="3568700"/>
          <p14:tracePt t="31496" x="4657725" y="3524250"/>
          <p14:tracePt t="31504" x="4676775" y="3479800"/>
          <p14:tracePt t="31509" x="4683125" y="3435350"/>
          <p14:tracePt t="31517" x="4702175" y="3378200"/>
          <p14:tracePt t="31523" x="4708525" y="3302000"/>
          <p14:tracePt t="31530" x="4733925" y="3225800"/>
          <p14:tracePt t="31538" x="4740275" y="3160713"/>
          <p14:tracePt t="31544" x="4746625" y="3097213"/>
          <p14:tracePt t="31554" x="4759325" y="3033713"/>
          <p14:tracePt t="31558" x="4759325" y="2989263"/>
          <p14:tracePt t="31566" x="4765675" y="2944813"/>
          <p14:tracePt t="31572" x="4765675" y="2900363"/>
          <p14:tracePt t="31581" x="4765675" y="2868613"/>
          <p14:tracePt t="31592" x="4765675" y="2824163"/>
          <p14:tracePt t="31596" x="4765675" y="2778125"/>
          <p14:tracePt t="31599" x="4765675" y="2727325"/>
          <p14:tracePt t="31607" x="4759325" y="2682875"/>
          <p14:tracePt t="31613" x="4746625" y="2638425"/>
          <p14:tracePt t="31622" x="4746625" y="2593975"/>
          <p14:tracePt t="31627" x="4740275" y="2549525"/>
          <p14:tracePt t="31634" x="4740275" y="2517775"/>
          <p14:tracePt t="31641" x="4740275" y="2492375"/>
          <p14:tracePt t="31648" x="4733925" y="2466975"/>
          <p14:tracePt t="31659" x="4733925" y="2447925"/>
          <p14:tracePt t="31666" x="4727575" y="2428875"/>
          <p14:tracePt t="31673" x="4721225" y="2409825"/>
          <p14:tracePt t="31677" x="4714875" y="2390775"/>
          <p14:tracePt t="31683" x="4714875" y="2365375"/>
          <p14:tracePt t="31690" x="4708525" y="2344738"/>
          <p14:tracePt t="31697" x="4708525" y="2332038"/>
          <p14:tracePt t="31706" x="4702175" y="2319338"/>
          <p14:tracePt t="31712" x="4695825" y="2300288"/>
          <p14:tracePt t="31725" x="4683125" y="2287588"/>
          <p14:tracePt t="31729" x="4676775" y="2274888"/>
          <p14:tracePt t="31731" x="4670425" y="2255838"/>
          <p14:tracePt t="31741" x="4664075" y="2243138"/>
          <p14:tracePt t="31746" x="4657725" y="2230438"/>
          <p14:tracePt t="31756" x="4657725" y="2224088"/>
          <p14:tracePt t="31760" x="4651375" y="2211388"/>
          <p14:tracePt t="31767" x="4645025" y="2211388"/>
          <p14:tracePt t="31773" x="4645025" y="2205038"/>
          <p14:tracePt t="31780" x="4638675" y="2198688"/>
          <p14:tracePt t="31793" x="4632325" y="2192338"/>
          <p14:tracePt t="31801" x="4632325" y="2185988"/>
          <p14:tracePt t="31808" x="4625975" y="2185988"/>
          <p14:tracePt t="31815" x="4625975" y="2179638"/>
          <p14:tracePt t="31842" x="4619625" y="2179638"/>
          <p14:tracePt t="31856" x="4613275" y="2179638"/>
          <p14:tracePt t="31871" x="4613275" y="2185988"/>
          <p14:tracePt t="31884" x="4606925" y="2192338"/>
          <p14:tracePt t="31909" x="4600575" y="2198688"/>
          <p14:tracePt t="31916" x="4600575" y="2205038"/>
          <p14:tracePt t="31926" x="4600575" y="2211388"/>
          <p14:tracePt t="31939" x="4600575" y="2217738"/>
          <p14:tracePt t="31946" x="4594225" y="2217738"/>
          <p14:tracePt t="31956" x="4594225" y="2224088"/>
          <p14:tracePt t="31967" x="4594225" y="2230438"/>
          <p14:tracePt t="31981" x="4594225" y="2236788"/>
          <p14:tracePt t="32008" x="4594225" y="2243138"/>
          <p14:tracePt t="32023" x="4594225" y="2249488"/>
          <p14:tracePt t="32037" x="4594225" y="2255838"/>
          <p14:tracePt t="32050" x="4594225" y="2262188"/>
          <p14:tracePt t="32057" x="4594225" y="2268538"/>
          <p14:tracePt t="32071" x="4594225" y="2274888"/>
          <p14:tracePt t="32078" x="4594225" y="2281238"/>
          <p14:tracePt t="32092" x="4594225" y="2287588"/>
          <p14:tracePt t="32100" x="4594225" y="2300288"/>
          <p14:tracePt t="32112" x="4594225" y="2319338"/>
          <p14:tracePt t="32120" x="4594225" y="2325688"/>
          <p14:tracePt t="32126" x="4594225" y="2344738"/>
          <p14:tracePt t="32138" x="4594225" y="2359025"/>
          <p14:tracePt t="32143" x="4594225" y="2371725"/>
          <p14:tracePt t="32152" x="4600575" y="2390775"/>
          <p14:tracePt t="32155" x="4600575" y="2409825"/>
          <p14:tracePt t="32163" x="4600575" y="2428875"/>
          <p14:tracePt t="32177" x="4600575" y="2454275"/>
          <p14:tracePt t="32181" x="4606925" y="2473325"/>
          <p14:tracePt t="32189" x="4606925" y="2479675"/>
          <p14:tracePt t="32199" x="4606925" y="2492375"/>
          <p14:tracePt t="32210" x="4613275" y="2505075"/>
          <p14:tracePt t="32216" x="4619625" y="2517775"/>
          <p14:tracePt t="32223" x="4619625" y="2524125"/>
          <p14:tracePt t="32230" x="4625975" y="2536825"/>
          <p14:tracePt t="32239" x="4625975" y="2543175"/>
          <p14:tracePt t="32244" x="4625975" y="2549525"/>
          <p14:tracePt t="32251" x="4625975" y="2562225"/>
          <p14:tracePt t="32258" x="4625975" y="2568575"/>
          <p14:tracePt t="32265" x="4632325" y="2568575"/>
          <p14:tracePt t="32273" x="4632325" y="2581275"/>
          <p14:tracePt t="32279" x="4638675" y="2593975"/>
          <p14:tracePt t="32292" x="4638675" y="2600325"/>
          <p14:tracePt t="32306" x="4645025" y="2606675"/>
          <p14:tracePt t="32316" x="4645025" y="2619375"/>
          <p14:tracePt t="32321" x="4651375" y="2625725"/>
          <p14:tracePt t="32330" x="4651375" y="2632075"/>
          <p14:tracePt t="32334" x="4657725" y="2638425"/>
          <p14:tracePt t="32341" x="4657725" y="2644775"/>
          <p14:tracePt t="32347" x="4664075" y="2644775"/>
          <p14:tracePt t="32359" x="4664075" y="2651125"/>
          <p14:tracePt t="32374" x="4664075" y="2657475"/>
          <p14:tracePt t="32377" x="4670425" y="2657475"/>
          <p14:tracePt t="32396" x="4676775" y="2657475"/>
          <p14:tracePt t="32433" x="4683125" y="2657475"/>
          <p14:tracePt t="32447" x="4689475" y="2657475"/>
          <p14:tracePt t="32459" x="4695825" y="2657475"/>
          <p14:tracePt t="32494" x="4702175" y="2657475"/>
          <p14:tracePt t="33161" x="4702175" y="2695575"/>
          <p14:tracePt t="33166" x="4695825" y="2740025"/>
          <p14:tracePt t="33176" x="4689475" y="2784475"/>
          <p14:tracePt t="33180" x="4689475" y="2830513"/>
          <p14:tracePt t="33188" x="4670425" y="2894013"/>
          <p14:tracePt t="33193" x="4664075" y="2951163"/>
          <p14:tracePt t="33204" x="4664075" y="2995613"/>
          <p14:tracePt t="33211" x="4657725" y="3027363"/>
          <p14:tracePt t="33216" x="4651375" y="3059113"/>
          <p14:tracePt t="33224" x="4645025" y="3084513"/>
          <p14:tracePt t="33229" x="4645025" y="3103563"/>
          <p14:tracePt t="33234" x="4645025" y="3122613"/>
          <p14:tracePt t="33241" x="4638675" y="3135313"/>
          <p14:tracePt t="33253" x="4638675" y="3154363"/>
          <p14:tracePt t="33260" x="4632325" y="3179763"/>
          <p14:tracePt t="33264" x="4632325" y="3192463"/>
          <p14:tracePt t="33277" x="4625975" y="3238500"/>
          <p14:tracePt t="33283" x="4625975" y="3257550"/>
          <p14:tracePt t="33290" x="4619625" y="3263900"/>
          <p14:tracePt t="33296" x="4619625" y="3276600"/>
          <p14:tracePt t="33308" x="4613275" y="3282950"/>
          <p14:tracePt t="33320" x="4613275" y="3295650"/>
          <p14:tracePt t="33329" x="4613275" y="3302000"/>
          <p14:tracePt t="33330" x="4606925" y="3302000"/>
          <p14:tracePt t="33339" x="4606925" y="3308350"/>
          <p14:tracePt t="33345" x="4606925" y="3314700"/>
          <p14:tracePt t="33363" x="4606925" y="3321050"/>
          <p14:tracePt t="33366" x="4606925" y="3327400"/>
          <p14:tracePt t="33380" x="4606925" y="3333750"/>
          <p14:tracePt t="33394" x="4606925" y="3340100"/>
          <p14:tracePt t="33408" x="4606925" y="3346450"/>
          <p14:tracePt t="33423" x="4606925" y="3352800"/>
          <p14:tracePt t="33430" x="4606925" y="3359150"/>
          <p14:tracePt t="33447" x="4606925" y="3365500"/>
          <p14:tracePt t="33452" x="4606925" y="3371850"/>
          <p14:tracePt t="33456" x="4606925" y="3378200"/>
          <p14:tracePt t="33465" x="4606925" y="3384550"/>
          <p14:tracePt t="33474" x="4606925" y="3390900"/>
          <p14:tracePt t="33478" x="4606925" y="3403600"/>
          <p14:tracePt t="33486" x="4600575" y="3409950"/>
          <p14:tracePt t="33495" x="4600575" y="3422650"/>
          <p14:tracePt t="33498" x="4594225" y="3429000"/>
          <p14:tracePt t="33504" x="4594225" y="3435350"/>
          <p14:tracePt t="33512" x="4594225" y="3448050"/>
          <p14:tracePt t="33523" x="4587875" y="3454400"/>
          <p14:tracePt t="33525" x="4587875" y="3460750"/>
          <p14:tracePt t="33532" x="4587875" y="3473450"/>
          <p14:tracePt t="33540" x="4587875" y="3479800"/>
          <p14:tracePt t="33546" x="4587875" y="3492500"/>
          <p14:tracePt t="33557" x="4587875" y="3511550"/>
          <p14:tracePt t="33562" x="4581525" y="3517900"/>
          <p14:tracePt t="33571" x="4581525" y="3536950"/>
          <p14:tracePt t="33577" x="4581525" y="3549650"/>
          <p14:tracePt t="33581" x="4575175" y="3562350"/>
          <p14:tracePt t="33588" x="4575175" y="3581400"/>
          <p14:tracePt t="33597" x="4575175" y="3594100"/>
          <p14:tracePt t="33603" x="4568825" y="3606800"/>
          <p14:tracePt t="33608" x="4568825" y="3625850"/>
          <p14:tracePt t="33618" x="4562475" y="3646488"/>
          <p14:tracePt t="33628" x="4562475" y="3659188"/>
          <p14:tracePt t="33633" x="4556125" y="3671888"/>
          <p14:tracePt t="33636" x="4556125" y="3690938"/>
          <p14:tracePt t="33643" x="4556125" y="3697288"/>
          <p14:tracePt t="33655" x="4549775" y="3716338"/>
          <p14:tracePt t="33665" x="4543425" y="3729038"/>
          <p14:tracePt t="33675" x="4543425" y="3741738"/>
          <p14:tracePt t="33682" x="4543425" y="3748088"/>
          <p14:tracePt t="33684" x="4543425" y="3754438"/>
          <p14:tracePt t="33691" x="4543425" y="3760788"/>
          <p14:tracePt t="33699" x="4543425" y="3767138"/>
          <p14:tracePt t="34081" x="4543425" y="3760788"/>
          <p14:tracePt t="34088" x="4537075" y="3741738"/>
          <p14:tracePt t="34093" x="4524375" y="3716338"/>
          <p14:tracePt t="34100" x="4511675" y="3690938"/>
          <p14:tracePt t="34107" x="4498975" y="3665538"/>
          <p14:tracePt t="34114" x="4486275" y="3619500"/>
          <p14:tracePt t="34123" x="4473575" y="3581400"/>
          <p14:tracePt t="34127" x="4467225" y="3549650"/>
          <p14:tracePt t="34135" x="4448175" y="3498850"/>
          <p14:tracePt t="34142" x="4441825" y="3467100"/>
          <p14:tracePt t="34149" x="4435475" y="3435350"/>
          <p14:tracePt t="34157" x="4429125" y="3390900"/>
          <p14:tracePt t="34162" x="4422775" y="3346450"/>
          <p14:tracePt t="34170" x="4422775" y="3302000"/>
          <p14:tracePt t="34179" x="4410075" y="3257550"/>
          <p14:tracePt t="34189" x="4410075" y="3198813"/>
          <p14:tracePt t="34199" x="4410075" y="3071813"/>
          <p14:tracePt t="34208" x="4403725" y="3008313"/>
          <p14:tracePt t="34211" x="4403725" y="2932113"/>
          <p14:tracePt t="34218" x="4403725" y="2881313"/>
          <p14:tracePt t="34225" x="4403725" y="2830513"/>
          <p14:tracePt t="34234" x="4403725" y="2792413"/>
          <p14:tracePt t="34244" x="4403725" y="2759075"/>
          <p14:tracePt t="34249" x="4403725" y="2733675"/>
          <p14:tracePt t="34255" x="4403725" y="2720975"/>
          <p14:tracePt t="34260" x="4403725" y="2695575"/>
          <p14:tracePt t="34270" x="4403725" y="2670175"/>
          <p14:tracePt t="34279" x="4403725" y="2638425"/>
          <p14:tracePt t="34282" x="4403725" y="2587625"/>
          <p14:tracePt t="34287" x="4403725" y="2543175"/>
          <p14:tracePt t="34294" x="4403725" y="2498725"/>
          <p14:tracePt t="34305" x="4410075" y="2466975"/>
          <p14:tracePt t="34311" x="4410075" y="2435225"/>
          <p14:tracePt t="34319" x="4416425" y="2397125"/>
          <p14:tracePt t="34322" x="4416425" y="2371725"/>
          <p14:tracePt t="34329" x="4416425" y="2359025"/>
          <p14:tracePt t="34344" x="4422775" y="2319338"/>
          <p14:tracePt t="34350" x="4422775" y="2306638"/>
          <p14:tracePt t="34357" x="4429125" y="2287588"/>
          <p14:tracePt t="34364" x="4429125" y="2262188"/>
          <p14:tracePt t="34371" x="4435475" y="2230438"/>
          <p14:tracePt t="34377" x="4435475" y="2185988"/>
          <p14:tracePt t="34384" x="4454525" y="2128838"/>
          <p14:tracePt t="34392" x="4460875" y="2078038"/>
          <p14:tracePt t="34398" x="4467225" y="2033588"/>
          <p14:tracePt t="34406" x="4473575" y="1976438"/>
          <p14:tracePt t="34412" x="4486275" y="1931988"/>
          <p14:tracePt t="34424" x="4486275" y="1898650"/>
          <p14:tracePt t="34430" x="4492625" y="1866900"/>
          <p14:tracePt t="34435" x="4492625" y="1822450"/>
          <p14:tracePt t="34444" x="4498975" y="1778000"/>
          <p14:tracePt t="34448" x="4498975" y="1720850"/>
          <p14:tracePt t="34461" x="4498975" y="1682750"/>
          <p14:tracePt t="34462" x="4498975" y="1625600"/>
          <p14:tracePt t="34467" x="4498975" y="1587500"/>
          <p14:tracePt t="34474" x="4498975" y="1543050"/>
          <p14:tracePt t="34481" x="4505325" y="1497013"/>
          <p14:tracePt t="34489" x="4505325" y="1452563"/>
          <p14:tracePt t="34495" x="4505325" y="1408113"/>
          <p14:tracePt t="34505" x="4511675" y="1363663"/>
          <p14:tracePt t="34509" x="4511675" y="1319213"/>
          <p14:tracePt t="34515" x="4511675" y="1281113"/>
          <p14:tracePt t="34523" x="4518025" y="1236663"/>
          <p14:tracePt t="34530" x="4518025" y="1198563"/>
          <p14:tracePt t="34538" x="4518025" y="1179513"/>
          <p14:tracePt t="34543" x="4524375" y="1154113"/>
          <p14:tracePt t="34554" x="4524375" y="1122363"/>
          <p14:tracePt t="34561" x="4530725" y="1096963"/>
          <p14:tracePt t="34567" x="4530725" y="1063625"/>
          <p14:tracePt t="34573" x="4530725" y="1031875"/>
          <p14:tracePt t="34579" x="4537075" y="993775"/>
          <p14:tracePt t="34591" x="4543425" y="968375"/>
          <p14:tracePt t="34596" x="4543425" y="923925"/>
          <p14:tracePt t="34598" x="4543425" y="904875"/>
          <p14:tracePt t="34606" x="4543425" y="873125"/>
          <p14:tracePt t="34613" x="4543425" y="841375"/>
          <p14:tracePt t="34625" x="4549775" y="822325"/>
          <p14:tracePt t="34631" x="4549775" y="803275"/>
          <p14:tracePt t="34638" x="4549775" y="784225"/>
          <p14:tracePt t="34640" x="4549775" y="777875"/>
          <p14:tracePt t="34647" x="4549775" y="765175"/>
          <p14:tracePt t="34661" x="4549775" y="752475"/>
          <p14:tracePt t="34671" x="4549775" y="746125"/>
          <p14:tracePt t="34682" x="4549775" y="739775"/>
          <p14:tracePt t="34689" x="4549775" y="733425"/>
          <p14:tracePt t="34716" x="4549775" y="727075"/>
          <p14:tracePt t="34779" x="4549775" y="733425"/>
          <p14:tracePt t="34792" x="4543425" y="739775"/>
          <p14:tracePt t="34797" x="4543425" y="746125"/>
          <p14:tracePt t="34800" x="4543425" y="752475"/>
          <p14:tracePt t="34807" x="4543425" y="758825"/>
          <p14:tracePt t="34814" x="4537075" y="777875"/>
          <p14:tracePt t="34822" x="4537075" y="803275"/>
          <p14:tracePt t="34828" x="4530725" y="841375"/>
          <p14:tracePt t="34843" x="4518025" y="898525"/>
          <p14:tracePt t="34846" x="4505325" y="993775"/>
          <p14:tracePt t="34850" x="4486275" y="1116013"/>
          <p14:tracePt t="34855" x="4454525" y="1306513"/>
          <p14:tracePt t="34862" x="4435475" y="1446213"/>
          <p14:tracePt t="34871" x="4422775" y="1524000"/>
          <p14:tracePt t="34876" x="4410075" y="1574800"/>
          <p14:tracePt t="34883" x="4403725" y="1612900"/>
          <p14:tracePt t="34907" x="4391025" y="1682750"/>
          <p14:tracePt t="34910" x="4384675" y="1720850"/>
          <p14:tracePt t="34918" x="4378325" y="1752600"/>
          <p14:tracePt t="34925" x="4378325" y="1797050"/>
          <p14:tracePt t="34931" x="4365625" y="1854200"/>
          <p14:tracePt t="34938" x="4359275" y="1898650"/>
          <p14:tracePt t="34945" x="4352925" y="1917700"/>
          <p14:tracePt t="34962" x="4346575" y="1963738"/>
          <p14:tracePt t="34968" x="4346575" y="1976438"/>
          <p14:tracePt t="34973" x="4346575" y="1982788"/>
          <p14:tracePt t="34980" x="4346575" y="1989138"/>
          <p14:tracePt t="34989" x="4346575" y="1995488"/>
          <p14:tracePt t="35004" x="4346575" y="2001838"/>
          <p14:tracePt t="35027" x="4346575" y="2008188"/>
          <p14:tracePt t="35059" x="4352925" y="2008188"/>
          <p14:tracePt t="35080" x="4352925" y="2001838"/>
          <p14:tracePt t="35085" x="4359275" y="2001838"/>
          <p14:tracePt t="35090" x="4365625" y="1995488"/>
          <p14:tracePt t="35097" x="4371975" y="1982788"/>
          <p14:tracePt t="35106" x="4378325" y="1976438"/>
          <p14:tracePt t="35111" x="4384675" y="1963738"/>
          <p14:tracePt t="35129" x="4403725" y="1917700"/>
          <p14:tracePt t="35131" x="4422775" y="1879600"/>
          <p14:tracePt t="35140" x="4435475" y="1835150"/>
          <p14:tracePt t="35148" x="4460875" y="1758950"/>
          <p14:tracePt t="35161" x="4505325" y="1587500"/>
          <p14:tracePt t="35169" x="4518025" y="1490663"/>
          <p14:tracePt t="35176" x="4530725" y="1414463"/>
          <p14:tracePt t="35180" x="4537075" y="1350963"/>
          <p14:tracePt t="35188" x="4543425" y="1306513"/>
          <p14:tracePt t="35194" x="4543425" y="1274763"/>
          <p14:tracePt t="35203" x="4543425" y="1255713"/>
          <p14:tracePt t="35208" x="4543425" y="1236663"/>
          <p14:tracePt t="35215" x="4543425" y="1217613"/>
          <p14:tracePt t="35222" x="4543425" y="1204913"/>
          <p14:tracePt t="35229" x="4537075" y="1192213"/>
          <p14:tracePt t="35239" x="4537075" y="1173163"/>
          <p14:tracePt t="35242" x="4537075" y="1166813"/>
          <p14:tracePt t="35253" x="4537075" y="1154113"/>
          <p14:tracePt t="35261" x="4537075" y="1147763"/>
          <p14:tracePt t="35266" x="4537075" y="1128713"/>
          <p14:tracePt t="35275" x="4537075" y="1116013"/>
          <p14:tracePt t="35278" x="4530725" y="1109663"/>
          <p14:tracePt t="35284" x="4524375" y="1090613"/>
          <p14:tracePt t="35291" x="4524375" y="1069975"/>
          <p14:tracePt t="35298" x="4524375" y="1063625"/>
          <p14:tracePt t="35305" x="4518025" y="1044575"/>
          <p14:tracePt t="35312" x="4518025" y="1031875"/>
          <p14:tracePt t="35323" x="4511675" y="1006475"/>
          <p14:tracePt t="35325" x="4511675" y="993775"/>
          <p14:tracePt t="35337" x="4505325" y="974725"/>
          <p14:tracePt t="35344" x="4505325" y="955675"/>
          <p14:tracePt t="35355" x="4498975" y="923925"/>
          <p14:tracePt t="35361" x="4498975" y="904875"/>
          <p14:tracePt t="35369" x="4492625" y="892175"/>
          <p14:tracePt t="35374" x="4492625" y="879475"/>
          <p14:tracePt t="35383" x="4492625" y="860425"/>
          <p14:tracePt t="35391" x="4492625" y="854075"/>
          <p14:tracePt t="35399" x="4492625" y="835025"/>
          <p14:tracePt t="35404" x="4492625" y="822325"/>
          <p14:tracePt t="35411" x="4492625" y="815975"/>
          <p14:tracePt t="35416" x="4492625" y="803275"/>
          <p14:tracePt t="35423" x="4492625" y="796925"/>
          <p14:tracePt t="35429" x="4492625" y="790575"/>
          <p14:tracePt t="35438" x="4492625" y="784225"/>
          <p14:tracePt t="35443" x="4492625" y="777875"/>
          <p14:tracePt t="35450" x="4492625" y="771525"/>
          <p14:tracePt t="35457" x="4492625" y="765175"/>
          <p14:tracePt t="35464" x="4492625" y="758825"/>
          <p14:tracePt t="35478" x="4492625" y="752475"/>
          <p14:tracePt t="35493" x="4498975" y="746125"/>
          <p14:tracePt t="35890" x="4505325" y="739775"/>
          <p14:tracePt t="35911" x="4530725" y="714375"/>
          <p14:tracePt t="35914" x="4543425" y="701675"/>
          <p14:tracePt t="35922" x="4556125" y="688975"/>
          <p14:tracePt t="35937" x="4562475" y="682625"/>
          <p14:tracePt t="35944" x="4575175" y="669925"/>
          <p14:tracePt t="35965" x="4594225" y="650875"/>
          <p14:tracePt t="35977" x="4600575" y="644525"/>
          <p14:tracePt t="35984" x="4606925" y="630238"/>
          <p14:tracePt t="35991" x="4613275" y="630238"/>
          <p14:tracePt t="35998" x="4613275" y="623888"/>
          <p14:tracePt t="36005" x="4619625" y="617538"/>
          <p14:tracePt t="36021" x="4625975" y="617538"/>
          <p14:tracePt t="36025" x="4625975" y="611188"/>
          <p14:tracePt t="36033" x="4632325" y="604838"/>
          <p14:tracePt t="36040" x="4632325" y="598488"/>
          <p14:tracePt t="36046" x="4638675" y="598488"/>
          <p14:tracePt t="36060" x="4645025" y="598488"/>
          <p14:tracePt t="36067" x="4645025" y="592138"/>
          <p14:tracePt t="36081" x="4645025" y="585788"/>
          <p14:tracePt t="36088" x="4651375" y="585788"/>
          <p14:tracePt t="36109" x="4657725" y="585788"/>
          <p14:tracePt t="36359" x="4651375" y="592138"/>
          <p14:tracePt t="36393" x="4651375" y="598488"/>
          <p14:tracePt t="36400" x="4651375" y="604838"/>
          <p14:tracePt t="36413" x="4651375" y="611188"/>
          <p14:tracePt t="36421" x="4645025" y="611188"/>
          <p14:tracePt t="36430" x="4645025" y="617538"/>
          <p14:tracePt t="36446" x="4645025" y="623888"/>
          <p14:tracePt t="36459" x="4645025" y="630238"/>
          <p14:tracePt t="36462" x="4645025" y="636588"/>
          <p14:tracePt t="36474" x="4645025" y="644525"/>
          <p14:tracePt t="36483" x="4645025" y="650875"/>
          <p14:tracePt t="36489" x="4645025" y="657225"/>
          <p14:tracePt t="36497" x="4645025" y="663575"/>
          <p14:tracePt t="36505" x="4645025" y="676275"/>
          <p14:tracePt t="36513" x="4645025" y="682625"/>
          <p14:tracePt t="36521" x="4645025" y="695325"/>
          <p14:tracePt t="36529" x="4645025" y="708025"/>
          <p14:tracePt t="36532" x="4645025" y="714375"/>
          <p14:tracePt t="36539" x="4645025" y="720725"/>
          <p14:tracePt t="36545" x="4645025" y="733425"/>
          <p14:tracePt t="36557" x="4645025" y="746125"/>
          <p14:tracePt t="36562" x="4645025" y="752475"/>
          <p14:tracePt t="36568" x="4645025" y="765175"/>
          <p14:tracePt t="36573" x="4645025" y="771525"/>
          <p14:tracePt t="36580" x="4645025" y="777875"/>
          <p14:tracePt t="36588" x="4645025" y="790575"/>
          <p14:tracePt t="36593" x="4645025" y="796925"/>
          <p14:tracePt t="36608" x="4645025" y="809625"/>
          <p14:tracePt t="36628" x="4645025" y="815975"/>
          <p14:tracePt t="36636" x="4645025" y="822325"/>
          <p14:tracePt t="36642" x="4645025" y="828675"/>
          <p14:tracePt t="36677" x="4645025" y="835025"/>
          <p14:tracePt t="36754" x="4645025" y="828675"/>
          <p14:tracePt t="36760" x="4645025" y="822325"/>
          <p14:tracePt t="36769" x="4645025" y="815975"/>
          <p14:tracePt t="36789" x="4645025" y="809625"/>
          <p14:tracePt t="36794" x="4645025" y="803275"/>
          <p14:tracePt t="36804" x="4645025" y="796925"/>
          <p14:tracePt t="36808" x="4645025" y="790575"/>
          <p14:tracePt t="36816" x="4645025" y="784225"/>
          <p14:tracePt t="36822" x="4645025" y="777875"/>
          <p14:tracePt t="36829" x="4645025" y="765175"/>
          <p14:tracePt t="36837" x="4645025" y="758825"/>
          <p14:tracePt t="36845" x="4645025" y="752475"/>
          <p14:tracePt t="36854" x="4645025" y="739775"/>
          <p14:tracePt t="36861" x="4645025" y="733425"/>
          <p14:tracePt t="36866" x="4645025" y="720725"/>
          <p14:tracePt t="36878" x="4645025" y="714375"/>
          <p14:tracePt t="36888" x="4645025" y="708025"/>
          <p14:tracePt t="36891" x="4645025" y="701675"/>
          <p14:tracePt t="36901" x="4645025" y="695325"/>
          <p14:tracePt t="36908" x="4645025" y="688975"/>
          <p14:tracePt t="36914" x="4645025" y="682625"/>
          <p14:tracePt t="36922" x="4638675" y="676275"/>
          <p14:tracePt t="36926" x="4638675" y="669925"/>
          <p14:tracePt t="36935" x="4632325" y="663575"/>
          <p14:tracePt t="36946" x="4632325" y="657225"/>
          <p14:tracePt t="36948" x="4632325" y="650875"/>
          <p14:tracePt t="36955" x="4632325" y="644525"/>
          <p14:tracePt t="36961" x="4632325" y="636588"/>
          <p14:tracePt t="36968" x="4632325" y="630238"/>
          <p14:tracePt t="36974" x="4632325" y="623888"/>
          <p14:tracePt t="36996" x="4632325" y="617538"/>
          <p14:tracePt t="37009" x="4632325" y="611188"/>
          <p14:tracePt t="37024" x="4632325" y="604838"/>
          <p14:tracePt t="37033" x="4632325" y="598488"/>
          <p14:tracePt t="37054" x="4632325" y="592138"/>
          <p14:tracePt t="37150" x="4632325" y="598488"/>
          <p14:tracePt t="37165" x="4632325" y="604838"/>
          <p14:tracePt t="37254" x="4632325" y="598488"/>
          <p14:tracePt t="37272" x="4632325" y="592138"/>
          <p14:tracePt t="37301" x="4632325" y="585788"/>
          <p14:tracePt t="37315" x="4632325" y="579438"/>
          <p14:tracePt t="37335" x="4632325" y="573088"/>
          <p14:tracePt t="37341" x="4632325" y="566738"/>
          <p14:tracePt t="37348" x="4632325" y="560388"/>
          <p14:tracePt t="37356" x="4632325" y="554038"/>
          <p14:tracePt t="37362" x="4638675" y="541338"/>
          <p14:tracePt t="37372" x="4638675" y="528638"/>
          <p14:tracePt t="37376" x="4638675" y="515938"/>
          <p14:tracePt t="37383" x="4638675" y="509588"/>
          <p14:tracePt t="37390" x="4638675" y="496888"/>
          <p14:tracePt t="37397" x="4638675" y="490538"/>
          <p14:tracePt t="37405" x="4638675" y="484188"/>
          <p14:tracePt t="37410" x="4638675" y="477838"/>
          <p14:tracePt t="37417" x="4638675" y="471488"/>
          <p14:tracePt t="37424" x="4638675" y="465138"/>
          <p14:tracePt t="37431" x="4638675" y="458788"/>
          <p14:tracePt t="37439" x="4638675" y="452438"/>
          <p14:tracePt t="37463" x="4638675" y="439738"/>
          <p14:tracePt t="37552" x="4638675" y="446088"/>
          <p14:tracePt t="37587" x="4638675" y="452438"/>
          <p14:tracePt t="37598" x="4638675" y="458788"/>
          <p14:tracePt t="37623" x="4638675" y="465138"/>
          <p14:tracePt t="37646" x="4638675" y="471488"/>
          <p14:tracePt t="37660" x="4638675" y="477838"/>
          <p14:tracePt t="37676" x="4638675" y="484188"/>
          <p14:tracePt t="37683" x="4638675" y="490538"/>
          <p14:tracePt t="37692" x="4638675" y="496888"/>
          <p14:tracePt t="37697" x="4632325" y="496888"/>
          <p14:tracePt t="37710" x="4632325" y="503238"/>
          <p14:tracePt t="37715" x="4632325" y="509588"/>
          <p14:tracePt t="37729" x="4632325" y="522288"/>
          <p14:tracePt t="37737" x="4632325" y="528638"/>
          <p14:tracePt t="37750" x="4632325" y="541338"/>
          <p14:tracePt t="37757" x="4632325" y="547688"/>
          <p14:tracePt t="37764" x="4632325" y="554038"/>
          <p14:tracePt t="37773" x="4632325" y="566738"/>
          <p14:tracePt t="37777" x="4638675" y="573088"/>
          <p14:tracePt t="37800" x="4651375" y="630238"/>
          <p14:tracePt t="37806" x="4657725" y="644525"/>
          <p14:tracePt t="37813" x="4664075" y="669925"/>
          <p14:tracePt t="37825" x="4664075" y="701675"/>
          <p14:tracePt t="37832" x="4670425" y="739775"/>
          <p14:tracePt t="37835" x="4676775" y="765175"/>
          <p14:tracePt t="37840" x="4683125" y="796925"/>
          <p14:tracePt t="37847" x="4689475" y="828675"/>
          <p14:tracePt t="37854" x="4695825" y="866775"/>
          <p14:tracePt t="37861" x="4702175" y="898525"/>
          <p14:tracePt t="37869" x="4702175" y="930275"/>
          <p14:tracePt t="37875" x="4702175" y="968375"/>
          <p14:tracePt t="37882" x="4708525" y="1000125"/>
          <p14:tracePt t="37890" x="4714875" y="1031875"/>
          <p14:tracePt t="37898" x="4721225" y="1090613"/>
          <p14:tracePt t="37914" x="4721225" y="1198563"/>
          <p14:tracePt t="37916" x="4733925" y="1281113"/>
          <p14:tracePt t="37924" x="4733925" y="1357313"/>
          <p14:tracePt t="37930" x="4740275" y="1433513"/>
          <p14:tracePt t="37939" x="4740275" y="1504950"/>
          <p14:tracePt t="37944" x="4746625" y="1593850"/>
          <p14:tracePt t="37951" x="4746625" y="1676400"/>
          <p14:tracePt t="37958" x="4746625" y="1752600"/>
          <p14:tracePt t="37967" x="4746625" y="1835150"/>
          <p14:tracePt t="37977" x="4746625" y="1898650"/>
          <p14:tracePt t="37983" x="4746625" y="1976438"/>
          <p14:tracePt t="37994" x="4746625" y="2090738"/>
          <p14:tracePt t="38002" x="4746625" y="2154238"/>
          <p14:tracePt t="38009" x="4759325" y="2217738"/>
          <p14:tracePt t="38014" x="4759325" y="2262188"/>
          <p14:tracePt t="38021" x="4759325" y="2293938"/>
          <p14:tracePt t="38027" x="4759325" y="2332038"/>
          <p14:tracePt t="38034" x="4759325" y="2344738"/>
          <p14:tracePt t="38041" x="4759325" y="2359025"/>
          <p14:tracePt t="38048" x="4759325" y="2365375"/>
          <p14:tracePt t="38055" x="4759325" y="2378075"/>
          <p14:tracePt t="38061" x="4759325" y="2390775"/>
          <p14:tracePt t="38071" x="4759325" y="2397125"/>
          <p14:tracePt t="38075" x="4759325" y="2403475"/>
          <p14:tracePt t="38082" x="4759325" y="2416175"/>
          <p14:tracePt t="38090" x="4759325" y="2422525"/>
          <p14:tracePt t="38096" x="4759325" y="2435225"/>
          <p14:tracePt t="38103" x="4759325" y="2441575"/>
          <p14:tracePt t="38110" x="4759325" y="2460625"/>
          <p14:tracePt t="38117" x="4759325" y="2473325"/>
          <p14:tracePt t="38124" x="4759325" y="2479675"/>
          <p14:tracePt t="38131" x="4759325" y="2492375"/>
          <p14:tracePt t="38139" x="4759325" y="2498725"/>
          <p14:tracePt t="38144" x="4759325" y="2511425"/>
          <p14:tracePt t="38152" x="4765675" y="2530475"/>
          <p14:tracePt t="38160" x="4772025" y="2549525"/>
          <p14:tracePt t="38167" x="4772025" y="2536825"/>
          <p14:tracePt t="38486" x="4772025" y="2581275"/>
          <p14:tracePt t="38491" x="4759325" y="2663825"/>
          <p14:tracePt t="38498" x="4746625" y="2752725"/>
          <p14:tracePt t="38506" x="4733925" y="2849563"/>
          <p14:tracePt t="38512" x="4721225" y="2925763"/>
          <p14:tracePt t="38521" x="4708525" y="2976563"/>
          <p14:tracePt t="38526" x="4702175" y="3033713"/>
          <p14:tracePt t="38533" x="4689475" y="3078163"/>
          <p14:tracePt t="38541" x="4683125" y="3135313"/>
          <p14:tracePt t="38547" x="4676775" y="3179763"/>
          <p14:tracePt t="38555" x="4670425" y="3225800"/>
          <p14:tracePt t="38561" x="4664075" y="3270250"/>
          <p14:tracePt t="38568" x="4657725" y="3289300"/>
          <p14:tracePt t="38575" x="4657725" y="3314700"/>
          <p14:tracePt t="38582" x="4651375" y="3346450"/>
          <p14:tracePt t="38589" x="4651375" y="3365500"/>
          <p14:tracePt t="38595" x="4651375" y="3390900"/>
          <p14:tracePt t="38603" x="4651375" y="3409950"/>
          <p14:tracePt t="38609" x="4651375" y="3435350"/>
          <p14:tracePt t="38617" x="4651375" y="3460750"/>
          <p14:tracePt t="38624" x="4651375" y="3486150"/>
          <p14:tracePt t="38630" x="4651375" y="3517900"/>
          <p14:tracePt t="38638" x="4651375" y="3536950"/>
          <p14:tracePt t="38644" x="4651375" y="3568700"/>
          <p14:tracePt t="38651" x="4651375" y="3594100"/>
          <p14:tracePt t="38658" x="4651375" y="3613150"/>
          <p14:tracePt t="38665" x="4651375" y="3625850"/>
          <p14:tracePt t="38672" x="4651375" y="3646488"/>
          <p14:tracePt t="38678" x="4651375" y="3665538"/>
          <p14:tracePt t="38687" x="4651375" y="3678238"/>
          <p14:tracePt t="38692" x="4651375" y="3697288"/>
          <p14:tracePt t="38699" x="4651375" y="3716338"/>
          <p14:tracePt t="38707" x="4651375" y="3722688"/>
          <p14:tracePt t="38713" x="4651375" y="3741738"/>
          <p14:tracePt t="38721" x="4651375" y="3760788"/>
          <p14:tracePt t="38727" x="4651375" y="3767138"/>
          <p14:tracePt t="38734" x="4651375" y="3786188"/>
          <p14:tracePt t="38742" x="4651375" y="3798888"/>
          <p14:tracePt t="38748" x="4651375" y="3811588"/>
          <p14:tracePt t="38755" x="4651375" y="3824288"/>
          <p14:tracePt t="38761" x="4651375" y="3836988"/>
          <p14:tracePt t="38771" x="4651375" y="3843338"/>
          <p14:tracePt t="38775" x="4651375" y="3849688"/>
          <p14:tracePt t="38782" x="4651375" y="3856038"/>
          <p14:tracePt t="38796" x="4651375" y="3862388"/>
          <p14:tracePt t="38805" x="4651375" y="3868738"/>
        </p14:tracePtLst>
      </p14:laserTraceLst>
    </p:ext>
    <p:ext uri="{E180D4A7-C9FB-4DFB-919C-405C955672EB}">
      <p14:showEvtLst xmlns:p14="http://schemas.microsoft.com/office/powerpoint/2010/main">
        <p14:playEvt time="6" objId="2"/>
        <p14:stopEvt time="42035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143510" y="143510"/>
            <a:ext cx="2183765" cy="4914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Terminologies</a:t>
            </a:r>
          </a:p>
        </p:txBody>
      </p:sp>
      <p:cxnSp>
        <p:nvCxnSpPr>
          <p:cNvPr id="291" name="Google Shape;291;p25"/>
          <p:cNvCxnSpPr/>
          <p:nvPr/>
        </p:nvCxnSpPr>
        <p:spPr>
          <a:xfrm>
            <a:off x="251460" y="627380"/>
            <a:ext cx="194437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391;p27"/>
          <p:cNvSpPr/>
          <p:nvPr/>
        </p:nvSpPr>
        <p:spPr>
          <a:xfrm>
            <a:off x="7842606" y="4714588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8" name="Google Shape;392;p27"/>
          <p:cNvSpPr/>
          <p:nvPr/>
        </p:nvSpPr>
        <p:spPr>
          <a:xfrm>
            <a:off x="7842606" y="4956922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144145" y="547216"/>
            <a:ext cx="8999855" cy="3474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&gt; </a:t>
            </a:r>
            <a:r>
              <a:rPr lang="en-US" sz="1600" u="sng" dirty="0"/>
              <a:t>Ciphertext :</a:t>
            </a:r>
            <a:r>
              <a:rPr lang="en-US" sz="1600" dirty="0"/>
              <a:t>  Randomly generated 128-bit text string.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&gt; </a:t>
            </a:r>
            <a:r>
              <a:rPr lang="en-US" sz="1600" u="sng" dirty="0"/>
              <a:t>Key:</a:t>
            </a:r>
            <a:r>
              <a:rPr lang="en-US" sz="1600" dirty="0"/>
              <a:t> A 4x4 hexadecimal matrix generated from ciphertext. Each round has its separate round key.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</a:t>
            </a:r>
            <a:r>
              <a:rPr lang="en-US" sz="1600" u="sng" dirty="0"/>
              <a:t>State matrix:</a:t>
            </a:r>
            <a:r>
              <a:rPr lang="en-US" sz="1600" dirty="0"/>
              <a:t> A 4x4 hexadecimal matrix of input plain text.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</a:t>
            </a:r>
            <a:r>
              <a:rPr lang="en-US" sz="1600" u="sng" dirty="0"/>
              <a:t>Word column:</a:t>
            </a:r>
            <a:r>
              <a:rPr lang="en-US" sz="1600" dirty="0"/>
              <a:t> Each column of key is referred to as a word, so a key is of four words namely w</a:t>
            </a:r>
            <a:r>
              <a:rPr lang="en-US" sz="1600" baseline="-25000" dirty="0"/>
              <a:t>[0]</a:t>
            </a:r>
            <a:r>
              <a:rPr lang="en-US" sz="1600" dirty="0"/>
              <a:t>, w</a:t>
            </a:r>
            <a:r>
              <a:rPr lang="en-US" sz="1600" baseline="-25000" dirty="0"/>
              <a:t>[1]</a:t>
            </a:r>
            <a:r>
              <a:rPr lang="en-US" sz="1600" dirty="0"/>
              <a:t>, w</a:t>
            </a:r>
            <a:r>
              <a:rPr lang="en-US" sz="1600" baseline="-25000" dirty="0"/>
              <a:t>[2]</a:t>
            </a:r>
            <a:r>
              <a:rPr lang="en-US" sz="1600" dirty="0"/>
              <a:t>, w</a:t>
            </a:r>
            <a:r>
              <a:rPr lang="en-US" sz="1600" baseline="-25000" dirty="0"/>
              <a:t>[3]</a:t>
            </a:r>
            <a:r>
              <a:rPr lang="en-US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</a:t>
            </a:r>
            <a:r>
              <a:rPr lang="en-US" sz="1600" u="sng" dirty="0"/>
              <a:t>S-box:</a:t>
            </a:r>
            <a:r>
              <a:rPr lang="en-US" sz="1600" dirty="0"/>
              <a:t> Predefined 16x16 matrix having permutations of all hexadecimal characters.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</a:t>
            </a:r>
            <a:r>
              <a:rPr lang="en-US" sz="1600" u="sng" dirty="0"/>
              <a:t>Round constant matrix (</a:t>
            </a:r>
            <a:r>
              <a:rPr lang="en-US" sz="1600" u="sng" dirty="0" err="1"/>
              <a:t>rcon</a:t>
            </a:r>
            <a:r>
              <a:rPr lang="en-US" sz="1600" u="sng" dirty="0"/>
              <a:t> matrix):</a:t>
            </a:r>
            <a:r>
              <a:rPr lang="en-US" sz="1600" dirty="0"/>
              <a:t> Predefined 4x10  matrix. Each round has a separate </a:t>
            </a:r>
            <a:r>
              <a:rPr lang="en-US" sz="1600" dirty="0" err="1"/>
              <a:t>rcon</a:t>
            </a:r>
            <a:r>
              <a:rPr lang="en-US" sz="1600" dirty="0"/>
              <a:t> value which is used in XOR operation to generate round keys.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</a:t>
            </a:r>
            <a:r>
              <a:rPr lang="en-US" sz="1600" u="sng" dirty="0"/>
              <a:t> Mix-column matrix:</a:t>
            </a:r>
            <a:r>
              <a:rPr lang="en-US" sz="1600" dirty="0"/>
              <a:t> Constant matrix used in mix column operation for matrix multiplication.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D3C3E0-86C5-4E25-9BDE-D07F3EFC0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652"/>
    </mc:Choice>
    <mc:Fallback xmlns="">
      <p:transition spd="slow" advTm="108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63" x="4619625" y="3805238"/>
          <p14:tracePt t="970" x="4562475" y="3703638"/>
          <p14:tracePt t="977" x="4498975" y="3613150"/>
          <p14:tracePt t="984" x="4448175" y="3524250"/>
          <p14:tracePt t="993" x="4371975" y="3422650"/>
          <p14:tracePt t="1003" x="4281488" y="3289300"/>
          <p14:tracePt t="1008" x="4192588" y="3141663"/>
          <p14:tracePt t="1013" x="4090988" y="2970213"/>
          <p14:tracePt t="1022" x="4033838" y="2881313"/>
          <p14:tracePt t="1027" x="3976688" y="2805113"/>
          <p14:tracePt t="1033" x="3919538" y="2714625"/>
          <p14:tracePt t="1041" x="3854450" y="2632075"/>
          <p14:tracePt t="1053" x="3759200" y="2498725"/>
          <p14:tracePt t="1062" x="3721100" y="2447925"/>
          <p14:tracePt t="1071" x="3689350" y="2409825"/>
          <p14:tracePt t="1077" x="3657600" y="2378075"/>
          <p14:tracePt t="1081" x="3632200" y="2351088"/>
          <p14:tracePt t="1088" x="3600450" y="2312988"/>
          <p14:tracePt t="1095" x="3568700" y="2262188"/>
          <p14:tracePt t="1102" x="3530600" y="2217738"/>
          <p14:tracePt t="1109" x="3498850" y="2166938"/>
          <p14:tracePt t="1116" x="3454400" y="2116138"/>
          <p14:tracePt t="1124" x="3421063" y="2078038"/>
          <p14:tracePt t="1133" x="3402013" y="2052638"/>
          <p14:tracePt t="1140" x="3382963" y="2027238"/>
          <p14:tracePt t="1143" x="3370263" y="2014538"/>
          <p14:tracePt t="1150" x="3357563" y="2001838"/>
          <p14:tracePt t="1157" x="3351213" y="1989138"/>
          <p14:tracePt t="1167" x="3344863" y="1982788"/>
          <p14:tracePt t="1174" x="3332163" y="1970088"/>
          <p14:tracePt t="1179" x="3325813" y="1963738"/>
          <p14:tracePt t="1186" x="3319463" y="1957388"/>
          <p14:tracePt t="1192" x="3313113" y="1951038"/>
          <p14:tracePt t="1199" x="3306763" y="1944688"/>
          <p14:tracePt t="1206" x="3300413" y="1938338"/>
          <p14:tracePt t="1220" x="3294063" y="1924050"/>
          <p14:tracePt t="1227" x="3287713" y="1917700"/>
          <p14:tracePt t="1234" x="3281363" y="1917700"/>
          <p14:tracePt t="1248" x="3275013" y="1911350"/>
          <p14:tracePt t="1254" x="3268663" y="1905000"/>
          <p14:tracePt t="1262" x="3268663" y="1898650"/>
          <p14:tracePt t="1275" x="3262313" y="1892300"/>
          <p14:tracePt t="1282" x="3255963" y="1885950"/>
          <p14:tracePt t="1291" x="3249613" y="1885950"/>
          <p14:tracePt t="1305" x="3249613" y="1879600"/>
          <p14:tracePt t="1311" x="3249613" y="1873250"/>
          <p14:tracePt t="1318" x="3243263" y="1873250"/>
          <p14:tracePt t="1347" x="3243263" y="1866900"/>
          <p14:tracePt t="1355" x="3243263" y="1860550"/>
          <p14:tracePt t="5462" x="3224213" y="1854200"/>
          <p14:tracePt t="5471" x="3186113" y="1835150"/>
          <p14:tracePt t="5477" x="3135313" y="1809750"/>
          <p14:tracePt t="5486" x="3078163" y="1778000"/>
          <p14:tracePt t="5489" x="3021013" y="1746250"/>
          <p14:tracePt t="5494" x="2955925" y="1720850"/>
          <p14:tracePt t="5500" x="2898775" y="1701800"/>
          <p14:tracePt t="5509" x="2854325" y="1676400"/>
          <p14:tracePt t="5517" x="2803525" y="1663700"/>
          <p14:tracePt t="5523" x="2752725" y="1644650"/>
          <p14:tracePt t="5530" x="2701925" y="1631950"/>
          <p14:tracePt t="5537" x="2657475" y="1625600"/>
          <p14:tracePt t="5542" x="2606675" y="1606550"/>
          <p14:tracePt t="5550" x="2530475" y="1593850"/>
          <p14:tracePt t="5556" x="2459038" y="1581150"/>
          <p14:tracePt t="5563" x="2395538" y="1568450"/>
          <p14:tracePt t="5570" x="2338388" y="1549400"/>
          <p14:tracePt t="5577" x="2306638" y="1543050"/>
          <p14:tracePt t="5584" x="2268538" y="1536700"/>
          <p14:tracePt t="5591" x="2249488" y="1530350"/>
          <p14:tracePt t="5602" x="2224088" y="1524000"/>
          <p14:tracePt t="5613" x="2198688" y="1517650"/>
          <p14:tracePt t="5618" x="2147888" y="1511300"/>
          <p14:tracePt t="5634" x="2084388" y="1497013"/>
          <p14:tracePt t="5639" x="2058988" y="1484313"/>
          <p14:tracePt t="5648" x="2019300" y="1477963"/>
          <p14:tracePt t="5658" x="1981200" y="1465263"/>
          <p14:tracePt t="5660" x="1962150" y="1458913"/>
          <p14:tracePt t="5667" x="1943100" y="1446213"/>
          <p14:tracePt t="5674" x="1917700" y="1439863"/>
          <p14:tracePt t="5681" x="1892300" y="1427163"/>
          <p14:tracePt t="5687" x="1873250" y="1420813"/>
          <p14:tracePt t="5697" x="1847850" y="1408113"/>
          <p14:tracePt t="5704" x="1828800" y="1395413"/>
          <p14:tracePt t="5710" x="1809750" y="1389063"/>
          <p14:tracePt t="5717" x="1790700" y="1376363"/>
          <p14:tracePt t="5722" x="1765300" y="1363663"/>
          <p14:tracePt t="5729" x="1746250" y="1357313"/>
          <p14:tracePt t="5736" x="1720850" y="1344613"/>
          <p14:tracePt t="5743" x="1701800" y="1344613"/>
          <p14:tracePt t="5750" x="1676400" y="1338263"/>
          <p14:tracePt t="5759" x="1663700" y="1325563"/>
          <p14:tracePt t="5772" x="1619250" y="1306513"/>
          <p14:tracePt t="5778" x="1606550" y="1300163"/>
          <p14:tracePt t="5787" x="1579563" y="1293813"/>
          <p14:tracePt t="5795" x="1573213" y="1281113"/>
          <p14:tracePt t="5803" x="1554163" y="1274763"/>
          <p14:tracePt t="5806" x="1541463" y="1274763"/>
          <p14:tracePt t="5813" x="1528763" y="1268413"/>
          <p14:tracePt t="5819" x="1522413" y="1268413"/>
          <p14:tracePt t="5829" x="1509713" y="1262063"/>
          <p14:tracePt t="5838" x="1490663" y="1255713"/>
          <p14:tracePt t="5842" x="1484313" y="1249363"/>
          <p14:tracePt t="5847" x="1465263" y="1243013"/>
          <p14:tracePt t="5854" x="1446213" y="1236663"/>
          <p14:tracePt t="5861" x="1433513" y="1230313"/>
          <p14:tracePt t="5881" x="1395413" y="1211263"/>
          <p14:tracePt t="5889" x="1389063" y="1198563"/>
          <p14:tracePt t="5898" x="1382713" y="1192213"/>
          <p14:tracePt t="5906" x="1370013" y="1185863"/>
          <p14:tracePt t="5911" x="1357313" y="1179513"/>
          <p14:tracePt t="5925" x="1344613" y="1173163"/>
          <p14:tracePt t="5930" x="1331913" y="1166813"/>
          <p14:tracePt t="5944" x="1325563" y="1160463"/>
          <p14:tracePt t="5951" x="1312863" y="1160463"/>
          <p14:tracePt t="5958" x="1312863" y="1154113"/>
          <p14:tracePt t="5964" x="1306513" y="1154113"/>
          <p14:tracePt t="5972" x="1293813" y="1147763"/>
          <p14:tracePt t="5986" x="1287463" y="1147763"/>
          <p14:tracePt t="5993" x="1281113" y="1141413"/>
          <p14:tracePt t="6007" x="1274763" y="1141413"/>
          <p14:tracePt t="6032" x="1268413" y="1135063"/>
          <p14:tracePt t="6044" x="1262063" y="1135063"/>
          <p14:tracePt t="6114" x="1268413" y="1135063"/>
          <p14:tracePt t="7699" x="1300163" y="1135063"/>
          <p14:tracePt t="7706" x="1363663" y="1128713"/>
          <p14:tracePt t="7713" x="1433513" y="1128713"/>
          <p14:tracePt t="7725" x="1573213" y="1116013"/>
          <p14:tracePt t="7731" x="1631950" y="1109663"/>
          <p14:tracePt t="7740" x="1663700" y="1109663"/>
          <p14:tracePt t="7748" x="1689100" y="1109663"/>
          <p14:tracePt t="7753" x="1708150" y="1109663"/>
          <p14:tracePt t="7759" x="1733550" y="1109663"/>
          <p14:tracePt t="7766" x="1758950" y="1109663"/>
          <p14:tracePt t="7775" x="1784350" y="1109663"/>
          <p14:tracePt t="7785" x="1803400" y="1109663"/>
          <p14:tracePt t="7789" x="1828800" y="1109663"/>
          <p14:tracePt t="7793" x="1860550" y="1103313"/>
          <p14:tracePt t="7800" x="1885950" y="1103313"/>
          <p14:tracePt t="7808" x="1911350" y="1103313"/>
          <p14:tracePt t="7814" x="1943100" y="1096963"/>
          <p14:tracePt t="7822" x="1962150" y="1096963"/>
          <p14:tracePt t="7828" x="1981200" y="1096963"/>
          <p14:tracePt t="7835" x="2000250" y="1096963"/>
          <p14:tracePt t="7842" x="2019300" y="1096963"/>
          <p14:tracePt t="7849" x="2025650" y="1096963"/>
          <p14:tracePt t="7856" x="2044700" y="1096963"/>
          <p14:tracePt t="7864" x="2058988" y="1096963"/>
          <p14:tracePt t="7870" x="2065338" y="1096963"/>
          <p14:tracePt t="7885" x="2078038" y="1096963"/>
          <p14:tracePt t="7894" x="2084388" y="1096963"/>
          <p14:tracePt t="7896" x="2090738" y="1096963"/>
          <p14:tracePt t="7907" x="2090738" y="1103313"/>
          <p14:tracePt t="7914" x="2103438" y="1103313"/>
          <p14:tracePt t="7922" x="2109788" y="1103313"/>
          <p14:tracePt t="7939" x="2116138" y="1103313"/>
          <p14:tracePt t="7946" x="2122488" y="1103313"/>
          <p14:tracePt t="7967" x="2128838" y="1103313"/>
          <p14:tracePt t="8364" x="2135188" y="1103313"/>
          <p14:tracePt t="8371" x="2147888" y="1103313"/>
          <p14:tracePt t="8377" x="2154238" y="1103313"/>
          <p14:tracePt t="8386" x="2166938" y="1103313"/>
          <p14:tracePt t="8391" x="2185988" y="1109663"/>
          <p14:tracePt t="8400" x="2192338" y="1109663"/>
          <p14:tracePt t="8404" x="2211388" y="1116013"/>
          <p14:tracePt t="8412" x="2230438" y="1116013"/>
          <p14:tracePt t="8420" x="2255838" y="1122363"/>
          <p14:tracePt t="8424" x="2287588" y="1122363"/>
          <p14:tracePt t="8432" x="2319338" y="1122363"/>
          <p14:tracePt t="8438" x="2363788" y="1122363"/>
          <p14:tracePt t="8446" x="2395538" y="1122363"/>
          <p14:tracePt t="8452" x="2439988" y="1122363"/>
          <p14:tracePt t="8459" x="2471738" y="1122363"/>
          <p14:tracePt t="8466" x="2503488" y="1122363"/>
          <p14:tracePt t="8472" x="2524125" y="1122363"/>
          <p14:tracePt t="8480" x="2536825" y="1128713"/>
          <p14:tracePt t="8486" x="2555875" y="1128713"/>
          <p14:tracePt t="8493" x="2568575" y="1128713"/>
          <p14:tracePt t="8500" x="2574925" y="1135063"/>
          <p14:tracePt t="8507" x="2587625" y="1135063"/>
          <p14:tracePt t="8514" x="2600325" y="1141413"/>
          <p14:tracePt t="8523" x="2606675" y="1141413"/>
          <p14:tracePt t="8531" x="2625725" y="1141413"/>
          <p14:tracePt t="8542" x="2638425" y="1147763"/>
          <p14:tracePt t="8545" x="2644775" y="1147763"/>
          <p14:tracePt t="8552" x="2657475" y="1154113"/>
          <p14:tracePt t="8556" x="2663825" y="1154113"/>
          <p14:tracePt t="8563" x="2676525" y="1154113"/>
          <p14:tracePt t="8570" x="2689225" y="1154113"/>
          <p14:tracePt t="8576" x="2708275" y="1160463"/>
          <p14:tracePt t="8591" x="2720975" y="1166813"/>
          <p14:tracePt t="8597" x="2727325" y="1166813"/>
          <p14:tracePt t="8607" x="2733675" y="1173163"/>
          <p14:tracePt t="8615" x="2740025" y="1173163"/>
          <p14:tracePt t="8622" x="2746375" y="1179513"/>
          <p14:tracePt t="8636" x="2752725" y="1179513"/>
          <p14:tracePt t="8640" x="2759075" y="1179513"/>
          <p14:tracePt t="8961" x="2771775" y="1179513"/>
          <p14:tracePt t="8966" x="2790825" y="1179513"/>
          <p14:tracePt t="8975" x="2809875" y="1179513"/>
          <p14:tracePt t="8981" x="2828925" y="1179513"/>
          <p14:tracePt t="8989" x="2847975" y="1179513"/>
          <p14:tracePt t="8991" x="2873375" y="1179513"/>
          <p14:tracePt t="9000" x="2892425" y="1179513"/>
          <p14:tracePt t="9006" x="2917825" y="1179513"/>
          <p14:tracePt t="9015" x="2955925" y="1179513"/>
          <p14:tracePt t="9020" x="3014663" y="1179513"/>
          <p14:tracePt t="9027" x="3065463" y="1173163"/>
          <p14:tracePt t="9034" x="3122613" y="1166813"/>
          <p14:tracePt t="9041" x="3179763" y="1160463"/>
          <p14:tracePt t="9057" x="3243263" y="1154113"/>
          <p14:tracePt t="9062" x="3268663" y="1154113"/>
          <p14:tracePt t="9068" x="3294063" y="1154113"/>
          <p14:tracePt t="9076" x="3306763" y="1154113"/>
          <p14:tracePt t="9083" x="3319463" y="1154113"/>
          <p14:tracePt t="9089" x="3338513" y="1154113"/>
          <p14:tracePt t="9103" x="3357563" y="1154113"/>
          <p14:tracePt t="9110" x="3363913" y="1154113"/>
          <p14:tracePt t="9117" x="3376613" y="1154113"/>
          <p14:tracePt t="9124" x="3382963" y="1154113"/>
          <p14:tracePt t="9131" x="3389313" y="1154113"/>
          <p14:tracePt t="9138" x="3402013" y="1154113"/>
          <p14:tracePt t="9145" x="3408363" y="1154113"/>
          <p14:tracePt t="9152" x="3421063" y="1154113"/>
          <p14:tracePt t="9161" x="3441700" y="1154113"/>
          <p14:tracePt t="9168" x="3448050" y="1154113"/>
          <p14:tracePt t="9177" x="3460750" y="1154113"/>
          <p14:tracePt t="9178" x="3467100" y="1154113"/>
          <p14:tracePt t="9186" x="3479800" y="1154113"/>
          <p14:tracePt t="9193" x="3486150" y="1154113"/>
          <p14:tracePt t="9200" x="3492500" y="1154113"/>
          <p14:tracePt t="9207" x="3505200" y="1154113"/>
          <p14:tracePt t="9215" x="3511550" y="1154113"/>
          <p14:tracePt t="9223" x="3517900" y="1154113"/>
          <p14:tracePt t="9229" x="3524250" y="1154113"/>
          <p14:tracePt t="9238" x="3530600" y="1154113"/>
          <p14:tracePt t="9243" x="3536950" y="1154113"/>
          <p14:tracePt t="9253" x="3543300" y="1154113"/>
          <p14:tracePt t="9270" x="3549650" y="1154113"/>
          <p14:tracePt t="9278" x="3556000" y="1154113"/>
          <p14:tracePt t="9286" x="3562350" y="1154113"/>
          <p14:tracePt t="9302" x="3568700" y="1154113"/>
          <p14:tracePt t="9314" x="3575050" y="1154113"/>
          <p14:tracePt t="9348" x="3581400" y="1154113"/>
          <p14:tracePt t="9364" x="3587750" y="1154113"/>
          <p14:tracePt t="9932" x="3594100" y="1154113"/>
          <p14:tracePt t="9940" x="3606800" y="1154113"/>
          <p14:tracePt t="9944" x="3625850" y="1154113"/>
          <p14:tracePt t="9951" x="3632200" y="1154113"/>
          <p14:tracePt t="9956" x="3651250" y="1154113"/>
          <p14:tracePt t="9962" x="3670300" y="1160463"/>
          <p14:tracePt t="9969" x="3676650" y="1160463"/>
          <p14:tracePt t="9976" x="3683000" y="1160463"/>
          <p14:tracePt t="9983" x="3695700" y="1160463"/>
          <p14:tracePt t="9990" x="3702050" y="1160463"/>
          <p14:tracePt t="9997" x="3714750" y="1160463"/>
          <p14:tracePt t="10009" x="3721100" y="1160463"/>
          <p14:tracePt t="10012" x="3727450" y="1160463"/>
          <p14:tracePt t="10026" x="3746500" y="1160463"/>
          <p14:tracePt t="10032" x="3752850" y="1160463"/>
          <p14:tracePt t="10038" x="3759200" y="1160463"/>
          <p14:tracePt t="10045" x="3771900" y="1160463"/>
          <p14:tracePt t="10052" x="3784600" y="1166813"/>
          <p14:tracePt t="10059" x="3790950" y="1166813"/>
          <p14:tracePt t="10066" x="3803650" y="1166813"/>
          <p14:tracePt t="10073" x="3816350" y="1166813"/>
          <p14:tracePt t="10082" x="3816350" y="1173163"/>
          <p14:tracePt t="10087" x="3829050" y="1173163"/>
          <p14:tracePt t="10094" x="3835400" y="1173163"/>
          <p14:tracePt t="10101" x="3841750" y="1173163"/>
          <p14:tracePt t="10107" x="3854450" y="1173163"/>
          <p14:tracePt t="10114" x="3860800" y="1173163"/>
          <p14:tracePt t="10121" x="3867150" y="1173163"/>
          <p14:tracePt t="10132" x="3873500" y="1173163"/>
          <p14:tracePt t="10145" x="3887788" y="1173163"/>
          <p14:tracePt t="10150" x="3894138" y="1173163"/>
          <p14:tracePt t="10165" x="3900488" y="1173163"/>
          <p14:tracePt t="10171" x="3906838" y="1173163"/>
          <p14:tracePt t="10191" x="3913188" y="1173163"/>
          <p14:tracePt t="10198" x="3919538" y="1173163"/>
          <p14:tracePt t="10212" x="3919538" y="1179513"/>
          <p14:tracePt t="10219" x="3925888" y="1179513"/>
          <p14:tracePt t="11329" x="3932238" y="1179513"/>
          <p14:tracePt t="11336" x="3938588" y="1179513"/>
          <p14:tracePt t="11343" x="3944938" y="1179513"/>
          <p14:tracePt t="11352" x="3957638" y="1179513"/>
          <p14:tracePt t="11355" x="3976688" y="1179513"/>
          <p14:tracePt t="11361" x="3995738" y="1179513"/>
          <p14:tracePt t="11369" x="4021138" y="1179513"/>
          <p14:tracePt t="11375" x="4046538" y="1179513"/>
          <p14:tracePt t="11383" x="4065588" y="1179513"/>
          <p14:tracePt t="11389" x="4090988" y="1179513"/>
          <p14:tracePt t="11397" x="4122738" y="1179513"/>
          <p14:tracePt t="11403" x="4148138" y="1179513"/>
          <p14:tracePt t="11410" x="4173538" y="1179513"/>
          <p14:tracePt t="11417" x="4186238" y="1179513"/>
          <p14:tracePt t="11426" x="4211638" y="1179513"/>
          <p14:tracePt t="11436" x="4224338" y="1179513"/>
          <p14:tracePt t="11442" x="4237038" y="1179513"/>
          <p14:tracePt t="11444" x="4243388" y="1179513"/>
          <p14:tracePt t="11452" x="4249738" y="1179513"/>
          <p14:tracePt t="11462" x="4262438" y="1179513"/>
          <p14:tracePt t="11470" x="4268788" y="1179513"/>
          <p14:tracePt t="11474" x="4275138" y="1179513"/>
          <p14:tracePt t="11485" x="4281488" y="1179513"/>
          <p14:tracePt t="11490" x="4287838" y="1179513"/>
          <p14:tracePt t="11493" x="4294188" y="1179513"/>
          <p14:tracePt t="11508" x="4300538" y="1179513"/>
          <p14:tracePt t="11516" x="4306888" y="1179513"/>
          <p14:tracePt t="11528" x="4313238" y="1179513"/>
          <p14:tracePt t="11535" x="4319588" y="1179513"/>
          <p14:tracePt t="11557" x="4325938" y="1179513"/>
          <p14:tracePt t="11568" x="4332288" y="1179513"/>
          <p14:tracePt t="11579" x="4338638" y="1179513"/>
          <p14:tracePt t="13357" x="4313238" y="1179513"/>
          <p14:tracePt t="13366" x="4224338" y="1179513"/>
          <p14:tracePt t="13373" x="4141788" y="1179513"/>
          <p14:tracePt t="13382" x="4046538" y="1192213"/>
          <p14:tracePt t="13385" x="3951288" y="1198563"/>
          <p14:tracePt t="13393" x="3873500" y="1204913"/>
          <p14:tracePt t="13397" x="3797300" y="1217613"/>
          <p14:tracePt t="13404" x="3733800" y="1230313"/>
          <p14:tracePt t="13411" x="3670300" y="1236663"/>
          <p14:tracePt t="13421" x="3594100" y="1249363"/>
          <p14:tracePt t="13429" x="3530600" y="1255713"/>
          <p14:tracePt t="13434" x="3467100" y="1262063"/>
          <p14:tracePt t="13440" x="3402013" y="1262063"/>
          <p14:tracePt t="13448" x="3332163" y="1281113"/>
          <p14:tracePt t="13453" x="3281363" y="1287463"/>
          <p14:tracePt t="13460" x="3205163" y="1287463"/>
          <p14:tracePt t="13467" x="3128963" y="1293813"/>
          <p14:tracePt t="13474" x="3046413" y="1306513"/>
          <p14:tracePt t="13482" x="2949575" y="1306513"/>
          <p14:tracePt t="13488" x="2854325" y="1312863"/>
          <p14:tracePt t="13498" x="2746375" y="1312863"/>
          <p14:tracePt t="13505" x="2632075" y="1331913"/>
          <p14:tracePt t="13511" x="2503488" y="1350963"/>
          <p14:tracePt t="13516" x="2370138" y="1363663"/>
          <p14:tracePt t="13523" x="2262188" y="1376363"/>
          <p14:tracePt t="13532" x="2185988" y="1395413"/>
          <p14:tracePt t="13536" x="2122488" y="1414463"/>
          <p14:tracePt t="13544" x="2065338" y="1427163"/>
          <p14:tracePt t="13551" x="2006600" y="1433513"/>
          <p14:tracePt t="13557" x="1962150" y="1452563"/>
          <p14:tracePt t="13567" x="1917700" y="1471613"/>
          <p14:tracePt t="13570" x="1879600" y="1490663"/>
          <p14:tracePt t="13578" x="1854200" y="1504950"/>
          <p14:tracePt t="13585" x="1835150" y="1511300"/>
          <p14:tracePt t="13592" x="1822450" y="1517650"/>
          <p14:tracePt t="13599" x="1809750" y="1524000"/>
          <p14:tracePt t="13606" x="1797050" y="1530350"/>
          <p14:tracePt t="13613" x="1784350" y="1530350"/>
          <p14:tracePt t="13619" x="1778000" y="1536700"/>
          <p14:tracePt t="13627" x="1771650" y="1543050"/>
          <p14:tracePt t="13633" x="1765300" y="1549400"/>
          <p14:tracePt t="13647" x="1758950" y="1549400"/>
          <p14:tracePt t="13655" x="1752600" y="1549400"/>
          <p14:tracePt t="13982" x="1727200" y="1549400"/>
          <p14:tracePt t="13989" x="1695450" y="1549400"/>
          <p14:tracePt t="13996" x="1657350" y="1549400"/>
          <p14:tracePt t="14002" x="1619250" y="1549400"/>
          <p14:tracePt t="14007" x="1585913" y="1549400"/>
          <p14:tracePt t="14014" x="1541463" y="1549400"/>
          <p14:tracePt t="14021" x="1503363" y="1549400"/>
          <p14:tracePt t="14028" x="1465263" y="1549400"/>
          <p14:tracePt t="14035" x="1446213" y="1549400"/>
          <p14:tracePt t="14042" x="1420813" y="1549400"/>
          <p14:tracePt t="14049" x="1395413" y="1549400"/>
          <p14:tracePt t="14056" x="1376363" y="1549400"/>
          <p14:tracePt t="14064" x="1357313" y="1555750"/>
          <p14:tracePt t="14069" x="1338263" y="1555750"/>
          <p14:tracePt t="14077" x="1319213" y="1562100"/>
          <p14:tracePt t="14084" x="1306513" y="1562100"/>
          <p14:tracePt t="14091" x="1287463" y="1562100"/>
          <p14:tracePt t="14097" x="1268413" y="1568450"/>
          <p14:tracePt t="14104" x="1255713" y="1574800"/>
          <p14:tracePt t="14111" x="1236663" y="1581150"/>
          <p14:tracePt t="14118" x="1217613" y="1581150"/>
          <p14:tracePt t="14125" x="1204913" y="1587500"/>
          <p14:tracePt t="14132" x="1192213" y="1587500"/>
          <p14:tracePt t="14139" x="1179513" y="1587500"/>
          <p14:tracePt t="14146" x="1160463" y="1593850"/>
          <p14:tracePt t="14153" x="1154113" y="1593850"/>
          <p14:tracePt t="14160" x="1139825" y="1600200"/>
          <p14:tracePt t="14167" x="1127125" y="1600200"/>
          <p14:tracePt t="14174" x="1120775" y="1606550"/>
          <p14:tracePt t="14181" x="1108075" y="1606550"/>
          <p14:tracePt t="14187" x="1095375" y="1606550"/>
          <p14:tracePt t="14197" x="1089025" y="1612900"/>
          <p14:tracePt t="14204" x="1082675" y="1612900"/>
          <p14:tracePt t="14210" x="1076325" y="1619250"/>
          <p14:tracePt t="14222" x="1063625" y="1625600"/>
          <p14:tracePt t="14230" x="1057275" y="1625600"/>
          <p14:tracePt t="14243" x="1050925" y="1625600"/>
          <p14:tracePt t="14250" x="1044575" y="1625600"/>
          <p14:tracePt t="14257" x="1038225" y="1631950"/>
          <p14:tracePt t="14271" x="1031875" y="1638300"/>
          <p14:tracePt t="14292" x="1025525" y="1638300"/>
          <p14:tracePt t="14319" x="1019175" y="1638300"/>
          <p14:tracePt t="14550" x="1031875" y="1638300"/>
          <p14:tracePt t="14557" x="1038225" y="1638300"/>
          <p14:tracePt t="14570" x="1063625" y="1638300"/>
          <p14:tracePt t="14575" x="1069975" y="1638300"/>
          <p14:tracePt t="14583" x="1089025" y="1638300"/>
          <p14:tracePt t="14589" x="1108075" y="1638300"/>
          <p14:tracePt t="14598" x="1114425" y="1638300"/>
          <p14:tracePt t="14605" x="1133475" y="1638300"/>
          <p14:tracePt t="14612" x="1147763" y="1638300"/>
          <p14:tracePt t="14621" x="1160463" y="1638300"/>
          <p14:tracePt t="14627" x="1173163" y="1644650"/>
          <p14:tracePt t="14630" x="1185863" y="1644650"/>
          <p14:tracePt t="14638" x="1192213" y="1644650"/>
          <p14:tracePt t="14646" x="1204913" y="1644650"/>
          <p14:tracePt t="14651" x="1211263" y="1651000"/>
          <p14:tracePt t="14659" x="1223963" y="1651000"/>
          <p14:tracePt t="14666" x="1236663" y="1657350"/>
          <p14:tracePt t="14673" x="1243013" y="1657350"/>
          <p14:tracePt t="14685" x="1255713" y="1657350"/>
          <p14:tracePt t="14691" x="1274763" y="1663700"/>
          <p14:tracePt t="14692" x="1281113" y="1663700"/>
          <p14:tracePt t="14700" x="1293813" y="1670050"/>
          <p14:tracePt t="14707" x="1312863" y="1670050"/>
          <p14:tracePt t="14714" x="1319213" y="1676400"/>
          <p14:tracePt t="14721" x="1338263" y="1676400"/>
          <p14:tracePt t="14731" x="1363663" y="1676400"/>
          <p14:tracePt t="14740" x="1382713" y="1676400"/>
          <p14:tracePt t="14741" x="1370013" y="1676400"/>
          <p14:tracePt t="15181" x="1389063" y="1676400"/>
          <p14:tracePt t="15185" x="1414463" y="1676400"/>
          <p14:tracePt t="15192" x="1427163" y="1676400"/>
          <p14:tracePt t="15200" x="1452563" y="1676400"/>
          <p14:tracePt t="15206" x="1471613" y="1676400"/>
          <p14:tracePt t="15214" x="1484313" y="1676400"/>
          <p14:tracePt t="15220" x="1497013" y="1676400"/>
          <p14:tracePt t="15227" x="1516063" y="1676400"/>
          <p14:tracePt t="15234" x="1535113" y="1682750"/>
          <p14:tracePt t="15241" x="1547813" y="1682750"/>
          <p14:tracePt t="15249" x="1566863" y="1689100"/>
          <p14:tracePt t="15254" x="1585913" y="1689100"/>
          <p14:tracePt t="15261" x="1598613" y="1689100"/>
          <p14:tracePt t="15271" x="1619250" y="1689100"/>
          <p14:tracePt t="15278" x="1638300" y="1689100"/>
          <p14:tracePt t="15287" x="1651000" y="1689100"/>
          <p14:tracePt t="15291" x="1670050" y="1695450"/>
          <p14:tracePt t="15301" x="1689100" y="1695450"/>
          <p14:tracePt t="15305" x="1708150" y="1695450"/>
          <p14:tracePt t="15310" x="1720850" y="1695450"/>
          <p14:tracePt t="15318" x="1733550" y="1695450"/>
          <p14:tracePt t="15332" x="1746250" y="1695450"/>
          <p14:tracePt t="15337" x="1758950" y="1695450"/>
          <p14:tracePt t="15345" x="1765300" y="1695450"/>
          <p14:tracePt t="15351" x="1778000" y="1695450"/>
          <p14:tracePt t="15358" x="1784350" y="1695450"/>
          <p14:tracePt t="15366" x="1797050" y="1695450"/>
          <p14:tracePt t="15372" x="1809750" y="1695450"/>
          <p14:tracePt t="15391" x="1822450" y="1695450"/>
          <p14:tracePt t="15393" x="1828800" y="1695450"/>
          <p14:tracePt t="15400" x="1841500" y="1695450"/>
          <p14:tracePt t="15407" x="1847850" y="1695450"/>
          <p14:tracePt t="15417" x="1854200" y="1695450"/>
          <p14:tracePt t="15423" x="1866900" y="1695450"/>
          <p14:tracePt t="15430" x="1873250" y="1695450"/>
          <p14:tracePt t="15444" x="1879600" y="1695450"/>
          <p14:tracePt t="15452" x="1885950" y="1695450"/>
          <p14:tracePt t="15456" x="1892300" y="1695450"/>
          <p14:tracePt t="15469" x="1898650" y="1695450"/>
          <p14:tracePt t="15476" x="1905000" y="1695450"/>
          <p14:tracePt t="15490" x="1911350" y="1695450"/>
          <p14:tracePt t="15498" x="1917700" y="1695450"/>
          <p14:tracePt t="15514" x="1924050" y="1695450"/>
          <p14:tracePt t="15524" x="1930400" y="1695450"/>
          <p14:tracePt t="15525" x="1936750" y="1695450"/>
          <p14:tracePt t="15539" x="1949450" y="1695450"/>
          <p14:tracePt t="15550" x="1955800" y="1695450"/>
          <p14:tracePt t="15561" x="1962150" y="1695450"/>
          <p14:tracePt t="15568" x="1968500" y="1695450"/>
          <p14:tracePt t="15574" x="1974850" y="1695450"/>
          <p14:tracePt t="15580" x="1981200" y="1695450"/>
          <p14:tracePt t="15587" x="1987550" y="1695450"/>
          <p14:tracePt t="15601" x="1993900" y="1695450"/>
          <p14:tracePt t="15608" x="2006600" y="1695450"/>
          <p14:tracePt t="15622" x="2012950" y="1695450"/>
          <p14:tracePt t="15629" x="2019300" y="1695450"/>
          <p14:tracePt t="15636" x="2025650" y="1695450"/>
          <p14:tracePt t="15656" x="2032000" y="1695450"/>
          <p14:tracePt t="15664" x="2038350" y="1695450"/>
          <p14:tracePt t="18884" x="2058988" y="1695450"/>
          <p14:tracePt t="18891" x="2071688" y="1695450"/>
          <p14:tracePt t="18900" x="2097088" y="1695450"/>
          <p14:tracePt t="18905" x="2122488" y="1695450"/>
          <p14:tracePt t="18912" x="2154238" y="1695450"/>
          <p14:tracePt t="18919" x="2198688" y="1701800"/>
          <p14:tracePt t="18926" x="2249488" y="1701800"/>
          <p14:tracePt t="18933" x="2306638" y="1714500"/>
          <p14:tracePt t="18939" x="2357438" y="1714500"/>
          <p14:tracePt t="18947" x="2401888" y="1714500"/>
          <p14:tracePt t="18953" x="2459038" y="1714500"/>
          <p14:tracePt t="18961" x="2509838" y="1720850"/>
          <p14:tracePt t="18970" x="2593975" y="1720850"/>
          <p14:tracePt t="18974" x="2682875" y="1720850"/>
          <p14:tracePt t="18983" x="2778125" y="1714500"/>
          <p14:tracePt t="18991" x="2879725" y="1714500"/>
          <p14:tracePt t="18995" x="2955925" y="1714500"/>
          <p14:tracePt t="19002" x="3014663" y="1708150"/>
          <p14:tracePt t="19009" x="3065463" y="1708150"/>
          <p14:tracePt t="19016" x="3116263" y="1708150"/>
          <p14:tracePt t="19023" x="3173413" y="1708150"/>
          <p14:tracePt t="19032" x="3217863" y="1708150"/>
          <p14:tracePt t="19036" x="3262313" y="1720850"/>
          <p14:tracePt t="19044" x="3281363" y="1720850"/>
          <p14:tracePt t="19050" x="3300413" y="1727200"/>
          <p14:tracePt t="19059" x="3319463" y="1727200"/>
          <p14:tracePt t="19071" x="3338513" y="1727200"/>
          <p14:tracePt t="19083" x="3351213" y="1727200"/>
          <p14:tracePt t="19089" x="3357563" y="1727200"/>
          <p14:tracePt t="19504" x="3376613" y="1727200"/>
          <p14:tracePt t="19510" x="3408363" y="1727200"/>
          <p14:tracePt t="19517" x="3441700" y="1727200"/>
          <p14:tracePt t="19525" x="3486150" y="1727200"/>
          <p14:tracePt t="19528" x="3524250" y="1727200"/>
          <p14:tracePt t="19538" x="3568700" y="1727200"/>
          <p14:tracePt t="19546" x="3613150" y="1727200"/>
          <p14:tracePt t="19555" x="3657600" y="1727200"/>
          <p14:tracePt t="19557" x="3721100" y="1727200"/>
          <p14:tracePt t="19564" x="3784600" y="1727200"/>
          <p14:tracePt t="19570" x="3867150" y="1727200"/>
          <p14:tracePt t="19579" x="3957638" y="1720850"/>
          <p14:tracePt t="19586" x="4052888" y="1708150"/>
          <p14:tracePt t="19592" x="4135438" y="1701800"/>
          <p14:tracePt t="19598" x="4192588" y="1701800"/>
          <p14:tracePt t="19605" x="4224338" y="1701800"/>
          <p14:tracePt t="19612" x="4249738" y="1701800"/>
          <p14:tracePt t="19618" x="4262438" y="1701800"/>
          <p14:tracePt t="19626" x="4281488" y="1701800"/>
          <p14:tracePt t="19633" x="4300538" y="1701800"/>
          <p14:tracePt t="19639" x="4313238" y="1701800"/>
          <p14:tracePt t="19648" x="4325938" y="1701800"/>
          <p14:tracePt t="19660" x="4338638" y="1701800"/>
          <p14:tracePt t="19667" x="4352925" y="1701800"/>
          <p14:tracePt t="19677" x="4359275" y="1701800"/>
          <p14:tracePt t="19685" x="4365625" y="1701800"/>
          <p14:tracePt t="19689" x="4378325" y="1701800"/>
          <p14:tracePt t="19704" x="4391025" y="1701800"/>
          <p14:tracePt t="19708" x="4397375" y="1701800"/>
          <p14:tracePt t="19716" x="4403725" y="1701800"/>
          <p14:tracePt t="19722" x="4416425" y="1701800"/>
          <p14:tracePt t="19729" x="4422775" y="1701800"/>
          <p14:tracePt t="19736" x="4429125" y="1701800"/>
          <p14:tracePt t="19743" x="4435475" y="1701800"/>
          <p14:tracePt t="20242" x="4441825" y="1701800"/>
          <p14:tracePt t="20249" x="4467225" y="1708150"/>
          <p14:tracePt t="20256" x="4492625" y="1714500"/>
          <p14:tracePt t="20263" x="4518025" y="1720850"/>
          <p14:tracePt t="20269" x="4543425" y="1727200"/>
          <p14:tracePt t="20276" x="4562475" y="1727200"/>
          <p14:tracePt t="20284" x="4581525" y="1733550"/>
          <p14:tracePt t="20291" x="4600575" y="1733550"/>
          <p14:tracePt t="20298" x="4625975" y="1739900"/>
          <p14:tracePt t="20304" x="4645025" y="1746250"/>
          <p14:tracePt t="20311" x="4670425" y="1752600"/>
          <p14:tracePt t="20318" x="4689475" y="1758950"/>
          <p14:tracePt t="20327" x="4708525" y="1758950"/>
          <p14:tracePt t="20333" x="4727575" y="1765300"/>
          <p14:tracePt t="20340" x="4752975" y="1771650"/>
          <p14:tracePt t="20347" x="4765675" y="1778000"/>
          <p14:tracePt t="20352" x="4784725" y="1784350"/>
          <p14:tracePt t="20360" x="4805363" y="1784350"/>
          <p14:tracePt t="20367" x="4811713" y="1784350"/>
          <p14:tracePt t="20376" x="4824413" y="1790700"/>
          <p14:tracePt t="20386" x="4837113" y="1790700"/>
          <p14:tracePt t="20391" x="4837113" y="1797050"/>
          <p14:tracePt t="20394" x="4843463" y="1797050"/>
          <p14:tracePt t="20401" x="4849813" y="1797050"/>
          <p14:tracePt t="20413" x="4856163" y="1797050"/>
          <p14:tracePt t="20424" x="4862513" y="1797050"/>
          <p14:tracePt t="20431" x="4868863" y="1797050"/>
          <p14:tracePt t="20458" x="4875213" y="1797050"/>
          <p14:tracePt t="20472" x="4881563" y="1797050"/>
          <p14:tracePt t="20494" x="4887913" y="1797050"/>
          <p14:tracePt t="21713" x="4906963" y="1797050"/>
          <p14:tracePt t="21721" x="4938713" y="1797050"/>
          <p14:tracePt t="21727" x="4964113" y="1797050"/>
          <p14:tracePt t="21734" x="5002213" y="1797050"/>
          <p14:tracePt t="21741" x="5046663" y="1797050"/>
          <p14:tracePt t="21747" x="5097463" y="1797050"/>
          <p14:tracePt t="21753" x="5148263" y="1797050"/>
          <p14:tracePt t="21760" x="5192713" y="1797050"/>
          <p14:tracePt t="21766" x="5249863" y="1797050"/>
          <p14:tracePt t="21773" x="5289550" y="1797050"/>
          <p14:tracePt t="21781" x="5334000" y="1797050"/>
          <p14:tracePt t="21787" x="5378450" y="1797050"/>
          <p14:tracePt t="21796" x="5403850" y="1797050"/>
          <p14:tracePt t="21806" x="5422900" y="1797050"/>
          <p14:tracePt t="21810" x="5441950" y="1797050"/>
          <p14:tracePt t="21816" x="5454650" y="1797050"/>
          <p14:tracePt t="21822" x="5461000" y="1797050"/>
          <p14:tracePt t="21829" x="5467350" y="1797050"/>
          <p14:tracePt t="21835" x="5480050" y="1797050"/>
          <p14:tracePt t="21849" x="5486400" y="1797050"/>
          <p14:tracePt t="21856" x="5492750" y="1797050"/>
          <p14:tracePt t="21890" x="5499100" y="1790700"/>
          <p14:tracePt t="22346" x="5499100" y="1784350"/>
          <p14:tracePt t="22376" x="5499100" y="1778000"/>
          <p14:tracePt t="22383" x="5492750" y="1778000"/>
          <p14:tracePt t="22390" x="5480050" y="1771650"/>
          <p14:tracePt t="22396" x="5461000" y="1765300"/>
          <p14:tracePt t="22404" x="5441950" y="1758950"/>
          <p14:tracePt t="22410" x="5416550" y="1752600"/>
          <p14:tracePt t="22418" x="5372100" y="1739900"/>
          <p14:tracePt t="22425" x="5289550" y="1714500"/>
          <p14:tracePt t="22433" x="5192713" y="1689100"/>
          <p14:tracePt t="22440" x="5059363" y="1657350"/>
          <p14:tracePt t="22448" x="4906963" y="1612900"/>
          <p14:tracePt t="22454" x="4797425" y="1587500"/>
          <p14:tracePt t="22459" x="4708525" y="1562100"/>
          <p14:tracePt t="22466" x="4651375" y="1543050"/>
          <p14:tracePt t="22475" x="4600575" y="1536700"/>
          <p14:tracePt t="22486" x="4556125" y="1530350"/>
          <p14:tracePt t="22490" x="4511675" y="1530350"/>
          <p14:tracePt t="22493" x="4479925" y="1524000"/>
          <p14:tracePt t="22503" x="4441825" y="1524000"/>
          <p14:tracePt t="22507" x="4410075" y="1524000"/>
          <p14:tracePt t="22515" x="4384675" y="1524000"/>
          <p14:tracePt t="22521" x="4359275" y="1524000"/>
          <p14:tracePt t="22528" x="4319588" y="1524000"/>
          <p14:tracePt t="22535" x="4300538" y="1524000"/>
          <p14:tracePt t="22542" x="4275138" y="1524000"/>
          <p14:tracePt t="22549" x="4243388" y="1524000"/>
          <p14:tracePt t="22556" x="4205288" y="1524000"/>
          <p14:tracePt t="22564" x="4186238" y="1524000"/>
          <p14:tracePt t="22570" x="4167188" y="1530350"/>
          <p14:tracePt t="22577" x="4141788" y="1530350"/>
          <p14:tracePt t="22586" x="4116388" y="1536700"/>
          <p14:tracePt t="22593" x="4110038" y="1536700"/>
          <p14:tracePt t="22603" x="4090988" y="1543050"/>
          <p14:tracePt t="22607" x="4078288" y="1543050"/>
          <p14:tracePt t="22613" x="4071938" y="1543050"/>
          <p14:tracePt t="22621" x="4059238" y="1549400"/>
          <p14:tracePt t="22625" x="4040188" y="1555750"/>
          <p14:tracePt t="22633" x="4033838" y="1555750"/>
          <p14:tracePt t="22639" x="4021138" y="1555750"/>
          <p14:tracePt t="22648" x="4008438" y="1562100"/>
          <p14:tracePt t="22653" x="4002088" y="1568450"/>
          <p14:tracePt t="22660" x="3989388" y="1574800"/>
          <p14:tracePt t="22667" x="3970338" y="1574800"/>
          <p14:tracePt t="22674" x="3970338" y="1581150"/>
          <p14:tracePt t="22682" x="3957638" y="1581150"/>
          <p14:tracePt t="22687" x="3951288" y="1581150"/>
          <p14:tracePt t="22695" x="3944938" y="1581150"/>
          <p14:tracePt t="22701" x="3938588" y="1581150"/>
          <p14:tracePt t="22711" x="3932238" y="1581150"/>
          <p14:tracePt t="22732" x="3925888" y="1581150"/>
          <p14:tracePt t="22739" x="3919538" y="1581150"/>
          <p14:tracePt t="22759" x="3919538" y="1587500"/>
          <p14:tracePt t="22772" x="3913188" y="1587500"/>
          <p14:tracePt t="22834" x="3913188" y="1593850"/>
          <p14:tracePt t="22848" x="3919538" y="1593850"/>
          <p14:tracePt t="22855" x="3925888" y="1600200"/>
          <p14:tracePt t="22868" x="3938588" y="1600200"/>
          <p14:tracePt t="22881" x="3963988" y="1606550"/>
          <p14:tracePt t="22889" x="3989388" y="1612900"/>
          <p14:tracePt t="22896" x="4014788" y="1619250"/>
          <p14:tracePt t="22902" x="4046538" y="1625600"/>
          <p14:tracePt t="22910" x="4116388" y="1644650"/>
          <p14:tracePt t="22916" x="4192588" y="1651000"/>
          <p14:tracePt t="22923" x="4275138" y="1657350"/>
          <p14:tracePt t="22932" x="4365625" y="1676400"/>
          <p14:tracePt t="22937" x="4435475" y="1682750"/>
          <p14:tracePt t="22946" x="4492625" y="1695450"/>
          <p14:tracePt t="22959" x="4568825" y="1701800"/>
          <p14:tracePt t="22965" x="4587875" y="1701800"/>
          <p14:tracePt t="22973" x="4606925" y="1708150"/>
          <p14:tracePt t="22979" x="4613275" y="1708150"/>
          <p14:tracePt t="22988" x="4625975" y="1708150"/>
          <p14:tracePt t="22996" x="4632325" y="1708150"/>
          <p14:tracePt t="23003" x="4638675" y="1708150"/>
          <p14:tracePt t="23007" x="4645025" y="1708150"/>
          <p14:tracePt t="23018" x="4651375" y="1708150"/>
          <p14:tracePt t="23021" x="4657725" y="1708150"/>
          <p14:tracePt t="23029" x="4664075" y="1708150"/>
          <p14:tracePt t="23037" x="4670425" y="1708150"/>
          <p14:tracePt t="23041" x="4676775" y="1708150"/>
          <p14:tracePt t="23053" x="4689475" y="1714500"/>
          <p14:tracePt t="23056" x="4702175" y="1714500"/>
          <p14:tracePt t="23061" x="4721225" y="1714500"/>
          <p14:tracePt t="23071" x="4740275" y="1714500"/>
          <p14:tracePt t="23078" x="4765675" y="1720850"/>
          <p14:tracePt t="23090" x="4805363" y="1727200"/>
          <p14:tracePt t="23097" x="4824413" y="1727200"/>
          <p14:tracePt t="23105" x="4830763" y="1727200"/>
          <p14:tracePt t="23112" x="4849813" y="1733550"/>
          <p14:tracePt t="23119" x="4862513" y="1733550"/>
          <p14:tracePt t="23127" x="4868863" y="1739900"/>
          <p14:tracePt t="23134" x="4881563" y="1739900"/>
          <p14:tracePt t="23139" x="4887913" y="1746250"/>
          <p14:tracePt t="23145" x="4894263" y="1746250"/>
          <p14:tracePt t="23152" x="4906963" y="1746250"/>
          <p14:tracePt t="23161" x="4919663" y="1752600"/>
          <p14:tracePt t="23175" x="4932363" y="1752600"/>
          <p14:tracePt t="23184" x="4945063" y="1752600"/>
          <p14:tracePt t="23197" x="4951413" y="1752600"/>
          <p14:tracePt t="23203" x="4957763" y="1752600"/>
          <p14:tracePt t="23208" x="4964113" y="1752600"/>
          <p14:tracePt t="23222" x="4970463" y="1752600"/>
          <p14:tracePt t="23224" x="4976813" y="1752600"/>
          <p14:tracePt t="23228" x="4983163" y="1752600"/>
          <p14:tracePt t="23237" x="4989513" y="1752600"/>
          <p14:tracePt t="23245" x="4995863" y="1752600"/>
          <p14:tracePt t="23268" x="4995863" y="1746250"/>
          <p14:tracePt t="23695" x="5033963" y="1746250"/>
          <p14:tracePt t="23703" x="5065713" y="1746250"/>
          <p14:tracePt t="23709" x="5103813" y="1739900"/>
          <p14:tracePt t="23721" x="5141913" y="1739900"/>
          <p14:tracePt t="23726" x="5160963" y="1739900"/>
          <p14:tracePt t="23735" x="5173663" y="1739900"/>
          <p14:tracePt t="23740" x="5192713" y="1739900"/>
          <p14:tracePt t="23756" x="5218113" y="1739900"/>
          <p14:tracePt t="23764" x="5230813" y="1739900"/>
          <p14:tracePt t="23770" x="5249863" y="1739900"/>
          <p14:tracePt t="23778" x="5264150" y="1733550"/>
          <p14:tracePt t="23785" x="5289550" y="1733550"/>
          <p14:tracePt t="23790" x="5308600" y="1733550"/>
          <p14:tracePt t="23798" x="5334000" y="1727200"/>
          <p14:tracePt t="23804" x="5365750" y="1727200"/>
          <p14:tracePt t="23811" x="5397500" y="1720850"/>
          <p14:tracePt t="23817" x="5441950" y="1720850"/>
          <p14:tracePt t="23827" x="5473700" y="1714500"/>
          <p14:tracePt t="23830" x="5518150" y="1714500"/>
          <p14:tracePt t="23838" x="5549900" y="1714500"/>
          <p14:tracePt t="23845" x="5575300" y="1714500"/>
          <p14:tracePt t="23851" x="5594350" y="1714500"/>
          <p14:tracePt t="23861" x="5607050" y="1714500"/>
          <p14:tracePt t="23869" x="5626100" y="1714500"/>
          <p14:tracePt t="23881" x="5645150" y="1708150"/>
          <p14:tracePt t="23886" x="5664200" y="1708150"/>
          <p14:tracePt t="23893" x="5670550" y="1708150"/>
          <p14:tracePt t="23901" x="5676900" y="1708150"/>
          <p14:tracePt t="23907" x="5689600" y="1701800"/>
          <p14:tracePt t="23919" x="5695950" y="1701800"/>
          <p14:tracePt t="23924" x="5702300" y="1701800"/>
          <p14:tracePt t="23930" x="5708650" y="1701800"/>
          <p14:tracePt t="23937" x="5716588" y="1695450"/>
          <p14:tracePt t="23941" x="5722938" y="1695450"/>
          <p14:tracePt t="23956" x="5729288" y="1695450"/>
          <p14:tracePt t="23967" x="5735638" y="1695450"/>
          <p14:tracePt t="23974" x="5741988" y="1689100"/>
          <p14:tracePt t="23981" x="5748338" y="1682750"/>
          <p14:tracePt t="26796" x="5632450" y="1695450"/>
          <p14:tracePt t="26798" x="5441950" y="1746250"/>
          <p14:tracePt t="26803" x="5314950" y="1771650"/>
          <p14:tracePt t="26812" x="5199063" y="1809750"/>
          <p14:tracePt t="26822" x="5091113" y="1841500"/>
          <p14:tracePt t="26826" x="4995863" y="1866900"/>
          <p14:tracePt t="26830" x="4887913" y="1905000"/>
          <p14:tracePt t="26837" x="4784725" y="1938338"/>
          <p14:tracePt t="26846" x="4689475" y="1963738"/>
          <p14:tracePt t="26855" x="4600575" y="1989138"/>
          <p14:tracePt t="26858" x="4505325" y="2020888"/>
          <p14:tracePt t="26866" x="4397375" y="2033588"/>
          <p14:tracePt t="26872" x="4275138" y="2065338"/>
          <p14:tracePt t="26881" x="4179888" y="2090738"/>
          <p14:tracePt t="26885" x="4059238" y="2116138"/>
          <p14:tracePt t="26893" x="3932238" y="2147888"/>
          <p14:tracePt t="26900" x="3803650" y="2179638"/>
          <p14:tracePt t="26906" x="3695700" y="2205038"/>
          <p14:tracePt t="26913" x="3606800" y="2224088"/>
          <p14:tracePt t="26920" x="3511550" y="2249488"/>
          <p14:tracePt t="26927" x="3435350" y="2262188"/>
          <p14:tracePt t="26934" x="3370263" y="2274888"/>
          <p14:tracePt t="26943" x="3306763" y="2281238"/>
          <p14:tracePt t="26949" x="3249613" y="2287588"/>
          <p14:tracePt t="26957" x="3198813" y="2287588"/>
          <p14:tracePt t="26961" x="3160713" y="2293938"/>
          <p14:tracePt t="26971" x="3135313" y="2293938"/>
          <p14:tracePt t="26979" x="3116263" y="2293938"/>
          <p14:tracePt t="26989" x="3065463" y="2281238"/>
          <p14:tracePt t="26998" x="3046413" y="2274888"/>
          <p14:tracePt t="27003" x="3033713" y="2274888"/>
          <p14:tracePt t="27011" x="3027363" y="2262188"/>
          <p14:tracePt t="27017" x="3014663" y="2255838"/>
          <p14:tracePt t="27024" x="3021013" y="2255838"/>
          <p14:tracePt t="27395" x="2982913" y="2255838"/>
          <p14:tracePt t="27398" x="2917825" y="2230438"/>
          <p14:tracePt t="27406" x="2847975" y="2211388"/>
          <p14:tracePt t="27418" x="2765425" y="2192338"/>
          <p14:tracePt t="27420" x="2689225" y="2179638"/>
          <p14:tracePt t="27428" x="2613025" y="2166938"/>
          <p14:tracePt t="27437" x="2568575" y="2160588"/>
          <p14:tracePt t="27442" x="2509838" y="2154238"/>
          <p14:tracePt t="27450" x="2459038" y="2147888"/>
          <p14:tracePt t="27455" x="2414588" y="2147888"/>
          <p14:tracePt t="27461" x="2363788" y="2147888"/>
          <p14:tracePt t="27467" x="2306638" y="2147888"/>
          <p14:tracePt t="27477" x="2255838" y="2147888"/>
          <p14:tracePt t="27487" x="2198688" y="2147888"/>
          <p14:tracePt t="27490" x="2154238" y="2154238"/>
          <p14:tracePt t="27495" x="2109788" y="2154238"/>
          <p14:tracePt t="27505" x="2071688" y="2154238"/>
          <p14:tracePt t="27513" x="2025650" y="2154238"/>
          <p14:tracePt t="27520" x="1968500" y="2154238"/>
          <p14:tracePt t="27524" x="1930400" y="2154238"/>
          <p14:tracePt t="27532" x="1885950" y="2154238"/>
          <p14:tracePt t="27536" x="1854200" y="2154238"/>
          <p14:tracePt t="27544" x="1816100" y="2154238"/>
          <p14:tracePt t="27551" x="1803400" y="2154238"/>
          <p14:tracePt t="27558" x="1778000" y="2154238"/>
          <p14:tracePt t="27566" x="1758950" y="2147888"/>
          <p14:tracePt t="27575" x="1746250" y="2147888"/>
          <p14:tracePt t="27578" x="1727200" y="2147888"/>
          <p14:tracePt t="27586" x="1714500" y="2147888"/>
          <p14:tracePt t="27593" x="1701800" y="2147888"/>
          <p14:tracePt t="27599" x="1682750" y="2141538"/>
          <p14:tracePt t="27609" x="1657350" y="2141538"/>
          <p14:tracePt t="27618" x="1638300" y="2135188"/>
          <p14:tracePt t="27623" x="1619250" y="2135188"/>
          <p14:tracePt t="27629" x="1598613" y="2135188"/>
          <p14:tracePt t="27636" x="1573213" y="2128838"/>
          <p14:tracePt t="27641" x="1554163" y="2122488"/>
          <p14:tracePt t="27648" x="1535113" y="2122488"/>
          <p14:tracePt t="27655" x="1522413" y="2116138"/>
          <p14:tracePt t="27662" x="1503363" y="2116138"/>
          <p14:tracePt t="27669" x="1497013" y="2116138"/>
          <p14:tracePt t="27678" x="1484313" y="2109788"/>
          <p14:tracePt t="27684" x="1471613" y="2109788"/>
          <p14:tracePt t="27691" x="1471613" y="2103438"/>
          <p14:tracePt t="27700" x="1458913" y="2103438"/>
          <p14:tracePt t="27707" x="1452563" y="2103438"/>
          <p14:tracePt t="27717" x="1439863" y="2097088"/>
          <p14:tracePt t="27735" x="1433513" y="2097088"/>
          <p14:tracePt t="27748" x="1427163" y="2097088"/>
          <p14:tracePt t="27756" x="1420813" y="2097088"/>
          <p14:tracePt t="27788" x="1414463" y="2097088"/>
          <p14:tracePt t="28149" x="1420813" y="2097088"/>
          <p14:tracePt t="28163" x="1427163" y="2097088"/>
          <p14:tracePt t="28191" x="1427163" y="2103438"/>
          <p14:tracePt t="28198" x="1433513" y="2103438"/>
          <p14:tracePt t="28206" x="1439863" y="2109788"/>
          <p14:tracePt t="28216" x="1446213" y="2109788"/>
          <p14:tracePt t="28226" x="1452563" y="2116138"/>
          <p14:tracePt t="28235" x="1458913" y="2116138"/>
          <p14:tracePt t="28240" x="1465263" y="2116138"/>
          <p14:tracePt t="28243" x="1471613" y="2116138"/>
          <p14:tracePt t="28251" x="1477963" y="2122488"/>
          <p14:tracePt t="28262" x="1490663" y="2122488"/>
          <p14:tracePt t="28269" x="1503363" y="2122488"/>
          <p14:tracePt t="28272" x="1509713" y="2128838"/>
          <p14:tracePt t="28279" x="1528763" y="2128838"/>
          <p14:tracePt t="28286" x="1541463" y="2135188"/>
          <p14:tracePt t="28292" x="1547813" y="2135188"/>
          <p14:tracePt t="28300" x="1554163" y="2135188"/>
          <p14:tracePt t="28306" x="1566863" y="2135188"/>
          <p14:tracePt t="28323" x="1573213" y="2141538"/>
          <p14:tracePt t="28330" x="1579563" y="2141538"/>
          <p14:tracePt t="28336" x="1585913" y="2147888"/>
          <p14:tracePt t="28343" x="1592263" y="2147888"/>
          <p14:tracePt t="28351" x="1598613" y="2154238"/>
          <p14:tracePt t="28356" x="1606550" y="2154238"/>
          <p14:tracePt t="28362" x="1612900" y="2154238"/>
          <p14:tracePt t="28371" x="1619250" y="2154238"/>
          <p14:tracePt t="28385" x="1631950" y="2154238"/>
          <p14:tracePt t="28391" x="1638300" y="2154238"/>
          <p14:tracePt t="28404" x="1644650" y="2154238"/>
          <p14:tracePt t="28410" x="1651000" y="2154238"/>
          <p14:tracePt t="28431" x="1657350" y="2154238"/>
          <p14:tracePt t="28448" x="1663700" y="2154238"/>
          <p14:tracePt t="28461" x="1670050" y="2154238"/>
          <p14:tracePt t="29071" x="1682750" y="2154238"/>
          <p14:tracePt t="29077" x="1689100" y="2154238"/>
          <p14:tracePt t="29083" x="1695450" y="2154238"/>
          <p14:tracePt t="29092" x="1708150" y="2154238"/>
          <p14:tracePt t="29099" x="1720850" y="2154238"/>
          <p14:tracePt t="29103" x="1739900" y="2154238"/>
          <p14:tracePt t="29110" x="1765300" y="2154238"/>
          <p14:tracePt t="29117" x="1784350" y="2154238"/>
          <p14:tracePt t="29128" x="1816100" y="2154238"/>
          <p14:tracePt t="29134" x="1860550" y="2154238"/>
          <p14:tracePt t="29139" x="1905000" y="2154238"/>
          <p14:tracePt t="29144" x="1943100" y="2147888"/>
          <p14:tracePt t="29151" x="1974850" y="2147888"/>
          <p14:tracePt t="29161" x="1993900" y="2147888"/>
          <p14:tracePt t="29166" x="2012950" y="2147888"/>
          <p14:tracePt t="29173" x="2025650" y="2147888"/>
          <p14:tracePt t="29181" x="2032000" y="2147888"/>
          <p14:tracePt t="29186" x="2038350" y="2147888"/>
          <p14:tracePt t="29193" x="2051050" y="2147888"/>
          <p14:tracePt t="29207" x="2058988" y="2147888"/>
          <p14:tracePt t="29213" x="2065338" y="2147888"/>
          <p14:tracePt t="29228" x="2071688" y="2147888"/>
          <p14:tracePt t="29235" x="2078038" y="2147888"/>
          <p14:tracePt t="29254" x="2084388" y="2147888"/>
          <p14:tracePt t="30967" x="2071688" y="2147888"/>
          <p14:tracePt t="30976" x="2051050" y="2141538"/>
          <p14:tracePt t="30983" x="2038350" y="2141538"/>
          <p14:tracePt t="30992" x="2019300" y="2135188"/>
          <p14:tracePt t="30995" x="2000250" y="2128838"/>
          <p14:tracePt t="31003" x="1987550" y="2128838"/>
          <p14:tracePt t="31009" x="1974850" y="2128838"/>
          <p14:tracePt t="31016" x="1962150" y="2128838"/>
          <p14:tracePt t="31022" x="1949450" y="2128838"/>
          <p14:tracePt t="31029" x="1936750" y="2122488"/>
          <p14:tracePt t="31035" x="1924050" y="2122488"/>
          <p14:tracePt t="31043" x="1917700" y="2116138"/>
          <p14:tracePt t="31050" x="1911350" y="2116138"/>
          <p14:tracePt t="31056" x="1898650" y="2116138"/>
          <p14:tracePt t="31066" x="1892300" y="2116138"/>
          <p14:tracePt t="31070" x="1879600" y="2116138"/>
          <p14:tracePt t="31080" x="1873250" y="2116138"/>
          <p14:tracePt t="31088" x="1866900" y="2116138"/>
          <p14:tracePt t="31094" x="1854200" y="2116138"/>
          <p14:tracePt t="31107" x="1847850" y="2116138"/>
          <p14:tracePt t="31115" x="1835150" y="2116138"/>
          <p14:tracePt t="31128" x="1828800" y="2116138"/>
          <p14:tracePt t="31132" x="1822450" y="2116138"/>
          <p14:tracePt t="31154" x="1816100" y="2116138"/>
          <p14:tracePt t="31162" x="1809750" y="2116138"/>
          <p14:tracePt t="31177" x="1803400" y="2116138"/>
          <p14:tracePt t="31260" x="1809750" y="2116138"/>
          <p14:tracePt t="31273" x="1816100" y="2116138"/>
          <p14:tracePt t="31283" x="1822450" y="2116138"/>
          <p14:tracePt t="31287" x="1828800" y="2116138"/>
          <p14:tracePt t="31293" x="1841500" y="2116138"/>
          <p14:tracePt t="31299" x="1860550" y="2116138"/>
          <p14:tracePt t="31306" x="1866900" y="2116138"/>
          <p14:tracePt t="31314" x="1892300" y="2116138"/>
          <p14:tracePt t="31320" x="1917700" y="2116138"/>
          <p14:tracePt t="31327" x="1943100" y="2116138"/>
          <p14:tracePt t="31334" x="1955800" y="2116138"/>
          <p14:tracePt t="31341" x="1981200" y="2116138"/>
          <p14:tracePt t="31348" x="2006600" y="2116138"/>
          <p14:tracePt t="31357" x="2019300" y="2116138"/>
          <p14:tracePt t="31364" x="2032000" y="2116138"/>
          <p14:tracePt t="31371" x="2044700" y="2116138"/>
          <p14:tracePt t="31382" x="2058988" y="2116138"/>
          <p14:tracePt t="31390" x="2065338" y="2116138"/>
          <p14:tracePt t="31397" x="2071688" y="2116138"/>
          <p14:tracePt t="31403" x="2084388" y="2116138"/>
          <p14:tracePt t="31417" x="2090738" y="2116138"/>
          <p14:tracePt t="31431" x="2097088" y="2116138"/>
          <p14:tracePt t="31445" x="2103438" y="2116138"/>
          <p14:tracePt t="31451" x="2116138" y="2116138"/>
          <p14:tracePt t="31459" x="2109788" y="2116138"/>
          <p14:tracePt t="32141" x="2122488" y="2116138"/>
          <p14:tracePt t="32144" x="2135188" y="2116138"/>
          <p14:tracePt t="32152" x="2154238" y="2116138"/>
          <p14:tracePt t="32159" x="2173288" y="2116138"/>
          <p14:tracePt t="32166" x="2192338" y="2122488"/>
          <p14:tracePt t="32174" x="2198688" y="2122488"/>
          <p14:tracePt t="32184" x="2211388" y="2122488"/>
          <p14:tracePt t="32190" x="2224088" y="2122488"/>
          <p14:tracePt t="32195" x="2236788" y="2122488"/>
          <p14:tracePt t="32203" x="2249488" y="2122488"/>
          <p14:tracePt t="32207" x="2255838" y="2122488"/>
          <p14:tracePt t="32215" x="2274888" y="2122488"/>
          <p14:tracePt t="32221" x="2293938" y="2122488"/>
          <p14:tracePt t="32228" x="2312988" y="2122488"/>
          <p14:tracePt t="32234" x="2338388" y="2122488"/>
          <p14:tracePt t="32244" x="2370138" y="2122488"/>
          <p14:tracePt t="32256" x="2446338" y="2122488"/>
          <p14:tracePt t="32263" x="2471738" y="2122488"/>
          <p14:tracePt t="32272" x="2503488" y="2122488"/>
          <p14:tracePt t="32279" x="2524125" y="2122488"/>
          <p14:tracePt t="32288" x="2543175" y="2122488"/>
          <p14:tracePt t="32289" x="2562225" y="2122488"/>
          <p14:tracePt t="32299" x="2568575" y="2122488"/>
          <p14:tracePt t="32306" x="2581275" y="2122488"/>
          <p14:tracePt t="32311" x="2587625" y="2122488"/>
          <p14:tracePt t="32327" x="2593975" y="2122488"/>
          <p14:tracePt t="32334" x="2600325" y="2122488"/>
          <p14:tracePt t="32340" x="2606675" y="2122488"/>
          <p14:tracePt t="32354" x="2613025" y="2122488"/>
          <p14:tracePt t="32361" x="2619375" y="2122488"/>
          <p14:tracePt t="32727" x="2625725" y="2122488"/>
          <p14:tracePt t="32734" x="2632075" y="2122488"/>
          <p14:tracePt t="32741" x="2644775" y="2128838"/>
          <p14:tracePt t="32747" x="2651125" y="2128838"/>
          <p14:tracePt t="32754" x="2663825" y="2128838"/>
          <p14:tracePt t="32764" x="2682875" y="2128838"/>
          <p14:tracePt t="32776" x="2701925" y="2135188"/>
          <p14:tracePt t="32778" x="2708275" y="2135188"/>
          <p14:tracePt t="32782" x="2727325" y="2141538"/>
          <p14:tracePt t="32789" x="2733675" y="2141538"/>
          <p14:tracePt t="32796" x="2752725" y="2141538"/>
          <p14:tracePt t="32803" x="2765425" y="2147888"/>
          <p14:tracePt t="32810" x="2784475" y="2147888"/>
          <p14:tracePt t="32816" x="2797175" y="2147888"/>
          <p14:tracePt t="32823" x="2809875" y="2147888"/>
          <p14:tracePt t="32834" x="2835275" y="2147888"/>
          <p14:tracePt t="32840" x="2854325" y="2147888"/>
          <p14:tracePt t="32844" x="2879725" y="2147888"/>
          <p14:tracePt t="32851" x="2898775" y="2147888"/>
          <p14:tracePt t="32859" x="2924175" y="2147888"/>
          <p14:tracePt t="32866" x="2936875" y="2141538"/>
          <p14:tracePt t="32874" x="2962275" y="2141538"/>
          <p14:tracePt t="32884" x="2982913" y="2141538"/>
          <p14:tracePt t="32888" x="2995613" y="2141538"/>
          <p14:tracePt t="32895" x="3014663" y="2135188"/>
          <p14:tracePt t="32900" x="3027363" y="2135188"/>
          <p14:tracePt t="32906" x="3040063" y="2135188"/>
          <p14:tracePt t="32914" x="3052763" y="2135188"/>
          <p14:tracePt t="32921" x="3065463" y="2128838"/>
          <p14:tracePt t="32927" x="3071813" y="2128838"/>
          <p14:tracePt t="32934" x="3090863" y="2128838"/>
          <p14:tracePt t="32941" x="3109913" y="2128838"/>
          <p14:tracePt t="32949" x="3116263" y="2128838"/>
          <p14:tracePt t="32955" x="3135313" y="2128838"/>
          <p14:tracePt t="32962" x="3148013" y="2128838"/>
          <p14:tracePt t="32969" x="3160713" y="2122488"/>
          <p14:tracePt t="32976" x="3179763" y="2122488"/>
          <p14:tracePt t="32983" x="3198813" y="2116138"/>
          <p14:tracePt t="32990" x="3224213" y="2109788"/>
          <p14:tracePt t="32996" x="3230563" y="2109788"/>
          <p14:tracePt t="33004" x="3249613" y="2109788"/>
          <p14:tracePt t="33011" x="3255963" y="2103438"/>
          <p14:tracePt t="33020" x="3262313" y="2103438"/>
          <p14:tracePt t="33027" x="3275013" y="2097088"/>
          <p14:tracePt t="33038" x="3281363" y="2097088"/>
          <p14:tracePt t="33041" x="3287713" y="2090738"/>
          <p14:tracePt t="33046" x="3294063" y="2090738"/>
          <p14:tracePt t="33061" x="3306763" y="2090738"/>
          <p14:tracePt t="33070" x="3313113" y="2090738"/>
          <p14:tracePt t="33084" x="3325813" y="2090738"/>
          <p14:tracePt t="33087" x="3332163" y="2090738"/>
          <p14:tracePt t="33101" x="3338513" y="2090738"/>
          <p14:tracePt t="33108" x="3344863" y="2090738"/>
          <p14:tracePt t="33116" x="3351213" y="2090738"/>
          <p14:tracePt t="33129" x="3357563" y="2090738"/>
          <p14:tracePt t="33138" x="3363913" y="2090738"/>
          <p14:tracePt t="33152" x="3370263" y="2090738"/>
          <p14:tracePt t="33167" x="3376613" y="2090738"/>
          <p14:tracePt t="33174" x="3382963" y="2090738"/>
          <p14:tracePt t="33212" x="3382963" y="2084388"/>
          <p14:tracePt t="33219" x="3389313" y="2084388"/>
          <p14:tracePt t="33226" x="3389313" y="2078038"/>
          <p14:tracePt t="33684" x="3402013" y="2078038"/>
          <p14:tracePt t="33692" x="3421063" y="2084388"/>
          <p14:tracePt t="33699" x="3441700" y="2090738"/>
          <p14:tracePt t="33706" x="3460750" y="2090738"/>
          <p14:tracePt t="33713" x="3473450" y="2097088"/>
          <p14:tracePt t="33721" x="3492500" y="2097088"/>
          <p14:tracePt t="33725" x="3505200" y="2103438"/>
          <p14:tracePt t="33732" x="3517900" y="2103438"/>
          <p14:tracePt t="33741" x="3536950" y="2103438"/>
          <p14:tracePt t="33751" x="3549650" y="2109788"/>
          <p14:tracePt t="33757" x="3556000" y="2109788"/>
          <p14:tracePt t="33759" x="3568700" y="2109788"/>
          <p14:tracePt t="33766" x="3581400" y="2116138"/>
          <p14:tracePt t="33781" x="3594100" y="2122488"/>
          <p14:tracePt t="33789" x="3606800" y="2122488"/>
          <p14:tracePt t="33796" x="3613150" y="2128838"/>
          <p14:tracePt t="33805" x="3619500" y="2128838"/>
          <p14:tracePt t="33809" x="3632200" y="2135188"/>
          <p14:tracePt t="33815" x="3638550" y="2135188"/>
          <p14:tracePt t="33822" x="3651250" y="2135188"/>
          <p14:tracePt t="33836" x="3657600" y="2135188"/>
          <p14:tracePt t="33843" x="3670300" y="2141538"/>
          <p14:tracePt t="33856" x="3676650" y="2147888"/>
          <p14:tracePt t="33864" x="3683000" y="2147888"/>
          <p14:tracePt t="33872" x="3689350" y="2147888"/>
          <p14:tracePt t="33891" x="3695700" y="2147888"/>
          <p14:tracePt t="34538" x="3708400" y="2147888"/>
          <p14:tracePt t="34543" x="3727450" y="2147888"/>
          <p14:tracePt t="34549" x="3752850" y="2147888"/>
          <p14:tracePt t="34557" x="3765550" y="2147888"/>
          <p14:tracePt t="34572" x="3810000" y="2147888"/>
          <p14:tracePt t="34578" x="3829050" y="2147888"/>
          <p14:tracePt t="34584" x="3841750" y="2147888"/>
          <p14:tracePt t="34591" x="3860800" y="2147888"/>
          <p14:tracePt t="34603" x="3879850" y="2147888"/>
          <p14:tracePt t="34608" x="3894138" y="2147888"/>
          <p14:tracePt t="34613" x="3913188" y="2147888"/>
          <p14:tracePt t="34620" x="3932238" y="2147888"/>
          <p14:tracePt t="34627" x="3944938" y="2147888"/>
          <p14:tracePt t="34632" x="3970338" y="2147888"/>
          <p14:tracePt t="34640" x="3989388" y="2147888"/>
          <p14:tracePt t="34654" x="4021138" y="2147888"/>
          <p14:tracePt t="34658" x="4040188" y="2147888"/>
          <p14:tracePt t="34660" x="4059238" y="2147888"/>
          <p14:tracePt t="34667" x="4084638" y="2147888"/>
          <p14:tracePt t="34674" x="4097338" y="2147888"/>
          <p14:tracePt t="34680" x="4110038" y="2147888"/>
          <p14:tracePt t="34687" x="4116388" y="2147888"/>
          <p14:tracePt t="34695" x="4122738" y="2147888"/>
          <p14:tracePt t="34702" x="4129088" y="2147888"/>
          <p14:tracePt t="34709" x="4135438" y="2147888"/>
          <p14:tracePt t="34716" x="4141788" y="2147888"/>
          <p14:tracePt t="34722" x="4148138" y="2147888"/>
          <p14:tracePt t="34730" x="4154488" y="2147888"/>
          <p14:tracePt t="34745" x="4160838" y="2147888"/>
          <p14:tracePt t="35092" x="4167188" y="2147888"/>
          <p14:tracePt t="35099" x="4179888" y="2147888"/>
          <p14:tracePt t="35107" x="4186238" y="2147888"/>
          <p14:tracePt t="35113" x="4205288" y="2147888"/>
          <p14:tracePt t="35119" x="4217988" y="2147888"/>
          <p14:tracePt t="35124" x="4230688" y="2147888"/>
          <p14:tracePt t="35135" x="4249738" y="2147888"/>
          <p14:tracePt t="35139" x="4256088" y="2147888"/>
          <p14:tracePt t="35145" x="4275138" y="2147888"/>
          <p14:tracePt t="35152" x="4287838" y="2147888"/>
          <p14:tracePt t="35159" x="4306888" y="2147888"/>
          <p14:tracePt t="35166" x="4325938" y="2147888"/>
          <p14:tracePt t="35173" x="4359275" y="2147888"/>
          <p14:tracePt t="35181" x="4403725" y="2147888"/>
          <p14:tracePt t="35186" x="4467225" y="2147888"/>
          <p14:tracePt t="35194" x="4549775" y="2135188"/>
          <p14:tracePt t="35200" x="4625975" y="2128838"/>
          <p14:tracePt t="35207" x="4683125" y="2128838"/>
          <p14:tracePt t="35217" x="4714875" y="2122488"/>
          <p14:tracePt t="35225" x="4740275" y="2122488"/>
          <p14:tracePt t="35228" x="4765675" y="2116138"/>
          <p14:tracePt t="35235" x="4778375" y="2116138"/>
          <p14:tracePt t="35242" x="4791075" y="2109788"/>
          <p14:tracePt t="35250" x="4797425" y="2109788"/>
          <p14:tracePt t="35264" x="4811713" y="2103438"/>
          <p14:tracePt t="35269" x="4818063" y="2103438"/>
          <p14:tracePt t="35277" x="4818063" y="2097088"/>
          <p14:tracePt t="35283" x="4824413" y="2097088"/>
          <p14:tracePt t="35290" x="4837113" y="2097088"/>
          <p14:tracePt t="35306" x="4843463" y="2090738"/>
          <p14:tracePt t="35315" x="4849813" y="2090738"/>
          <p14:tracePt t="35322" x="4856163" y="2090738"/>
          <p14:tracePt t="35327" x="4856163" y="2084388"/>
          <p14:tracePt t="35332" x="4862513" y="2084388"/>
          <p14:tracePt t="35339" x="4868863" y="2084388"/>
          <p14:tracePt t="35360" x="4868863" y="2078038"/>
          <p14:tracePt t="35374" x="4875213" y="2078038"/>
          <p14:tracePt t="35388" x="4881563" y="2078038"/>
          <p14:tracePt t="36845" x="4887913" y="2078038"/>
          <p14:tracePt t="36853" x="4894263" y="2078038"/>
          <p14:tracePt t="36858" x="4900613" y="2078038"/>
          <p14:tracePt t="36873" x="4906963" y="2078038"/>
          <p14:tracePt t="36879" x="4913313" y="2078038"/>
          <p14:tracePt t="36892" x="4919663" y="2078038"/>
          <p14:tracePt t="36898" x="4932363" y="2078038"/>
          <p14:tracePt t="36912" x="4938713" y="2078038"/>
          <p14:tracePt t="36919" x="4951413" y="2078038"/>
          <p14:tracePt t="36933" x="4957763" y="2078038"/>
          <p14:tracePt t="36941" x="4964113" y="2078038"/>
          <p14:tracePt t="36956" x="4970463" y="2078038"/>
          <p14:tracePt t="36962" x="4976813" y="2078038"/>
          <p14:tracePt t="36972" x="4983163" y="2078038"/>
          <p14:tracePt t="37002" x="4989513" y="2078038"/>
          <p14:tracePt t="37657" x="4970463" y="2078038"/>
          <p14:tracePt t="37663" x="4926013" y="2078038"/>
          <p14:tracePt t="37674" x="4818063" y="2090738"/>
          <p14:tracePt t="37681" x="4772025" y="2097088"/>
          <p14:tracePt t="37688" x="4714875" y="2097088"/>
          <p14:tracePt t="37695" x="4670425" y="2103438"/>
          <p14:tracePt t="37702" x="4638675" y="2103438"/>
          <p14:tracePt t="37709" x="4613275" y="2109788"/>
          <p14:tracePt t="37717" x="4594225" y="2109788"/>
          <p14:tracePt t="37723" x="4568825" y="2109788"/>
          <p14:tracePt t="37731" x="4543425" y="2109788"/>
          <p14:tracePt t="37736" x="4518025" y="2116138"/>
          <p14:tracePt t="37743" x="4498975" y="2116138"/>
          <p14:tracePt t="37750" x="4473575" y="2122488"/>
          <p14:tracePt t="37757" x="4448175" y="2122488"/>
          <p14:tracePt t="37764" x="4429125" y="2128838"/>
          <p14:tracePt t="37771" x="4422775" y="2128838"/>
          <p14:tracePt t="37778" x="4410075" y="2128838"/>
          <p14:tracePt t="37785" x="4403725" y="2128838"/>
          <p14:tracePt t="37799" x="4397375" y="2128838"/>
          <p14:tracePt t="37806" x="4391025" y="2128838"/>
          <p14:tracePt t="37827" x="4384675" y="2128838"/>
          <p14:tracePt t="37879" x="4384675" y="2135188"/>
          <p14:tracePt t="37933" x="4391025" y="2135188"/>
          <p14:tracePt t="37939" x="4397375" y="2141538"/>
          <p14:tracePt t="37956" x="4410075" y="2147888"/>
          <p14:tracePt t="37958" x="4422775" y="2147888"/>
          <p14:tracePt t="37966" x="4441825" y="2160588"/>
          <p14:tracePt t="37973" x="4460875" y="2173288"/>
          <p14:tracePt t="37979" x="4479925" y="2192338"/>
          <p14:tracePt t="37986" x="4518025" y="2205038"/>
          <p14:tracePt t="37993" x="4556125" y="2230438"/>
          <p14:tracePt t="37999" x="4594225" y="2249488"/>
          <p14:tracePt t="38007" x="4625975" y="2268538"/>
          <p14:tracePt t="38014" x="4664075" y="2281238"/>
          <p14:tracePt t="38020" x="4683125" y="2287588"/>
          <p14:tracePt t="38028" x="4702175" y="2300288"/>
          <p14:tracePt t="38034" x="4714875" y="2300288"/>
          <p14:tracePt t="38043" x="4727575" y="2306638"/>
          <p14:tracePt t="38051" x="4740275" y="2306638"/>
          <p14:tracePt t="38057" x="4752975" y="2312988"/>
          <p14:tracePt t="38064" x="4765675" y="2312988"/>
          <p14:tracePt t="38071" x="4772025" y="2312988"/>
          <p14:tracePt t="38079" x="4791075" y="2312988"/>
          <p14:tracePt t="38083" x="4811713" y="2312988"/>
          <p14:tracePt t="38090" x="4830763" y="2312988"/>
          <p14:tracePt t="38098" x="4849813" y="2312988"/>
          <p14:tracePt t="38105" x="4875213" y="2306638"/>
          <p14:tracePt t="38113" x="4913313" y="2293938"/>
          <p14:tracePt t="38121" x="4945063" y="2281238"/>
          <p14:tracePt t="38127" x="4983163" y="2274888"/>
          <p14:tracePt t="38131" x="5008563" y="2268538"/>
          <p14:tracePt t="38138" x="5033963" y="2255838"/>
          <p14:tracePt t="38150" x="5040313" y="2255838"/>
          <p14:tracePt t="38155" x="5059363" y="2249488"/>
          <p14:tracePt t="38159" x="5065713" y="2243138"/>
          <p14:tracePt t="38169" x="5072063" y="2243138"/>
          <p14:tracePt t="38173" x="5078413" y="2243138"/>
          <p14:tracePt t="38184" x="5084763" y="2243138"/>
          <p14:tracePt t="38190" x="5091113" y="2243138"/>
          <p14:tracePt t="38193" x="5097463" y="2236788"/>
          <p14:tracePt t="38201" x="5103813" y="2236788"/>
          <p14:tracePt t="38211" x="5103813" y="2230438"/>
          <p14:tracePt t="38223" x="5110163" y="2230438"/>
          <p14:tracePt t="38230" x="5116513" y="2230438"/>
          <p14:tracePt t="38240" x="5116513" y="2224088"/>
          <p14:tracePt t="38256" x="5116513" y="2217738"/>
          <p14:tracePt t="38264" x="5122863" y="2217738"/>
          <p14:tracePt t="38284" x="5122863" y="2211388"/>
          <p14:tracePt t="38308" x="5122863" y="2205038"/>
          <p14:tracePt t="38311" x="5122863" y="2198688"/>
          <p14:tracePt t="38332" x="5122863" y="2192338"/>
          <p14:tracePt t="38338" x="5122863" y="2179638"/>
          <p14:tracePt t="38349" x="5122863" y="2160588"/>
          <p14:tracePt t="38356" x="5116513" y="2154238"/>
          <p14:tracePt t="38359" x="5110163" y="2141538"/>
          <p14:tracePt t="38369" x="5103813" y="2128838"/>
          <p14:tracePt t="38373" x="5097463" y="2122488"/>
          <p14:tracePt t="38380" x="5097463" y="2116138"/>
          <p14:tracePt t="38388" x="5084763" y="2103438"/>
          <p14:tracePt t="38397" x="5078413" y="2090738"/>
          <p14:tracePt t="38406" x="5065713" y="2084388"/>
          <p14:tracePt t="38410" x="5053013" y="2071688"/>
          <p14:tracePt t="38415" x="5046663" y="2065338"/>
          <p14:tracePt t="38422" x="5033963" y="2052638"/>
          <p14:tracePt t="38433" x="5021263" y="2039938"/>
          <p14:tracePt t="38440" x="5002213" y="2033588"/>
          <p14:tracePt t="38445" x="4983163" y="2020888"/>
          <p14:tracePt t="38450" x="4970463" y="2014538"/>
          <p14:tracePt t="38457" x="4957763" y="2001838"/>
          <p14:tracePt t="38463" x="4938713" y="1995488"/>
          <p14:tracePt t="38471" x="4919663" y="1982788"/>
          <p14:tracePt t="38478" x="4906963" y="1976438"/>
          <p14:tracePt t="38484" x="4881563" y="1970088"/>
          <p14:tracePt t="38492" x="4856163" y="1957388"/>
          <p14:tracePt t="38500" x="4830763" y="1951038"/>
          <p14:tracePt t="38505" x="4805363" y="1951038"/>
          <p14:tracePt t="38515" x="4778375" y="1944688"/>
          <p14:tracePt t="38519" x="4759325" y="1938338"/>
          <p14:tracePt t="38526" x="4740275" y="1938338"/>
          <p14:tracePt t="38536" x="4721225" y="1938338"/>
          <p14:tracePt t="38542" x="4695825" y="1938338"/>
          <p14:tracePt t="38553" x="4683125" y="1938338"/>
          <p14:tracePt t="38557" x="4664075" y="1938338"/>
          <p14:tracePt t="38563" x="4645025" y="1938338"/>
          <p14:tracePt t="38570" x="4638675" y="1938338"/>
          <p14:tracePt t="38574" x="4625975" y="1938338"/>
          <p14:tracePt t="38582" x="4613275" y="1938338"/>
          <p14:tracePt t="38588" x="4606925" y="1944688"/>
          <p14:tracePt t="38596" x="4600575" y="1944688"/>
          <p14:tracePt t="38602" x="4587875" y="1951038"/>
          <p14:tracePt t="38609" x="4581525" y="1957388"/>
          <p14:tracePt t="38616" x="4568825" y="1963738"/>
          <p14:tracePt t="38623" x="4562475" y="1963738"/>
          <p14:tracePt t="38641" x="4556125" y="1970088"/>
          <p14:tracePt t="38647" x="4549775" y="1976438"/>
          <p14:tracePt t="38655" x="4543425" y="1976438"/>
          <p14:tracePt t="38659" x="4543425" y="1989138"/>
          <p14:tracePt t="38665" x="4537075" y="1995488"/>
          <p14:tracePt t="38672" x="4530725" y="1995488"/>
          <p14:tracePt t="38679" x="4530725" y="2008188"/>
          <p14:tracePt t="38686" x="4530725" y="2014538"/>
          <p14:tracePt t="38700" x="4530725" y="2027238"/>
          <p14:tracePt t="38706" x="4524375" y="2039938"/>
          <p14:tracePt t="38724" x="4518025" y="2052638"/>
          <p14:tracePt t="38727" x="4518025" y="2071688"/>
          <p14:tracePt t="38734" x="4518025" y="2084388"/>
          <p14:tracePt t="38741" x="4518025" y="2097088"/>
          <p14:tracePt t="38748" x="4518025" y="2103438"/>
          <p14:tracePt t="38755" x="4518025" y="2116138"/>
          <p14:tracePt t="38764" x="4518025" y="2135188"/>
          <p14:tracePt t="38774" x="4518025" y="2141538"/>
          <p14:tracePt t="38777" x="4518025" y="2154238"/>
          <p14:tracePt t="38784" x="4524375" y="2166938"/>
          <p14:tracePt t="38799" x="4524375" y="2179638"/>
          <p14:tracePt t="38804" x="4524375" y="2185988"/>
          <p14:tracePt t="38817" x="4524375" y="2198688"/>
          <p14:tracePt t="38824" x="4524375" y="2205038"/>
          <p14:tracePt t="38841" x="4530725" y="2217738"/>
          <p14:tracePt t="38861" x="4537075" y="2224088"/>
          <p14:tracePt t="38867" x="4537075" y="2230438"/>
          <p14:tracePt t="38874" x="4537075" y="2236788"/>
          <p14:tracePt t="38895" x="4537075" y="2243138"/>
          <p14:tracePt t="38914" x="4543425" y="2243138"/>
          <p14:tracePt t="40335" x="4524375" y="2243138"/>
          <p14:tracePt t="40342" x="4505325" y="2243138"/>
          <p14:tracePt t="40349" x="4479925" y="2243138"/>
          <p14:tracePt t="40355" x="4454525" y="2243138"/>
          <p14:tracePt t="40371" x="4397375" y="2236788"/>
          <p14:tracePt t="40376" x="4371975" y="2230438"/>
          <p14:tracePt t="40383" x="4338638" y="2230438"/>
          <p14:tracePt t="40390" x="4313238" y="2224088"/>
          <p14:tracePt t="40398" x="4287838" y="2217738"/>
          <p14:tracePt t="40404" x="4275138" y="2211388"/>
          <p14:tracePt t="40411" x="4249738" y="2211388"/>
          <p14:tracePt t="40418" x="4230688" y="2205038"/>
          <p14:tracePt t="40425" x="4205288" y="2198688"/>
          <p14:tracePt t="40432" x="4179888" y="2192338"/>
          <p14:tracePt t="40439" x="4167188" y="2192338"/>
          <p14:tracePt t="40446" x="4148138" y="2185988"/>
          <p14:tracePt t="40453" x="4122738" y="2179638"/>
          <p14:tracePt t="40459" x="4103688" y="2179638"/>
          <p14:tracePt t="40467" x="4090988" y="2173288"/>
          <p14:tracePt t="40473" x="4071938" y="2173288"/>
          <p14:tracePt t="40486" x="4059238" y="2173288"/>
          <p14:tracePt t="40492" x="4052888" y="2173288"/>
          <p14:tracePt t="40496" x="4040188" y="2173288"/>
          <p14:tracePt t="40504" x="4033838" y="2173288"/>
          <p14:tracePt t="40507" x="4027488" y="2173288"/>
          <p14:tracePt t="40515" x="4014788" y="2173288"/>
          <p14:tracePt t="40529" x="4008438" y="2173288"/>
          <p14:tracePt t="40536" x="4002088" y="2173288"/>
          <p14:tracePt t="40543" x="3995738" y="2173288"/>
          <p14:tracePt t="40556" x="3989388" y="2173288"/>
          <p14:tracePt t="40565" x="3983038" y="2173288"/>
          <p14:tracePt t="40731" x="3989388" y="2173288"/>
          <p14:tracePt t="40739" x="3995738" y="2173288"/>
          <p14:tracePt t="40746" x="4002088" y="2173288"/>
          <p14:tracePt t="40753" x="4014788" y="2173288"/>
          <p14:tracePt t="40764" x="4027488" y="2173288"/>
          <p14:tracePt t="40779" x="4040188" y="2173288"/>
          <p14:tracePt t="40785" x="4052888" y="2173288"/>
          <p14:tracePt t="40792" x="4059238" y="2173288"/>
          <p14:tracePt t="40800" x="4065588" y="2173288"/>
          <p14:tracePt t="40806" x="4078288" y="2173288"/>
          <p14:tracePt t="40814" x="4090988" y="2173288"/>
          <p14:tracePt t="40820" x="4110038" y="2173288"/>
          <p14:tracePt t="40827" x="4129088" y="2173288"/>
          <p14:tracePt t="40834" x="4148138" y="2173288"/>
          <p14:tracePt t="40840" x="4173538" y="2173288"/>
          <p14:tracePt t="40847" x="4192588" y="2173288"/>
          <p14:tracePt t="40856" x="4211638" y="2173288"/>
          <p14:tracePt t="40867" x="4237038" y="2173288"/>
          <p14:tracePt t="40872" x="4256088" y="2173288"/>
          <p14:tracePt t="40877" x="4262438" y="2173288"/>
          <p14:tracePt t="40884" x="4275138" y="2173288"/>
          <p14:tracePt t="40891" x="4287838" y="2173288"/>
          <p14:tracePt t="40896" x="4294188" y="2173288"/>
          <p14:tracePt t="40903" x="4306888" y="2173288"/>
          <p14:tracePt t="40915" x="4313238" y="2173288"/>
          <p14:tracePt t="40922" x="4325938" y="2173288"/>
          <p14:tracePt t="40929" x="4332288" y="2173288"/>
          <p14:tracePt t="40938" x="4346575" y="2173288"/>
          <p14:tracePt t="40945" x="4352925" y="2173288"/>
          <p14:tracePt t="40959" x="4359275" y="2173288"/>
          <p14:tracePt t="40966" x="4365625" y="2173288"/>
          <p14:tracePt t="40972" x="4371975" y="2173288"/>
          <p14:tracePt t="41480" x="4359275" y="2173288"/>
          <p14:tracePt t="41487" x="4332288" y="2173288"/>
          <p14:tracePt t="41496" x="4313238" y="2173288"/>
          <p14:tracePt t="41505" x="4287838" y="2173288"/>
          <p14:tracePt t="41506" x="4268788" y="2173288"/>
          <p14:tracePt t="41518" x="4237038" y="2173288"/>
          <p14:tracePt t="41521" x="4205288" y="2173288"/>
          <p14:tracePt t="41528" x="4173538" y="2173288"/>
          <p14:tracePt t="41534" x="4129088" y="2179638"/>
          <p14:tracePt t="41540" x="4084638" y="2179638"/>
          <p14:tracePt t="41549" x="4040188" y="2192338"/>
          <p14:tracePt t="41555" x="3995738" y="2192338"/>
          <p14:tracePt t="41561" x="3963988" y="2198688"/>
          <p14:tracePt t="41572" x="3925888" y="2198688"/>
          <p14:tracePt t="41578" x="3906838" y="2198688"/>
          <p14:tracePt t="41583" x="3879850" y="2198688"/>
          <p14:tracePt t="41591" x="3854450" y="2198688"/>
          <p14:tracePt t="41600" x="3835400" y="2198688"/>
          <p14:tracePt t="41604" x="3810000" y="2198688"/>
          <p14:tracePt t="41612" x="3784600" y="2198688"/>
          <p14:tracePt t="41617" x="3759200" y="2198688"/>
          <p14:tracePt t="41623" x="3740150" y="2198688"/>
          <p14:tracePt t="41630" x="3714750" y="2198688"/>
          <p14:tracePt t="41638" x="3689350" y="2198688"/>
          <p14:tracePt t="41645" x="3663950" y="2198688"/>
          <p14:tracePt t="41652" x="3632200" y="2198688"/>
          <p14:tracePt t="41658" x="3613150" y="2198688"/>
          <p14:tracePt t="41666" x="3587750" y="2198688"/>
          <p14:tracePt t="41672" x="3562350" y="2198688"/>
          <p14:tracePt t="41679" x="3536950" y="2198688"/>
          <p14:tracePt t="41686" x="3517900" y="2198688"/>
          <p14:tracePt t="41693" x="3492500" y="2198688"/>
          <p14:tracePt t="41700" x="3467100" y="2198688"/>
          <p14:tracePt t="41707" x="3441700" y="2198688"/>
          <p14:tracePt t="41713" x="3427413" y="2198688"/>
          <p14:tracePt t="41721" x="3408363" y="2198688"/>
          <p14:tracePt t="41728" x="3382963" y="2198688"/>
          <p14:tracePt t="41734" x="3370263" y="2198688"/>
          <p14:tracePt t="41742" x="3351213" y="2198688"/>
          <p14:tracePt t="41749" x="3332163" y="2198688"/>
          <p14:tracePt t="41756" x="3319463" y="2198688"/>
          <p14:tracePt t="41763" x="3300413" y="2198688"/>
          <p14:tracePt t="41769" x="3281363" y="2198688"/>
          <p14:tracePt t="41776" x="3268663" y="2198688"/>
          <p14:tracePt t="41783" x="3255963" y="2198688"/>
          <p14:tracePt t="41792" x="3243263" y="2198688"/>
          <p14:tracePt t="41800" x="3249613" y="2198688"/>
          <p14:tracePt t="42250" x="3217863" y="2198688"/>
          <p14:tracePt t="42258" x="3173413" y="2205038"/>
          <p14:tracePt t="42265" x="3128963" y="2205038"/>
          <p14:tracePt t="42274" x="3084513" y="2211388"/>
          <p14:tracePt t="42275" x="3040063" y="2211388"/>
          <p14:tracePt t="42284" x="3008313" y="2211388"/>
          <p14:tracePt t="42290" x="2962275" y="2211388"/>
          <p14:tracePt t="42297" x="2917825" y="2211388"/>
          <p14:tracePt t="42303" x="2879725" y="2211388"/>
          <p14:tracePt t="42310" x="2835275" y="2211388"/>
          <p14:tracePt t="42316" x="2778125" y="2211388"/>
          <p14:tracePt t="42323" x="2740025" y="2211388"/>
          <p14:tracePt t="42331" x="2695575" y="2211388"/>
          <p14:tracePt t="42337" x="2651125" y="2211388"/>
          <p14:tracePt t="42345" x="2606675" y="2205038"/>
          <p14:tracePt t="42353" x="2581275" y="2205038"/>
          <p14:tracePt t="42361" x="2549525" y="2198688"/>
          <p14:tracePt t="42368" x="2517775" y="2192338"/>
          <p14:tracePt t="42373" x="2478088" y="2185988"/>
          <p14:tracePt t="42379" x="2452688" y="2179638"/>
          <p14:tracePt t="42386" x="2408238" y="2166938"/>
          <p14:tracePt t="42395" x="2376488" y="2160588"/>
          <p14:tracePt t="42403" x="2338388" y="2154238"/>
          <p14:tracePt t="42410" x="2319338" y="2154238"/>
          <p14:tracePt t="42413" x="2287588" y="2147888"/>
          <p14:tracePt t="42420" x="2249488" y="2141538"/>
          <p14:tracePt t="42431" x="2224088" y="2135188"/>
          <p14:tracePt t="42440" x="2198688" y="2128838"/>
          <p14:tracePt t="42443" x="2185988" y="2122488"/>
          <p14:tracePt t="42449" x="2166938" y="2122488"/>
          <p14:tracePt t="42455" x="2147888" y="2116138"/>
          <p14:tracePt t="42464" x="2141538" y="2116138"/>
          <p14:tracePt t="42471" x="2128838" y="2116138"/>
          <p14:tracePt t="42475" x="2122488" y="2116138"/>
          <p14:tracePt t="42488" x="2116138" y="2116138"/>
          <p14:tracePt t="42490" x="2109788" y="2109788"/>
          <p14:tracePt t="42502" x="2097088" y="2109788"/>
          <p14:tracePt t="42509" x="2097088" y="2103438"/>
          <p14:tracePt t="42510" x="2090738" y="2103438"/>
          <p14:tracePt t="42518" x="2078038" y="2097088"/>
          <p14:tracePt t="42538" x="2071688" y="2097088"/>
          <p14:tracePt t="42545" x="2065338" y="2097088"/>
          <p14:tracePt t="42573" x="2058988" y="2097088"/>
          <p14:tracePt t="42679" x="2065338" y="2097088"/>
          <p14:tracePt t="42698" x="2071688" y="2097088"/>
          <p14:tracePt t="42719" x="2078038" y="2097088"/>
          <p14:tracePt t="42725" x="2090738" y="2097088"/>
          <p14:tracePt t="42740" x="2103438" y="2097088"/>
          <p14:tracePt t="42747" x="2122488" y="2097088"/>
          <p14:tracePt t="42755" x="2135188" y="2097088"/>
          <p14:tracePt t="42763" x="2160588" y="2097088"/>
          <p14:tracePt t="42769" x="2185988" y="2097088"/>
          <p14:tracePt t="42777" x="2217738" y="2097088"/>
          <p14:tracePt t="42780" x="2249488" y="2097088"/>
          <p14:tracePt t="42790" x="2274888" y="2097088"/>
          <p14:tracePt t="42797" x="2293938" y="2097088"/>
          <p14:tracePt t="42803" x="2312988" y="2097088"/>
          <p14:tracePt t="42809" x="2332038" y="2097088"/>
          <p14:tracePt t="42815" x="2351088" y="2103438"/>
          <p14:tracePt t="42823" x="2357438" y="2103438"/>
          <p14:tracePt t="42837" x="2370138" y="2103438"/>
          <p14:tracePt t="42839" x="2376488" y="2109788"/>
          <p14:tracePt t="42843" x="2389188" y="2109788"/>
          <p14:tracePt t="42850" x="2401888" y="2109788"/>
          <p14:tracePt t="42856" x="2401888" y="2116138"/>
          <p14:tracePt t="42867" x="2420938" y="2116138"/>
          <p14:tracePt t="42876" x="2439988" y="2122488"/>
          <p14:tracePt t="42880" x="2459038" y="2122488"/>
          <p14:tracePt t="42884" x="2484438" y="2128838"/>
          <p14:tracePt t="42891" x="2517775" y="2128838"/>
          <p14:tracePt t="42898" x="2555875" y="2135188"/>
          <p14:tracePt t="42907" x="2587625" y="2135188"/>
          <p14:tracePt t="42919" x="2619375" y="2135188"/>
          <p14:tracePt t="42925" x="2644775" y="2141538"/>
          <p14:tracePt t="42929" x="2663825" y="2141538"/>
          <p14:tracePt t="42933" x="2676525" y="2141538"/>
          <p14:tracePt t="42940" x="2689225" y="2141538"/>
          <p14:tracePt t="42951" x="2701925" y="2141538"/>
          <p14:tracePt t="42956" x="2714625" y="2141538"/>
          <p14:tracePt t="42965" x="2727325" y="2141538"/>
          <p14:tracePt t="42969" x="2733675" y="2141538"/>
          <p14:tracePt t="42975" x="2752725" y="2141538"/>
          <p14:tracePt t="42982" x="2771775" y="2135188"/>
          <p14:tracePt t="42991" x="2778125" y="2128838"/>
          <p14:tracePt t="43001" x="2797175" y="2122488"/>
          <p14:tracePt t="43006" x="2816225" y="2116138"/>
          <p14:tracePt t="43012" x="2835275" y="2103438"/>
          <p14:tracePt t="43019" x="2854325" y="2097088"/>
          <p14:tracePt t="43023" x="2860675" y="2090738"/>
          <p14:tracePt t="43032" x="2879725" y="2084388"/>
          <p14:tracePt t="43037" x="2892425" y="2071688"/>
          <p14:tracePt t="43046" x="2905125" y="2058988"/>
          <p14:tracePt t="43058" x="2924175" y="2046288"/>
          <p14:tracePt t="43065" x="2930525" y="2039938"/>
          <p14:tracePt t="43072" x="2936875" y="2027238"/>
          <p14:tracePt t="43093" x="2943225" y="2020888"/>
          <p14:tracePt t="43100" x="2943225" y="2014538"/>
          <p14:tracePt t="43109" x="2943225" y="2008188"/>
          <p14:tracePt t="43123" x="2943225" y="2001838"/>
          <p14:tracePt t="43127" x="2943225" y="1995488"/>
          <p14:tracePt t="43146" x="2930525" y="1995488"/>
          <p14:tracePt t="43151" x="2911475" y="1982788"/>
          <p14:tracePt t="43157" x="2898775" y="1976438"/>
          <p14:tracePt t="43163" x="2879725" y="1970088"/>
          <p14:tracePt t="43169" x="2847975" y="1957388"/>
          <p14:tracePt t="43178" x="2809875" y="1951038"/>
          <p14:tracePt t="43186" x="2765425" y="1944688"/>
          <p14:tracePt t="43189" x="2701925" y="1931988"/>
          <p14:tracePt t="43200" x="2644775" y="1924050"/>
          <p14:tracePt t="43205" x="2593975" y="1917700"/>
          <p14:tracePt t="43211" x="2536825" y="1917700"/>
          <p14:tracePt t="43218" x="2503488" y="1917700"/>
          <p14:tracePt t="43225" x="2478088" y="1917700"/>
          <p14:tracePt t="43231" x="2446338" y="1917700"/>
          <p14:tracePt t="43238" x="2414588" y="1917700"/>
          <p14:tracePt t="43245" x="2382838" y="1917700"/>
          <p14:tracePt t="43252" x="2351088" y="1917700"/>
          <p14:tracePt t="43259" x="2312988" y="1917700"/>
          <p14:tracePt t="43266" x="2281238" y="1917700"/>
          <p14:tracePt t="43273" x="2249488" y="1924050"/>
          <p14:tracePt t="43281" x="2224088" y="1931988"/>
          <p14:tracePt t="43287" x="2192338" y="1938338"/>
          <p14:tracePt t="43294" x="2166938" y="1944688"/>
          <p14:tracePt t="43300" x="2141538" y="1957388"/>
          <p14:tracePt t="43307" x="2116138" y="1963738"/>
          <p14:tracePt t="43314" x="2090738" y="1963738"/>
          <p14:tracePt t="43322" x="2078038" y="1970088"/>
          <p14:tracePt t="43329" x="2065338" y="1976438"/>
          <p14:tracePt t="43335" x="2051050" y="1982788"/>
          <p14:tracePt t="43342" x="2038350" y="1982788"/>
          <p14:tracePt t="43350" x="2025650" y="1989138"/>
          <p14:tracePt t="43356" x="2019300" y="1995488"/>
          <p14:tracePt t="43367" x="2012950" y="1995488"/>
          <p14:tracePt t="43377" x="2006600" y="2001838"/>
          <p14:tracePt t="43384" x="1993900" y="2008188"/>
          <p14:tracePt t="43390" x="1987550" y="2008188"/>
          <p14:tracePt t="43404" x="1981200" y="2014538"/>
          <p14:tracePt t="43412" x="1974850" y="2014538"/>
          <p14:tracePt t="43418" x="1968500" y="2020888"/>
          <p14:tracePt t="43439" x="1962150" y="2027238"/>
          <p14:tracePt t="43460" x="1955800" y="2027238"/>
          <p14:tracePt t="43982" x="1949450" y="2027238"/>
          <p14:tracePt t="43988" x="1924050" y="2033588"/>
          <p14:tracePt t="43993" x="1898650" y="2039938"/>
          <p14:tracePt t="44001" x="1873250" y="2046288"/>
          <p14:tracePt t="44007" x="1847850" y="2052638"/>
          <p14:tracePt t="44015" x="1822450" y="2058988"/>
          <p14:tracePt t="44020" x="1803400" y="2065338"/>
          <p14:tracePt t="44028" x="1778000" y="2065338"/>
          <p14:tracePt t="44035" x="1758950" y="2071688"/>
          <p14:tracePt t="44042" x="1733550" y="2071688"/>
          <p14:tracePt t="44049" x="1720850" y="2071688"/>
          <p14:tracePt t="44056" x="1701800" y="2078038"/>
          <p14:tracePt t="44063" x="1676400" y="2078038"/>
          <p14:tracePt t="44070" x="1657350" y="2084388"/>
          <p14:tracePt t="44076" x="1638300" y="2084388"/>
          <p14:tracePt t="44084" x="1619250" y="2084388"/>
          <p14:tracePt t="44092" x="1592263" y="2084388"/>
          <p14:tracePt t="44107" x="1554163" y="2084388"/>
          <p14:tracePt t="44110" x="1535113" y="2084388"/>
          <p14:tracePt t="44118" x="1528763" y="2084388"/>
          <p14:tracePt t="44126" x="1509713" y="2084388"/>
          <p14:tracePt t="44132" x="1497013" y="2084388"/>
          <p14:tracePt t="44139" x="1490663" y="2084388"/>
          <p14:tracePt t="44145" x="1477963" y="2084388"/>
          <p14:tracePt t="44153" x="1471613" y="2084388"/>
          <p14:tracePt t="44160" x="1465263" y="2084388"/>
          <p14:tracePt t="44167" x="1452563" y="2084388"/>
          <p14:tracePt t="44173" x="1446213" y="2084388"/>
          <p14:tracePt t="44180" x="1433513" y="2084388"/>
          <p14:tracePt t="44187" x="1427163" y="2084388"/>
          <p14:tracePt t="44197" x="1420813" y="2084388"/>
          <p14:tracePt t="44209" x="1414463" y="2084388"/>
          <p14:tracePt t="44210" x="1408113" y="2084388"/>
          <p14:tracePt t="44215" x="1401763" y="2084388"/>
          <p14:tracePt t="44222" x="1395413" y="2084388"/>
          <p14:tracePt t="44238" x="1382713" y="2084388"/>
          <p14:tracePt t="44245" x="1376363" y="2084388"/>
          <p14:tracePt t="44260" x="1370013" y="2084388"/>
          <p14:tracePt t="44264" x="1363663" y="2084388"/>
          <p14:tracePt t="44273" x="1357313" y="2084388"/>
          <p14:tracePt t="44288" x="1350963" y="2084388"/>
          <p14:tracePt t="44307" x="1344613" y="2084388"/>
          <p14:tracePt t="44337" x="1338263" y="2084388"/>
          <p14:tracePt t="46296" x="1325563" y="2084388"/>
          <p14:tracePt t="46303" x="1312863" y="2084388"/>
          <p14:tracePt t="46309" x="1300163" y="2084388"/>
          <p14:tracePt t="46319" x="1287463" y="2084388"/>
          <p14:tracePt t="46323" x="1281113" y="2084388"/>
          <p14:tracePt t="46329" x="1268413" y="2078038"/>
          <p14:tracePt t="46335" x="1255713" y="2078038"/>
          <p14:tracePt t="46342" x="1243013" y="2078038"/>
          <p14:tracePt t="46349" x="1236663" y="2078038"/>
          <p14:tracePt t="46356" x="1230313" y="2078038"/>
          <p14:tracePt t="46364" x="1217613" y="2078038"/>
          <p14:tracePt t="46372" x="1211263" y="2078038"/>
          <p14:tracePt t="46379" x="1204913" y="2078038"/>
          <p14:tracePt t="46386" x="1198563" y="2078038"/>
          <p14:tracePt t="46390" x="1192213" y="2078038"/>
          <p14:tracePt t="46401" x="1185863" y="2078038"/>
          <p14:tracePt t="46405" x="1179513" y="2078038"/>
          <p14:tracePt t="46412" x="1173163" y="2078038"/>
          <p14:tracePt t="46432" x="1166813" y="2078038"/>
          <p14:tracePt t="46439" x="1160463" y="2078038"/>
          <p14:tracePt t="46468" x="1154113" y="2078038"/>
          <p14:tracePt t="46480" x="1154113" y="2084388"/>
          <p14:tracePt t="46495" x="1154113" y="2090738"/>
          <p14:tracePt t="46509" x="1154113" y="2097088"/>
          <p14:tracePt t="46712" x="1160463" y="2097088"/>
          <p14:tracePt t="46723" x="1166813" y="2097088"/>
          <p14:tracePt t="46765" x="1173163" y="2097088"/>
          <p14:tracePt t="46785" x="1179513" y="2097088"/>
          <p14:tracePt t="46792" x="1185863" y="2097088"/>
          <p14:tracePt t="46808" x="1192213" y="2097088"/>
          <p14:tracePt t="46817" x="1198563" y="2097088"/>
          <p14:tracePt t="46823" x="1204913" y="2097088"/>
          <p14:tracePt t="46831" x="1217613" y="2097088"/>
          <p14:tracePt t="46842" x="1236663" y="2097088"/>
          <p14:tracePt t="46847" x="1249363" y="2097088"/>
          <p14:tracePt t="46855" x="1268413" y="2097088"/>
          <p14:tracePt t="46865" x="1293813" y="2097088"/>
          <p14:tracePt t="46871" x="1319213" y="2097088"/>
          <p14:tracePt t="46876" x="1344613" y="2103438"/>
          <p14:tracePt t="46882" x="1357313" y="2103438"/>
          <p14:tracePt t="46892" x="1376363" y="2109788"/>
          <p14:tracePt t="46902" x="1389063" y="2109788"/>
          <p14:tracePt t="46904" x="1401763" y="2116138"/>
          <p14:tracePt t="46913" x="1420813" y="2116138"/>
          <p14:tracePt t="46920" x="1439863" y="2116138"/>
          <p14:tracePt t="46924" x="1452563" y="2122488"/>
          <p14:tracePt t="46935" x="1471613" y="2122488"/>
          <p14:tracePt t="46940" x="1490663" y="2122488"/>
          <p14:tracePt t="46944" x="1503363" y="2122488"/>
          <p14:tracePt t="46952" x="1522413" y="2128838"/>
          <p14:tracePt t="46959" x="1541463" y="2128838"/>
          <p14:tracePt t="46966" x="1547813" y="2128838"/>
          <p14:tracePt t="46972" x="1560513" y="2128838"/>
          <p14:tracePt t="46981" x="1573213" y="2128838"/>
          <p14:tracePt t="46986" x="1579563" y="2128838"/>
          <p14:tracePt t="46993" x="1592263" y="2128838"/>
          <p14:tracePt t="47001" x="1598613" y="2128838"/>
          <p14:tracePt t="47007" x="1606550" y="2128838"/>
          <p14:tracePt t="47014" x="1619250" y="2128838"/>
          <p14:tracePt t="47031" x="1631950" y="2128838"/>
          <p14:tracePt t="47040" x="1644650" y="2128838"/>
          <p14:tracePt t="47054" x="1651000" y="2128838"/>
          <p14:tracePt t="47059" x="1657350" y="2128838"/>
          <p14:tracePt t="47065" x="1663700" y="2128838"/>
          <p14:tracePt t="47069" x="1670050" y="2128838"/>
          <p14:tracePt t="47076" x="1676400" y="2128838"/>
          <p14:tracePt t="47090" x="1682750" y="2128838"/>
          <p14:tracePt t="47107" x="1689100" y="2128838"/>
          <p14:tracePt t="47135" x="1695450" y="2128838"/>
          <p14:tracePt t="47156" x="1701800" y="2128838"/>
          <p14:tracePt t="47168" x="1708150" y="2128838"/>
          <p14:tracePt t="47541" x="1701800" y="2128838"/>
          <p14:tracePt t="47617" x="1695450" y="2128838"/>
          <p14:tracePt t="47663" x="1689100" y="2128838"/>
          <p14:tracePt t="47680" x="1682750" y="2128838"/>
          <p14:tracePt t="47721" x="1676400" y="2128838"/>
          <p14:tracePt t="47736" x="1670050" y="2128838"/>
          <p14:tracePt t="47749" x="1663700" y="2128838"/>
          <p14:tracePt t="47783" x="1657350" y="2135188"/>
          <p14:tracePt t="47804" x="1651000" y="2135188"/>
          <p14:tracePt t="47832" x="1644650" y="2135188"/>
          <p14:tracePt t="47848" x="1638300" y="2135188"/>
          <p14:tracePt t="47868" x="1631950" y="2135188"/>
          <p14:tracePt t="50182" x="1625600" y="2147888"/>
          <p14:tracePt t="50189" x="1619250" y="2173288"/>
          <p14:tracePt t="50197" x="1606550" y="2224088"/>
          <p14:tracePt t="50209" x="1573213" y="2332038"/>
          <p14:tracePt t="50214" x="1554163" y="2390775"/>
          <p14:tracePt t="50221" x="1547813" y="2435225"/>
          <p14:tracePt t="50228" x="1541463" y="2460625"/>
          <p14:tracePt t="50238" x="1528763" y="2486025"/>
          <p14:tracePt t="50245" x="1522413" y="2511425"/>
          <p14:tracePt t="50255" x="1516063" y="2517775"/>
          <p14:tracePt t="50258" x="1516063" y="2536825"/>
          <p14:tracePt t="50269" x="1509713" y="2543175"/>
          <p14:tracePt t="50272" x="1509713" y="2549525"/>
          <p14:tracePt t="50276" x="1509713" y="2555875"/>
          <p14:tracePt t="50291" x="1503363" y="2562225"/>
          <p14:tracePt t="50304" x="1503363" y="2568575"/>
          <p14:tracePt t="50319" x="1503363" y="2574925"/>
          <p14:tracePt t="50336" x="1503363" y="2581275"/>
          <p14:tracePt t="50378" x="1497013" y="2581275"/>
          <p14:tracePt t="50494" x="1490663" y="2581275"/>
          <p14:tracePt t="52129" x="1497013" y="2581275"/>
          <p14:tracePt t="52135" x="1516063" y="2581275"/>
          <p14:tracePt t="52143" x="1528763" y="2581275"/>
          <p14:tracePt t="52152" x="1547813" y="2581275"/>
          <p14:tracePt t="52156" x="1566863" y="2581275"/>
          <p14:tracePt t="52161" x="1579563" y="2587625"/>
          <p14:tracePt t="52168" x="1598613" y="2587625"/>
          <p14:tracePt t="52174" x="1625600" y="2593975"/>
          <p14:tracePt t="52183" x="1651000" y="2593975"/>
          <p14:tracePt t="52190" x="1670050" y="2593975"/>
          <p14:tracePt t="52196" x="1714500" y="2593975"/>
          <p14:tracePt t="52203" x="1739900" y="2593975"/>
          <p14:tracePt t="52210" x="1771650" y="2600325"/>
          <p14:tracePt t="52217" x="1797050" y="2606675"/>
          <p14:tracePt t="52224" x="1822450" y="2606675"/>
          <p14:tracePt t="52246" x="1866900" y="2613025"/>
          <p14:tracePt t="52251" x="1873250" y="2613025"/>
          <p14:tracePt t="52258" x="1879600" y="2613025"/>
          <p14:tracePt t="52265" x="1892300" y="2613025"/>
          <p14:tracePt t="52272" x="1898650" y="2613025"/>
          <p14:tracePt t="52278" x="1905000" y="2613025"/>
          <p14:tracePt t="52286" x="1911350" y="2613025"/>
          <p14:tracePt t="52299" x="1924050" y="2613025"/>
          <p14:tracePt t="52308" x="1930400" y="2613025"/>
          <p14:tracePt t="52321" x="1943100" y="2613025"/>
          <p14:tracePt t="52335" x="1949450" y="2613025"/>
          <p14:tracePt t="52342" x="1955800" y="2613025"/>
          <p14:tracePt t="52352" x="1962150" y="2613025"/>
          <p14:tracePt t="52358" x="1968500" y="2613025"/>
          <p14:tracePt t="52362" x="1974850" y="2613025"/>
          <p14:tracePt t="52369" x="1981200" y="2613025"/>
          <p14:tracePt t="52383" x="1987550" y="2613025"/>
          <p14:tracePt t="52391" x="1993900" y="2613025"/>
          <p14:tracePt t="52401" x="1993900" y="2619375"/>
          <p14:tracePt t="52407" x="2000250" y="2619375"/>
          <p14:tracePt t="52814" x="2006600" y="2619375"/>
          <p14:tracePt t="52822" x="2025650" y="2619375"/>
          <p14:tracePt t="52828" x="2044700" y="2619375"/>
          <p14:tracePt t="52837" x="2071688" y="2619375"/>
          <p14:tracePt t="52840" x="2097088" y="2619375"/>
          <p14:tracePt t="52847" x="2128838" y="2619375"/>
          <p14:tracePt t="52854" x="2173288" y="2619375"/>
          <p14:tracePt t="52863" x="2205038" y="2619375"/>
          <p14:tracePt t="52871" x="2249488" y="2619375"/>
          <p14:tracePt t="52876" x="2293938" y="2625725"/>
          <p14:tracePt t="52886" x="2338388" y="2632075"/>
          <p14:tracePt t="52897" x="2395538" y="2644775"/>
          <p14:tracePt t="52903" x="2408238" y="2644775"/>
          <p14:tracePt t="52909" x="2427288" y="2644775"/>
          <p14:tracePt t="52917" x="2446338" y="2644775"/>
          <p14:tracePt t="52926" x="2465388" y="2651125"/>
          <p14:tracePt t="52930" x="2478088" y="2651125"/>
          <p14:tracePt t="52937" x="2497138" y="2657475"/>
          <p14:tracePt t="52944" x="2517775" y="2657475"/>
          <p14:tracePt t="52951" x="2530475" y="2657475"/>
          <p14:tracePt t="52958" x="2555875" y="2663825"/>
          <p14:tracePt t="52966" x="2574925" y="2663825"/>
          <p14:tracePt t="52972" x="2600325" y="2670175"/>
          <p14:tracePt t="52981" x="2613025" y="2670175"/>
          <p14:tracePt t="52990" x="2632075" y="2676525"/>
          <p14:tracePt t="52995" x="2657475" y="2676525"/>
          <p14:tracePt t="53003" x="2676525" y="2682875"/>
          <p14:tracePt t="53006" x="2695575" y="2682875"/>
          <p14:tracePt t="53014" x="2714625" y="2682875"/>
          <p14:tracePt t="53022" x="2740025" y="2682875"/>
          <p14:tracePt t="53029" x="2752725" y="2682875"/>
          <p14:tracePt t="53038" x="2778125" y="2682875"/>
          <p14:tracePt t="53042" x="2797175" y="2682875"/>
          <p14:tracePt t="53048" x="2822575" y="2682875"/>
          <p14:tracePt t="53054" x="2841625" y="2682875"/>
          <p14:tracePt t="53061" x="2873375" y="2682875"/>
          <p14:tracePt t="53071" x="2898775" y="2682875"/>
          <p14:tracePt t="53078" x="2917825" y="2676525"/>
          <p14:tracePt t="53085" x="2943225" y="2676525"/>
          <p14:tracePt t="53090" x="2962275" y="2670175"/>
          <p14:tracePt t="53096" x="2989263" y="2670175"/>
          <p14:tracePt t="53107" x="3008313" y="2663825"/>
          <p14:tracePt t="53112" x="3027363" y="2663825"/>
          <p14:tracePt t="53120" x="3033713" y="2663825"/>
          <p14:tracePt t="53124" x="3052763" y="2657475"/>
          <p14:tracePt t="53131" x="3065463" y="2657475"/>
          <p14:tracePt t="53138" x="3071813" y="2651125"/>
          <p14:tracePt t="53145" x="3078163" y="2651125"/>
          <p14:tracePt t="53152" x="3084513" y="2651125"/>
          <p14:tracePt t="53160" x="3097213" y="2651125"/>
          <p14:tracePt t="53167" x="3109913" y="2651125"/>
          <p14:tracePt t="53177" x="3116263" y="2644775"/>
          <p14:tracePt t="53179" x="3122613" y="2644775"/>
          <p14:tracePt t="53187" x="3128963" y="2638425"/>
          <p14:tracePt t="53200" x="3141663" y="2638425"/>
          <p14:tracePt t="53207" x="3148013" y="2638425"/>
          <p14:tracePt t="53218" x="3148013" y="2632075"/>
          <p14:tracePt t="53226" x="3154363" y="2632075"/>
          <p14:tracePt t="53230" x="3167063" y="2632075"/>
          <p14:tracePt t="53242" x="3173413" y="2632075"/>
          <p14:tracePt t="53249" x="3179763" y="2632075"/>
          <p14:tracePt t="53262" x="3186113" y="2632075"/>
          <p14:tracePt t="53269" x="3192463" y="2632075"/>
          <p14:tracePt t="53279" x="3198813" y="2632075"/>
          <p14:tracePt t="53300" x="3205163" y="2632075"/>
          <p14:tracePt t="53314" x="3211513" y="2632075"/>
          <p14:tracePt t="53390" x="3211513" y="2625725"/>
          <p14:tracePt t="53404" x="3211513" y="2619375"/>
          <p14:tracePt t="53445" x="3205163" y="2619375"/>
          <p14:tracePt t="53466" x="3205163" y="2613025"/>
          <p14:tracePt t="53470" x="3205163" y="2606675"/>
          <p14:tracePt t="53478" x="3198813" y="2606675"/>
          <p14:tracePt t="53484" x="3192463" y="2606675"/>
          <p14:tracePt t="53491" x="3186113" y="2600325"/>
          <p14:tracePt t="53505" x="3173413" y="2593975"/>
          <p14:tracePt t="53512" x="3167063" y="2587625"/>
          <p14:tracePt t="53519" x="3160713" y="2587625"/>
          <p14:tracePt t="53526" x="3154363" y="2587625"/>
          <p14:tracePt t="53533" x="3148013" y="2581275"/>
          <p14:tracePt t="53540" x="3135313" y="2574925"/>
          <p14:tracePt t="53548" x="3122613" y="2568575"/>
          <p14:tracePt t="53554" x="3122613" y="2562225"/>
          <p14:tracePt t="53561" x="3109913" y="2562225"/>
          <p14:tracePt t="53567" x="3097213" y="2562225"/>
          <p14:tracePt t="53576" x="3097213" y="2555875"/>
          <p14:tracePt t="53583" x="3084513" y="2549525"/>
          <p14:tracePt t="53590" x="3071813" y="2549525"/>
          <p14:tracePt t="53599" x="3065463" y="2543175"/>
          <p14:tracePt t="53605" x="3059113" y="2543175"/>
          <p14:tracePt t="53609" x="3052763" y="2536825"/>
          <p14:tracePt t="53623" x="3040063" y="2536825"/>
          <p14:tracePt t="53631" x="3033713" y="2536825"/>
          <p14:tracePt t="53639" x="3027363" y="2536825"/>
          <p14:tracePt t="53645" x="3021013" y="2536825"/>
          <p14:tracePt t="53653" x="3014663" y="2536825"/>
          <p14:tracePt t="53662" x="3008313" y="2536825"/>
          <p14:tracePt t="53665" x="2995613" y="2536825"/>
          <p14:tracePt t="53675" x="2989263" y="2536825"/>
          <p14:tracePt t="53680" x="2976563" y="2536825"/>
          <p14:tracePt t="53692" x="2962275" y="2536825"/>
          <p14:tracePt t="53702" x="2949575" y="2536825"/>
          <p14:tracePt t="53708" x="2943225" y="2536825"/>
          <p14:tracePt t="53717" x="2936875" y="2536825"/>
          <p14:tracePt t="53722" x="2930525" y="2536825"/>
          <p14:tracePt t="53726" x="2917825" y="2536825"/>
          <p14:tracePt t="53734" x="2905125" y="2536825"/>
          <p14:tracePt t="53748" x="2892425" y="2536825"/>
          <p14:tracePt t="53754" x="2886075" y="2536825"/>
          <p14:tracePt t="53762" x="2879725" y="2536825"/>
          <p14:tracePt t="53769" x="2867025" y="2536825"/>
          <p14:tracePt t="53775" x="2860675" y="2536825"/>
          <p14:tracePt t="53783" x="2847975" y="2536825"/>
          <p14:tracePt t="53791" x="2828925" y="2536825"/>
          <p14:tracePt t="53802" x="2822575" y="2543175"/>
          <p14:tracePt t="53806" x="2809875" y="2543175"/>
          <p14:tracePt t="53812" x="2797175" y="2549525"/>
          <p14:tracePt t="53819" x="2790825" y="2549525"/>
          <p14:tracePt t="53824" x="2778125" y="2555875"/>
          <p14:tracePt t="53832" x="2771775" y="2555875"/>
          <p14:tracePt t="53838" x="2765425" y="2555875"/>
          <p14:tracePt t="53845" x="2752725" y="2555875"/>
          <p14:tracePt t="53851" x="2740025" y="2562225"/>
          <p14:tracePt t="53867" x="2733675" y="2562225"/>
          <p14:tracePt t="53883" x="2720975" y="2568575"/>
          <p14:tracePt t="53885" x="2714625" y="2568575"/>
          <p14:tracePt t="53893" x="2708275" y="2568575"/>
          <p14:tracePt t="53900" x="2701925" y="2568575"/>
          <p14:tracePt t="53907" x="2695575" y="2568575"/>
          <p14:tracePt t="53918" x="2689225" y="2568575"/>
          <p14:tracePt t="53931" x="2676525" y="2568575"/>
          <p14:tracePt t="53951" x="2670175" y="2568575"/>
          <p14:tracePt t="53957" x="2663825" y="2568575"/>
          <p14:tracePt t="53962" x="2657475" y="2568575"/>
          <p14:tracePt t="53976" x="2651125" y="2568575"/>
          <p14:tracePt t="53984" x="2644775" y="2568575"/>
          <p14:tracePt t="54011" x="2638425" y="2568575"/>
          <p14:tracePt t="54025" x="2632075" y="2568575"/>
          <p14:tracePt t="54048" x="2625725" y="2568575"/>
          <p14:tracePt t="54075" x="2619375" y="2568575"/>
          <p14:tracePt t="54089" x="2613025" y="2568575"/>
          <p14:tracePt t="54123" x="2606675" y="2568575"/>
          <p14:tracePt t="54135" x="2600325" y="2568575"/>
          <p14:tracePt t="54157" x="2593975" y="2568575"/>
          <p14:tracePt t="54186" x="2587625" y="2568575"/>
          <p14:tracePt t="54200" x="2581275" y="2568575"/>
          <p14:tracePt t="54214" x="2574925" y="2568575"/>
          <p14:tracePt t="54223" x="2568575" y="2568575"/>
          <p14:tracePt t="54225" x="2562225" y="2568575"/>
          <p14:tracePt t="54239" x="2555875" y="2568575"/>
          <p14:tracePt t="54247" x="2549525" y="2568575"/>
          <p14:tracePt t="54253" x="2543175" y="2568575"/>
          <p14:tracePt t="54260" x="2536825" y="2568575"/>
          <p14:tracePt t="54267" x="2530475" y="2568575"/>
          <p14:tracePt t="54281" x="2524125" y="2568575"/>
          <p14:tracePt t="54288" x="2517775" y="2568575"/>
          <p14:tracePt t="54309" x="2509838" y="2562225"/>
          <p14:tracePt t="54315" x="2503488" y="2562225"/>
          <p14:tracePt t="54322" x="2497138" y="2562225"/>
          <p14:tracePt t="54336" x="2490788" y="2562225"/>
          <p14:tracePt t="54343" x="2484438" y="2562225"/>
          <p14:tracePt t="54378" x="2478088" y="2562225"/>
          <p14:tracePt t="54392" x="2471738" y="2562225"/>
          <p14:tracePt t="54518" x="2478088" y="2562225"/>
          <p14:tracePt t="54601" x="2484438" y="2562225"/>
          <p14:tracePt t="54713" x="2490788" y="2562225"/>
          <p14:tracePt t="54851" x="2497138" y="2562225"/>
          <p14:tracePt t="54888" x="2503488" y="2562225"/>
          <p14:tracePt t="54899" x="2509838" y="2562225"/>
          <p14:tracePt t="54954" x="2517775" y="2562225"/>
          <p14:tracePt t="54967" x="2524125" y="2562225"/>
          <p14:tracePt t="54973" x="2524125" y="2568575"/>
          <p14:tracePt t="54988" x="2530475" y="2568575"/>
          <p14:tracePt t="54994" x="2536825" y="2568575"/>
          <p14:tracePt t="55001" x="2543175" y="2568575"/>
          <p14:tracePt t="55008" x="2549525" y="2568575"/>
          <p14:tracePt t="55015" x="2555875" y="2574925"/>
          <p14:tracePt t="55022" x="2562225" y="2574925"/>
          <p14:tracePt t="55029" x="2568575" y="2581275"/>
          <p14:tracePt t="55036" x="2574925" y="2581275"/>
          <p14:tracePt t="55043" x="2581275" y="2581275"/>
          <p14:tracePt t="55052" x="2587625" y="2581275"/>
          <p14:tracePt t="55059" x="2593975" y="2581275"/>
          <p14:tracePt t="55073" x="2606675" y="2581275"/>
          <p14:tracePt t="55081" x="2613025" y="2587625"/>
          <p14:tracePt t="55089" x="2619375" y="2587625"/>
          <p14:tracePt t="55094" x="2632075" y="2593975"/>
          <p14:tracePt t="55098" x="2638425" y="2593975"/>
          <p14:tracePt t="55105" x="2651125" y="2600325"/>
          <p14:tracePt t="55119" x="2670175" y="2600325"/>
          <p14:tracePt t="55125" x="2676525" y="2606675"/>
          <p14:tracePt t="55129" x="2695575" y="2606675"/>
          <p14:tracePt t="55132" x="2701925" y="2606675"/>
          <p14:tracePt t="55140" x="2708275" y="2613025"/>
          <p14:tracePt t="55155" x="2727325" y="2613025"/>
          <p14:tracePt t="55162" x="2733675" y="2613025"/>
          <p14:tracePt t="55170" x="2740025" y="2613025"/>
          <p14:tracePt t="55177" x="2746375" y="2613025"/>
          <p14:tracePt t="55182" x="2752725" y="2613025"/>
          <p14:tracePt t="55199" x="2759075" y="2613025"/>
          <p14:tracePt t="55202" x="2765425" y="2613025"/>
          <p14:tracePt t="55218" x="2771775" y="2613025"/>
          <p14:tracePt t="55231" x="2778125" y="2613025"/>
          <p14:tracePt t="55260" x="2784475" y="2613025"/>
          <p14:tracePt t="55283" x="2790825" y="2613025"/>
          <p14:tracePt t="55294" x="2797175" y="2613025"/>
          <p14:tracePt t="55334" x="2803525" y="2613025"/>
          <p14:tracePt t="55349" x="2809875" y="2613025"/>
          <p14:tracePt t="55373" x="2816225" y="2613025"/>
          <p14:tracePt t="55384" x="2822575" y="2613025"/>
          <p14:tracePt t="55390" x="2828925" y="2613025"/>
          <p14:tracePt t="55403" x="2835275" y="2613025"/>
          <p14:tracePt t="55413" x="2841625" y="2613025"/>
          <p14:tracePt t="55426" x="2854325" y="2613025"/>
          <p14:tracePt t="55433" x="2860675" y="2619375"/>
          <p14:tracePt t="55446" x="2873375" y="2619375"/>
          <p14:tracePt t="55455" x="2879725" y="2619375"/>
          <p14:tracePt t="55461" x="2886075" y="2619375"/>
          <p14:tracePt t="55470" x="2905125" y="2619375"/>
          <p14:tracePt t="55474" x="2917825" y="2619375"/>
          <p14:tracePt t="55485" x="2936875" y="2619375"/>
          <p14:tracePt t="55489" x="2955925" y="2619375"/>
          <p14:tracePt t="55493" x="2968625" y="2619375"/>
          <p14:tracePt t="55500" x="2995613" y="2619375"/>
          <p14:tracePt t="55511" x="3021013" y="2619375"/>
          <p14:tracePt t="55519" x="3046413" y="2619375"/>
          <p14:tracePt t="55523" x="3059113" y="2613025"/>
          <p14:tracePt t="55528" x="3071813" y="2613025"/>
          <p14:tracePt t="55534" x="3090863" y="2606675"/>
          <p14:tracePt t="55542" x="3097213" y="2606675"/>
          <p14:tracePt t="55550" x="3109913" y="2606675"/>
          <p14:tracePt t="55555" x="3116263" y="2600325"/>
          <p14:tracePt t="55572" x="3128963" y="2600325"/>
          <p14:tracePt t="55586" x="3135313" y="2593975"/>
          <p14:tracePt t="55593" x="3141663" y="2593975"/>
          <p14:tracePt t="55602" x="3148013" y="2593975"/>
          <p14:tracePt t="55606" x="3148013" y="2587625"/>
          <p14:tracePt t="55626" x="3154363" y="2587625"/>
          <p14:tracePt t="55662" x="3154363" y="2581275"/>
          <p14:tracePt t="55677" x="3154363" y="2574925"/>
          <p14:tracePt t="55688" x="3141663" y="2568575"/>
          <p14:tracePt t="55694" x="3122613" y="2562225"/>
          <p14:tracePt t="55701" x="3097213" y="2555875"/>
          <p14:tracePt t="55708" x="3052763" y="2543175"/>
          <p14:tracePt t="55716" x="2989263" y="2524125"/>
          <p14:tracePt t="55722" x="2924175" y="2511425"/>
          <p14:tracePt t="55729" x="2873375" y="2492375"/>
          <p14:tracePt t="55736" x="2822575" y="2486025"/>
          <p14:tracePt t="55743" x="2778125" y="2479675"/>
          <p14:tracePt t="55750" x="2752725" y="2473325"/>
          <p14:tracePt t="55756" x="2714625" y="2466975"/>
          <p14:tracePt t="55764" x="2682875" y="2460625"/>
          <p14:tracePt t="55770" x="2657475" y="2454275"/>
          <p14:tracePt t="55780" x="2625725" y="2447925"/>
          <p14:tracePt t="55786" x="2587625" y="2441575"/>
          <p14:tracePt t="55793" x="2568575" y="2441575"/>
          <p14:tracePt t="55801" x="2524125" y="2435225"/>
          <p14:tracePt t="55806" x="2490788" y="2435225"/>
          <p14:tracePt t="55814" x="2459038" y="2428875"/>
          <p14:tracePt t="55824" x="2420938" y="2428875"/>
          <p14:tracePt t="55825" x="2401888" y="2428875"/>
          <p14:tracePt t="55833" x="2376488" y="2428875"/>
          <p14:tracePt t="55841" x="2357438" y="2428875"/>
          <p14:tracePt t="55852" x="2338388" y="2428875"/>
          <p14:tracePt t="55858" x="2325688" y="2435225"/>
          <p14:tracePt t="55862" x="2312988" y="2441575"/>
          <p14:tracePt t="55867" x="2300288" y="2441575"/>
          <p14:tracePt t="55890" x="2274888" y="2460625"/>
          <p14:tracePt t="55895" x="2268538" y="2460625"/>
          <p14:tracePt t="55902" x="2262188" y="2460625"/>
          <p14:tracePt t="55912" x="2255838" y="2460625"/>
          <p14:tracePt t="55920" x="2255838" y="2466975"/>
          <p14:tracePt t="55923" x="2249488" y="2473325"/>
          <p14:tracePt t="55931" x="2243138" y="2473325"/>
          <p14:tracePt t="55937" x="2236788" y="2479675"/>
          <p14:tracePt t="55958" x="2236788" y="2486025"/>
          <p14:tracePt t="55974" x="2236788" y="2492375"/>
          <p14:tracePt t="56008" x="2236788" y="2498725"/>
          <p14:tracePt t="56017" x="2236788" y="2505075"/>
          <p14:tracePt t="56024" x="2236788" y="2511425"/>
          <p14:tracePt t="56035" x="2236788" y="2517775"/>
          <p14:tracePt t="56041" x="2243138" y="2530475"/>
          <p14:tracePt t="56050" x="2249488" y="2543175"/>
          <p14:tracePt t="56054" x="2262188" y="2562225"/>
          <p14:tracePt t="56061" x="2274888" y="2581275"/>
          <p14:tracePt t="56069" x="2281238" y="2600325"/>
          <p14:tracePt t="56075" x="2293938" y="2625725"/>
          <p14:tracePt t="56083" x="2306638" y="2632075"/>
          <p14:tracePt t="56092" x="2319338" y="2651125"/>
          <p14:tracePt t="56101" x="2325688" y="2663825"/>
          <p14:tracePt t="56103" x="2332038" y="2676525"/>
          <p14:tracePt t="56113" x="2344738" y="2682875"/>
          <p14:tracePt t="56126" x="2357438" y="2701925"/>
          <p14:tracePt t="56130" x="2370138" y="2708275"/>
          <p14:tracePt t="56138" x="2382838" y="2714625"/>
          <p14:tracePt t="56144" x="2389188" y="2727325"/>
          <p14:tracePt t="56154" x="2408238" y="2727325"/>
          <p14:tracePt t="56161" x="2427288" y="2733675"/>
          <p14:tracePt t="56172" x="2484438" y="2752725"/>
          <p14:tracePt t="56180" x="2517775" y="2752725"/>
          <p14:tracePt t="56186" x="2543175" y="2759075"/>
          <p14:tracePt t="56195" x="2568575" y="2765425"/>
          <p14:tracePt t="56204" x="2593975" y="2765425"/>
          <p14:tracePt t="56208" x="2606675" y="2765425"/>
          <p14:tracePt t="56218" x="2625725" y="2765425"/>
          <p14:tracePt t="56221" x="2644775" y="2765425"/>
          <p14:tracePt t="56228" x="2657475" y="2765425"/>
          <p14:tracePt t="56234" x="2676525" y="2765425"/>
          <p14:tracePt t="56241" x="2689225" y="2765425"/>
          <p14:tracePt t="56252" x="2701925" y="2759075"/>
          <p14:tracePt t="56258" x="2720975" y="2752725"/>
          <p14:tracePt t="56268" x="2733675" y="2746375"/>
          <p14:tracePt t="56273" x="2752725" y="2733675"/>
          <p14:tracePt t="56278" x="2759075" y="2727325"/>
          <p14:tracePt t="56286" x="2778125" y="2720975"/>
          <p14:tracePt t="56290" x="2797175" y="2708275"/>
          <p14:tracePt t="56299" x="2809875" y="2701925"/>
          <p14:tracePt t="56303" x="2816225" y="2695575"/>
          <p14:tracePt t="56311" x="2828925" y="2689225"/>
          <p14:tracePt t="56318" x="2835275" y="2682875"/>
          <p14:tracePt t="56325" x="2841625" y="2676525"/>
          <p14:tracePt t="56332" x="2854325" y="2670175"/>
          <p14:tracePt t="56338" x="2867025" y="2663825"/>
          <p14:tracePt t="56350" x="2873375" y="2651125"/>
          <p14:tracePt t="56355" x="2879725" y="2644775"/>
          <p14:tracePt t="56360" x="2892425" y="2638425"/>
          <p14:tracePt t="56367" x="2905125" y="2638425"/>
          <p14:tracePt t="56375" x="2917825" y="2632075"/>
          <p14:tracePt t="56380" x="2924175" y="2625725"/>
          <p14:tracePt t="56387" x="2936875" y="2619375"/>
          <p14:tracePt t="56395" x="2955925" y="2613025"/>
          <p14:tracePt t="56401" x="2962275" y="2613025"/>
          <p14:tracePt t="56408" x="2982913" y="2606675"/>
          <p14:tracePt t="56416" x="3008313" y="2593975"/>
          <p14:tracePt t="56421" x="3033713" y="2587625"/>
          <p14:tracePt t="56431" x="3065463" y="2581275"/>
          <p14:tracePt t="56439" x="3103563" y="2574925"/>
          <p14:tracePt t="56445" x="3135313" y="2562225"/>
          <p14:tracePt t="56451" x="3179763" y="2555875"/>
          <p14:tracePt t="56458" x="3224213" y="2543175"/>
          <p14:tracePt t="56464" x="3281363" y="2536825"/>
          <p14:tracePt t="56470" x="3338513" y="2530475"/>
          <p14:tracePt t="56477" x="3370263" y="2530475"/>
          <p14:tracePt t="56484" x="3402013" y="2524125"/>
          <p14:tracePt t="56491" x="3435350" y="2524125"/>
          <p14:tracePt t="56498" x="3460750" y="2524125"/>
          <p14:tracePt t="56505" x="3498850" y="2524125"/>
          <p14:tracePt t="56512" x="3524250" y="2524125"/>
          <p14:tracePt t="56519" x="3556000" y="2524125"/>
          <p14:tracePt t="56528" x="3587750" y="2524125"/>
          <p14:tracePt t="56536" x="3613150" y="2524125"/>
          <p14:tracePt t="56542" x="3632200" y="2524125"/>
          <p14:tracePt t="56552" x="3644900" y="2524125"/>
          <p14:tracePt t="56555" x="3657600" y="2524125"/>
          <p14:tracePt t="56561" x="3670300" y="2524125"/>
          <p14:tracePt t="56574" x="3676650" y="2524125"/>
          <p14:tracePt t="56582" x="3683000" y="2524125"/>
          <p14:tracePt t="56597" x="3689350" y="2524125"/>
          <p14:tracePt t="56977" x="3695700" y="2524125"/>
          <p14:tracePt t="56983" x="3721100" y="2524125"/>
          <p14:tracePt t="56990" x="3746500" y="2536825"/>
          <p14:tracePt t="56997" x="3771900" y="2543175"/>
          <p14:tracePt t="57004" x="3803650" y="2555875"/>
          <p14:tracePt t="57011" x="3854450" y="2574925"/>
          <p14:tracePt t="57018" x="3900488" y="2587625"/>
          <p14:tracePt t="57025" x="3925888" y="2606675"/>
          <p14:tracePt t="57033" x="3963988" y="2613025"/>
          <p14:tracePt t="57038" x="3976688" y="2625725"/>
          <p14:tracePt t="57046" x="3995738" y="2632075"/>
          <p14:tracePt t="57052" x="4014788" y="2644775"/>
          <p14:tracePt t="57059" x="4027488" y="2651125"/>
          <p14:tracePt t="57067" x="4033838" y="2651125"/>
          <p14:tracePt t="57073" x="4040188" y="2657475"/>
          <p14:tracePt t="57080" x="4046538" y="2657475"/>
          <p14:tracePt t="57087" x="4052888" y="2663825"/>
          <p14:tracePt t="57094" x="4059238" y="2663825"/>
          <p14:tracePt t="57101" x="4065588" y="2670175"/>
          <p14:tracePt t="57116" x="4071938" y="2670175"/>
          <p14:tracePt t="57122" x="4078288" y="2670175"/>
          <p14:tracePt t="57136" x="4084638" y="2676525"/>
          <p14:tracePt t="57143" x="4090988" y="2676525"/>
          <p14:tracePt t="57150" x="4097338" y="2682875"/>
          <p14:tracePt t="57164" x="4097338" y="2689225"/>
          <p14:tracePt t="57184" x="4103688" y="2689225"/>
          <p14:tracePt t="57199" x="4110038" y="2689225"/>
          <p14:tracePt t="57234" x="4116388" y="2689225"/>
          <p14:tracePt t="59231" x="4110038" y="2689225"/>
          <p14:tracePt t="59235" x="4097338" y="2689225"/>
          <p14:tracePt t="59242" x="4090988" y="2689225"/>
          <p14:tracePt t="59255" x="4078288" y="2689225"/>
          <p14:tracePt t="59269" x="4065588" y="2689225"/>
          <p14:tracePt t="59272" x="4052888" y="2689225"/>
          <p14:tracePt t="59286" x="4040188" y="2689225"/>
          <p14:tracePt t="59292" x="4033838" y="2689225"/>
          <p14:tracePt t="59297" x="4014788" y="2689225"/>
          <p14:tracePt t="59305" x="4002088" y="2689225"/>
          <p14:tracePt t="59311" x="3983038" y="2689225"/>
          <p14:tracePt t="59318" x="3963988" y="2689225"/>
          <p14:tracePt t="59325" x="3951288" y="2689225"/>
          <p14:tracePt t="59332" x="3938588" y="2689225"/>
          <p14:tracePt t="59339" x="3925888" y="2689225"/>
          <p14:tracePt t="59350" x="3906838" y="2689225"/>
          <p14:tracePt t="59356" x="3894138" y="2689225"/>
          <p14:tracePt t="59362" x="3879850" y="2689225"/>
          <p14:tracePt t="59367" x="3860800" y="2689225"/>
          <p14:tracePt t="59374" x="3854450" y="2689225"/>
          <p14:tracePt t="59382" x="3841750" y="2689225"/>
          <p14:tracePt t="59388" x="3835400" y="2689225"/>
          <p14:tracePt t="59394" x="3822700" y="2689225"/>
          <p14:tracePt t="59404" x="3810000" y="2689225"/>
          <p14:tracePt t="59410" x="3803650" y="2689225"/>
          <p14:tracePt t="59421" x="3797300" y="2689225"/>
          <p14:tracePt t="59424" x="3790950" y="2689225"/>
          <p14:tracePt t="59430" x="3778250" y="2689225"/>
          <p14:tracePt t="59436" x="3765550" y="2689225"/>
          <p14:tracePt t="59450" x="3752850" y="2689225"/>
          <p14:tracePt t="59459" x="3746500" y="2689225"/>
          <p14:tracePt t="59472" x="3733800" y="2689225"/>
          <p14:tracePt t="59476" x="3721100" y="2689225"/>
          <p14:tracePt t="59484" x="3708400" y="2689225"/>
          <p14:tracePt t="59492" x="3702050" y="2689225"/>
          <p14:tracePt t="59505" x="3689350" y="2689225"/>
          <p14:tracePt t="59522" x="3683000" y="2689225"/>
          <p14:tracePt t="59530" x="3670300" y="2689225"/>
          <p14:tracePt t="59555" x="3657600" y="2689225"/>
          <p14:tracePt t="59561" x="3651250" y="2689225"/>
          <p14:tracePt t="59574" x="3651250" y="2695575"/>
          <p14:tracePt t="59583" x="3644900" y="2695575"/>
          <p14:tracePt t="59604" x="3638550" y="2695575"/>
          <p14:tracePt t="60014" x="3619500" y="2695575"/>
          <p14:tracePt t="60022" x="3581400" y="2701925"/>
          <p14:tracePt t="60027" x="3498850" y="2727325"/>
          <p14:tracePt t="60035" x="3427413" y="2746375"/>
          <p14:tracePt t="60039" x="3351213" y="2759075"/>
          <p14:tracePt t="60048" x="3294063" y="2778125"/>
          <p14:tracePt t="60052" x="3224213" y="2798763"/>
          <p14:tracePt t="60059" x="3173413" y="2811463"/>
          <p14:tracePt t="60067" x="3116263" y="2817813"/>
          <p14:tracePt t="60073" x="3052763" y="2836863"/>
          <p14:tracePt t="60081" x="2962275" y="2855913"/>
          <p14:tracePt t="60087" x="2898775" y="2868613"/>
          <p14:tracePt t="60094" x="2828925" y="2887663"/>
          <p14:tracePt t="60101" x="2778125" y="2894013"/>
          <p14:tracePt t="60108" x="2720975" y="2900363"/>
          <p14:tracePt t="60118" x="2676525" y="2919413"/>
          <p14:tracePt t="60126" x="2632075" y="2925763"/>
          <p14:tracePt t="60131" x="2587625" y="2932113"/>
          <p14:tracePt t="60136" x="2555875" y="2938463"/>
          <p14:tracePt t="60143" x="2517775" y="2938463"/>
          <p14:tracePt t="60152" x="2497138" y="2944813"/>
          <p14:tracePt t="60159" x="2459038" y="2951163"/>
          <p14:tracePt t="60170" x="2433638" y="2957513"/>
          <p14:tracePt t="60173" x="2414588" y="2957513"/>
          <p14:tracePt t="60177" x="2395538" y="2963863"/>
          <p14:tracePt t="60184" x="2376488" y="2963863"/>
          <p14:tracePt t="60191" x="2357438" y="2963863"/>
          <p14:tracePt t="60198" x="2344738" y="2963863"/>
          <p14:tracePt t="60208" x="2332038" y="2970213"/>
          <p14:tracePt t="60217" x="2319338" y="2970213"/>
          <p14:tracePt t="60223" x="2319338" y="2976563"/>
          <p14:tracePt t="60228" x="2306638" y="2976563"/>
          <p14:tracePt t="60233" x="2312988" y="2976563"/>
          <p14:tracePt t="60616" x="2351088" y="2976563"/>
          <p14:tracePt t="60623" x="2395538" y="2976563"/>
          <p14:tracePt t="60630" x="2427288" y="2970213"/>
          <p14:tracePt t="60638" x="2465388" y="2970213"/>
          <p14:tracePt t="60641" x="2497138" y="2970213"/>
          <p14:tracePt t="60649" x="2530475" y="2970213"/>
          <p14:tracePt t="60656" x="2555875" y="2970213"/>
          <p14:tracePt t="60663" x="2587625" y="2970213"/>
          <p14:tracePt t="60670" x="2619375" y="2970213"/>
          <p14:tracePt t="60676" x="2638425" y="2970213"/>
          <p14:tracePt t="60683" x="2676525" y="2970213"/>
          <p14:tracePt t="60690" x="2708275" y="2970213"/>
          <p14:tracePt t="60697" x="2752725" y="2970213"/>
          <p14:tracePt t="60704" x="2797175" y="2982913"/>
          <p14:tracePt t="60713" x="2828925" y="2989263"/>
          <p14:tracePt t="60721" x="2873375" y="2995613"/>
          <p14:tracePt t="60727" x="2905125" y="2995613"/>
          <p14:tracePt t="60735" x="2943225" y="3001963"/>
          <p14:tracePt t="60739" x="2976563" y="3008313"/>
          <p14:tracePt t="60746" x="2995613" y="3014663"/>
          <p14:tracePt t="60754" x="3008313" y="3014663"/>
          <p14:tracePt t="60761" x="3027363" y="3014663"/>
          <p14:tracePt t="60767" x="3040063" y="3021013"/>
          <p14:tracePt t="60773" x="3046413" y="3021013"/>
          <p14:tracePt t="60784" x="3052763" y="3021013"/>
          <p14:tracePt t="60791" x="3065463" y="3021013"/>
          <p14:tracePt t="61178" x="3059113" y="3021013"/>
          <p14:tracePt t="61183" x="3052763" y="3021013"/>
          <p14:tracePt t="61191" x="3052763" y="3014663"/>
          <p14:tracePt t="61205" x="3052763" y="3008313"/>
          <p14:tracePt t="61211" x="3052763" y="3001963"/>
          <p14:tracePt t="61225" x="3059113" y="2995613"/>
          <p14:tracePt t="61230" x="3065463" y="2982913"/>
          <p14:tracePt t="61237" x="3084513" y="2963863"/>
          <p14:tracePt t="61244" x="3097213" y="2951163"/>
          <p14:tracePt t="61251" x="3135313" y="2925763"/>
          <p14:tracePt t="61258" x="3167063" y="2894013"/>
          <p14:tracePt t="61265" x="3205163" y="2874963"/>
          <p14:tracePt t="61272" x="3243263" y="2843213"/>
          <p14:tracePt t="61279" x="3268663" y="2830513"/>
          <p14:tracePt t="61286" x="3287713" y="2811463"/>
          <p14:tracePt t="61293" x="3300413" y="2798763"/>
          <p14:tracePt t="61300" x="3319463" y="2784475"/>
          <p14:tracePt t="61306" x="3332163" y="2784475"/>
          <p14:tracePt t="61315" x="3344863" y="2778125"/>
          <p14:tracePt t="61323" x="3344863" y="2771775"/>
          <p14:tracePt t="61330" x="3351213" y="2765425"/>
          <p14:tracePt t="61339" x="3357563" y="2765425"/>
          <p14:tracePt t="61344" x="3363913" y="2765425"/>
          <p14:tracePt t="61348" x="3363913" y="2759075"/>
          <p14:tracePt t="61355" x="3370263" y="2759075"/>
          <p14:tracePt t="61369" x="3376613" y="2752725"/>
          <p14:tracePt t="61384" x="3376613" y="2746375"/>
          <p14:tracePt t="61404" x="3382963" y="2746375"/>
          <p14:tracePt t="61870" x="3395663" y="2746375"/>
          <p14:tracePt t="61879" x="3408363" y="2746375"/>
          <p14:tracePt t="61884" x="3427413" y="2746375"/>
          <p14:tracePt t="61893" x="3448050" y="2746375"/>
          <p14:tracePt t="61896" x="3460750" y="2746375"/>
          <p14:tracePt t="61902" x="3479800" y="2746375"/>
          <p14:tracePt t="61909" x="3498850" y="2746375"/>
          <p14:tracePt t="61916" x="3511550" y="2746375"/>
          <p14:tracePt t="61925" x="3530600" y="2746375"/>
          <p14:tracePt t="61935" x="3556000" y="2746375"/>
          <p14:tracePt t="61940" x="3575050" y="2746375"/>
          <p14:tracePt t="61943" x="3600450" y="2746375"/>
          <p14:tracePt t="61953" x="3632200" y="2746375"/>
          <p14:tracePt t="61961" x="3676650" y="2746375"/>
          <p14:tracePt t="61968" x="3721100" y="2740025"/>
          <p14:tracePt t="61972" x="3771900" y="2740025"/>
          <p14:tracePt t="61979" x="3829050" y="2733675"/>
          <p14:tracePt t="61986" x="3873500" y="2733675"/>
          <p14:tracePt t="61993" x="3906838" y="2733675"/>
          <p14:tracePt t="62000" x="3938588" y="2733675"/>
          <p14:tracePt t="62006" x="3957638" y="2733675"/>
          <p14:tracePt t="62015" x="3970338" y="2733675"/>
          <p14:tracePt t="62020" x="3983038" y="2733675"/>
          <p14:tracePt t="62029" x="3989388" y="2733675"/>
          <p14:tracePt t="62037" x="4002088" y="2733675"/>
          <p14:tracePt t="62043" x="4014788" y="2733675"/>
          <p14:tracePt t="62053" x="4021138" y="2733675"/>
          <p14:tracePt t="62056" x="4033838" y="2733675"/>
          <p14:tracePt t="62062" x="4052888" y="2733675"/>
          <p14:tracePt t="62069" x="4065588" y="2733675"/>
          <p14:tracePt t="62075" x="4090988" y="2733675"/>
          <p14:tracePt t="62083" x="4116388" y="2733675"/>
          <p14:tracePt t="62089" x="4148138" y="2733675"/>
          <p14:tracePt t="62098" x="4179888" y="2733675"/>
          <p14:tracePt t="62103" x="4211638" y="2733675"/>
          <p14:tracePt t="62110" x="4237038" y="2733675"/>
          <p14:tracePt t="62118" x="4268788" y="2733675"/>
          <p14:tracePt t="62126" x="4300538" y="2733675"/>
          <p14:tracePt t="62134" x="4325938" y="2727325"/>
          <p14:tracePt t="62141" x="4338638" y="2727325"/>
          <p14:tracePt t="62145" x="4359275" y="2727325"/>
          <p14:tracePt t="62152" x="4378325" y="2727325"/>
          <p14:tracePt t="62159" x="4384675" y="2720975"/>
          <p14:tracePt t="62167" x="4403725" y="2720975"/>
          <p14:tracePt t="62176" x="4416425" y="2720975"/>
          <p14:tracePt t="62179" x="4422775" y="2720975"/>
          <p14:tracePt t="62186" x="4435475" y="2714625"/>
          <p14:tracePt t="62193" x="4441825" y="2714625"/>
          <p14:tracePt t="62464" x="4492625" y="2714625"/>
          <p14:tracePt t="62471" x="4543425" y="2714625"/>
          <p14:tracePt t="62480" x="4587875" y="2714625"/>
          <p14:tracePt t="62487" x="4619625" y="2714625"/>
          <p14:tracePt t="62490" x="4651375" y="2714625"/>
          <p14:tracePt t="62502" x="4689475" y="2720975"/>
          <p14:tracePt t="62508" x="4708525" y="2720975"/>
          <p14:tracePt t="62511" x="4733925" y="2720975"/>
          <p14:tracePt t="62519" x="4765675" y="2720975"/>
          <p14:tracePt t="62528" x="4791075" y="2727325"/>
          <p14:tracePt t="62536" x="4837113" y="2727325"/>
          <p14:tracePt t="62541" x="4868863" y="2740025"/>
          <p14:tracePt t="62547" x="4926013" y="2746375"/>
          <p14:tracePt t="62553" x="4989513" y="2752725"/>
          <p14:tracePt t="62561" x="5053013" y="2752725"/>
          <p14:tracePt t="62567" x="5110163" y="2759075"/>
          <p14:tracePt t="62574" x="5160963" y="2765425"/>
          <p14:tracePt t="62587" x="5199063" y="2778125"/>
          <p14:tracePt t="62591" x="5243513" y="2778125"/>
          <p14:tracePt t="62598" x="5276850" y="2784475"/>
          <p14:tracePt t="62604" x="5321300" y="2784475"/>
          <p14:tracePt t="62611" x="5353050" y="2784475"/>
          <p14:tracePt t="62618" x="5378450" y="2792413"/>
          <p14:tracePt t="62623" x="5410200" y="2792413"/>
          <p14:tracePt t="62632" x="5441950" y="2792413"/>
          <p14:tracePt t="62637" x="5467350" y="2798763"/>
          <p14:tracePt t="62644" x="5492750" y="2798763"/>
          <p14:tracePt t="62651" x="5505450" y="2798763"/>
          <p14:tracePt t="62661" x="5524500" y="2798763"/>
          <p14:tracePt t="62669" x="5543550" y="2798763"/>
          <p14:tracePt t="62674" x="5549900" y="2798763"/>
          <p14:tracePt t="62678" x="5562600" y="2798763"/>
          <p14:tracePt t="62687" x="5568950" y="2798763"/>
          <p14:tracePt t="62692" x="5575300" y="2798763"/>
          <p14:tracePt t="62699" x="5581650" y="2798763"/>
          <p14:tracePt t="62709" x="5588000" y="2798763"/>
          <p14:tracePt t="62712" x="5594350" y="2798763"/>
          <p14:tracePt t="62720" x="5600700" y="2798763"/>
          <p14:tracePt t="62727" x="5607050" y="2798763"/>
          <p14:tracePt t="62734" x="5613400" y="2798763"/>
          <p14:tracePt t="62743" x="5619750" y="2798763"/>
          <p14:tracePt t="62773" x="5626100" y="2798763"/>
          <p14:tracePt t="62778" x="5626100" y="2792413"/>
          <p14:tracePt t="62826" x="5613400" y="2784475"/>
          <p14:tracePt t="62837" x="5607050" y="2784475"/>
          <p14:tracePt t="62839" x="5581650" y="2778125"/>
          <p14:tracePt t="62849" x="5524500" y="2771775"/>
          <p14:tracePt t="62855" x="5429250" y="2765425"/>
          <p14:tracePt t="62858" x="5314950" y="2752725"/>
          <p14:tracePt t="62868" x="5230813" y="2752725"/>
          <p14:tracePt t="62876" x="5141913" y="2752725"/>
          <p14:tracePt t="62879" x="5072063" y="2752725"/>
          <p14:tracePt t="62886" x="5002213" y="2759075"/>
          <p14:tracePt t="62893" x="4919663" y="2759075"/>
          <p14:tracePt t="62900" x="4824413" y="2765425"/>
          <p14:tracePt t="62907" x="4740275" y="2765425"/>
          <p14:tracePt t="62914" x="4651375" y="2771775"/>
          <p14:tracePt t="62921" x="4581525" y="2771775"/>
          <p14:tracePt t="62928" x="4505325" y="2771775"/>
          <p14:tracePt t="62935" x="4410075" y="2784475"/>
          <p14:tracePt t="62943" x="4313238" y="2792413"/>
          <p14:tracePt t="62952" x="4217988" y="2792413"/>
          <p14:tracePt t="62959" x="4141788" y="2792413"/>
          <p14:tracePt t="62962" x="4071938" y="2792413"/>
          <p14:tracePt t="62969" x="3995738" y="2792413"/>
          <p14:tracePt t="62981" x="3932238" y="2798763"/>
          <p14:tracePt t="62988" x="3848100" y="2798763"/>
          <p14:tracePt t="62994" x="3771900" y="2798763"/>
          <p14:tracePt t="62997" x="3695700" y="2792413"/>
          <p14:tracePt t="63004" x="3619500" y="2792413"/>
          <p14:tracePt t="63014" x="3556000" y="2792413"/>
          <p14:tracePt t="63023" x="3486150" y="2792413"/>
          <p14:tracePt t="63026" x="3408363" y="2792413"/>
          <p14:tracePt t="63032" x="3351213" y="2792413"/>
          <p14:tracePt t="63038" x="3287713" y="2798763"/>
          <p14:tracePt t="63045" x="3236913" y="2811463"/>
          <p14:tracePt t="63055" x="3179763" y="2817813"/>
          <p14:tracePt t="63062" x="3148013" y="2817813"/>
          <p14:tracePt t="63071" x="3109913" y="2824163"/>
          <p14:tracePt t="63073" x="3090863" y="2824163"/>
          <p14:tracePt t="63080" x="3065463" y="2830513"/>
          <p14:tracePt t="63087" x="3046413" y="2836863"/>
          <p14:tracePt t="63094" x="3021013" y="2836863"/>
          <p14:tracePt t="63101" x="3008313" y="2843213"/>
          <p14:tracePt t="63108" x="2982913" y="2843213"/>
          <p14:tracePt t="63115" x="2962275" y="2843213"/>
          <p14:tracePt t="63124" x="2955925" y="2843213"/>
          <p14:tracePt t="63476" x="2898775" y="2849563"/>
          <p14:tracePt t="63482" x="2822575" y="2855913"/>
          <p14:tracePt t="63488" x="2727325" y="2874963"/>
          <p14:tracePt t="63495" x="2638425" y="2894013"/>
          <p14:tracePt t="63502" x="2555875" y="2906713"/>
          <p14:tracePt t="63510" x="2465388" y="2925763"/>
          <p14:tracePt t="63516" x="2382838" y="2932113"/>
          <p14:tracePt t="63523" x="2274888" y="2963863"/>
          <p14:tracePt t="63532" x="2166938" y="2976563"/>
          <p14:tracePt t="63537" x="2071688" y="2989263"/>
          <p14:tracePt t="63545" x="1993900" y="3001963"/>
          <p14:tracePt t="63553" x="1943100" y="3014663"/>
          <p14:tracePt t="63561" x="1898650" y="3021013"/>
          <p14:tracePt t="63568" x="1828800" y="3027363"/>
          <p14:tracePt t="63573" x="1765300" y="3033713"/>
          <p14:tracePt t="63581" x="1701800" y="3033713"/>
          <p14:tracePt t="63587" x="1657350" y="3033713"/>
          <p14:tracePt t="63592" x="1619250" y="3033713"/>
          <p14:tracePt t="63602" x="1579563" y="3033713"/>
          <p14:tracePt t="63607" x="1560513" y="3027363"/>
          <p14:tracePt t="63616" x="1541463" y="3021013"/>
          <p14:tracePt t="63621" x="1522413" y="3021013"/>
          <p14:tracePt t="63627" x="1503363" y="3014663"/>
          <p14:tracePt t="63634" x="1484313" y="3008313"/>
          <p14:tracePt t="63641" x="1477963" y="3001963"/>
          <p14:tracePt t="63649" x="1465263" y="2995613"/>
          <p14:tracePt t="63655" x="1446213" y="2989263"/>
          <p14:tracePt t="63662" x="1439863" y="2989263"/>
          <p14:tracePt t="63669" x="1427163" y="2982913"/>
          <p14:tracePt t="63676" x="1414463" y="2976563"/>
          <p14:tracePt t="63683" x="1395413" y="2970213"/>
          <p14:tracePt t="63692" x="1389063" y="2963863"/>
          <p14:tracePt t="63700" x="1376363" y="2963863"/>
          <p14:tracePt t="63709" x="1363663" y="2963863"/>
          <p14:tracePt t="63712" x="1357313" y="2963863"/>
          <p14:tracePt t="63719" x="1344613" y="2963863"/>
          <p14:tracePt t="63724" x="1325563" y="2957513"/>
          <p14:tracePt t="63732" x="1319213" y="2957513"/>
          <p14:tracePt t="63740" x="1306513" y="2951163"/>
          <p14:tracePt t="63747" x="1293813" y="2951163"/>
          <p14:tracePt t="63756" x="1287463" y="2951163"/>
          <p14:tracePt t="63758" x="1274763" y="2951163"/>
          <p14:tracePt t="63766" x="1268413" y="2951163"/>
          <p14:tracePt t="63772" x="1249363" y="2951163"/>
          <p14:tracePt t="63781" x="1236663" y="2951163"/>
          <p14:tracePt t="63786" x="1223963" y="2951163"/>
          <p14:tracePt t="63794" x="1211263" y="2951163"/>
          <p14:tracePt t="63801" x="1192213" y="2951163"/>
          <p14:tracePt t="63808" x="1185863" y="2951163"/>
          <p14:tracePt t="63818" x="1166813" y="2951163"/>
          <p14:tracePt t="63825" x="1160463" y="2951163"/>
          <p14:tracePt t="63830" x="1139825" y="2951163"/>
          <p14:tracePt t="63838" x="1120775" y="2951163"/>
          <p14:tracePt t="63848" x="1114425" y="2951163"/>
          <p14:tracePt t="63851" x="1095375" y="2951163"/>
          <p14:tracePt t="63856" x="1082675" y="2951163"/>
          <p14:tracePt t="63864" x="1069975" y="2951163"/>
          <p14:tracePt t="63869" x="1057275" y="2951163"/>
          <p14:tracePt t="63881" x="1038225" y="2951163"/>
          <p14:tracePt t="63883" x="1031875" y="2951163"/>
          <p14:tracePt t="63890" x="1019175" y="2944813"/>
          <p14:tracePt t="63898" x="1012825" y="2944813"/>
          <p14:tracePt t="63904" x="1006475" y="2944813"/>
          <p14:tracePt t="63911" x="1000125" y="2938463"/>
          <p14:tracePt t="63919" x="993775" y="2938463"/>
          <p14:tracePt t="63925" x="987425" y="2938463"/>
          <p14:tracePt t="63935" x="981075" y="2938463"/>
          <p14:tracePt t="63942" x="974725" y="2938463"/>
          <p14:tracePt t="63951" x="974725" y="2932113"/>
          <p14:tracePt t="63956" x="968375" y="2932113"/>
          <p14:tracePt t="63960" x="962025" y="2925763"/>
          <p14:tracePt t="63976" x="955675" y="2919413"/>
          <p14:tracePt t="63986" x="949325" y="2919413"/>
          <p14:tracePt t="64017" x="942975" y="2919413"/>
          <p14:tracePt t="64029" x="936625" y="2919413"/>
          <p14:tracePt t="64043" x="930275" y="2919413"/>
          <p14:tracePt t="64077" x="923925" y="2919413"/>
          <p14:tracePt t="64092" x="917575" y="2919413"/>
          <p14:tracePt t="64128" x="911225" y="2919413"/>
          <p14:tracePt t="64223" x="911225" y="2925763"/>
          <p14:tracePt t="64357" x="917575" y="2925763"/>
          <p14:tracePt t="64390" x="923925" y="2925763"/>
          <p14:tracePt t="64537" x="930275" y="2925763"/>
          <p14:tracePt t="64575" x="936625" y="2925763"/>
          <p14:tracePt t="64662" x="942975" y="2925763"/>
          <p14:tracePt t="66399" x="949325" y="2925763"/>
          <p14:tracePt t="66405" x="955675" y="2925763"/>
          <p14:tracePt t="66413" x="962025" y="2919413"/>
          <p14:tracePt t="66419" x="974725" y="2919413"/>
          <p14:tracePt t="66426" x="981075" y="2919413"/>
          <p14:tracePt t="66433" x="1000125" y="2919413"/>
          <p14:tracePt t="66440" x="1019175" y="2919413"/>
          <p14:tracePt t="66447" x="1025525" y="2913063"/>
          <p14:tracePt t="66456" x="1044575" y="2913063"/>
          <p14:tracePt t="66464" x="1063625" y="2913063"/>
          <p14:tracePt t="66472" x="1069975" y="2913063"/>
          <p14:tracePt t="66476" x="1076325" y="2913063"/>
          <p14:tracePt t="66490" x="1095375" y="2913063"/>
          <p14:tracePt t="66495" x="1108075" y="2913063"/>
          <p14:tracePt t="66509" x="1114425" y="2913063"/>
          <p14:tracePt t="66517" x="1120775" y="2913063"/>
          <p14:tracePt t="66525" x="1127125" y="2913063"/>
          <p14:tracePt t="66538" x="1139825" y="2913063"/>
          <p14:tracePt t="66545" x="1147763" y="2913063"/>
          <p14:tracePt t="66558" x="1154113" y="2906713"/>
          <p14:tracePt t="66565" x="1160463" y="2906713"/>
          <p14:tracePt t="66579" x="1166813" y="2906713"/>
          <p14:tracePt t="66585" x="1173163" y="2906713"/>
          <p14:tracePt t="66595" x="1179513" y="2906713"/>
          <p14:tracePt t="66617" x="1185863" y="2906713"/>
          <p14:tracePt t="66632" x="1192213" y="2906713"/>
          <p14:tracePt t="66649" x="1198563" y="2906713"/>
          <p14:tracePt t="66656" x="1204913" y="2906713"/>
          <p14:tracePt t="66663" x="1211263" y="2906713"/>
          <p14:tracePt t="66676" x="1217613" y="2906713"/>
          <p14:tracePt t="66683" x="1223963" y="2906713"/>
          <p14:tracePt t="66698" x="1230313" y="2906713"/>
          <p14:tracePt t="66705" x="1236663" y="2906713"/>
          <p14:tracePt t="66712" x="1243013" y="2906713"/>
          <p14:tracePt t="66726" x="1255713" y="2906713"/>
          <p14:tracePt t="66740" x="1262063" y="2906713"/>
          <p14:tracePt t="66754" x="1268413" y="2906713"/>
          <p14:tracePt t="66760" x="1274763" y="2906713"/>
          <p14:tracePt t="66774" x="1281113" y="2906713"/>
          <p14:tracePt t="66788" x="1287463" y="2906713"/>
          <p14:tracePt t="66796" x="1293813" y="2906713"/>
          <p14:tracePt t="66807" x="1300163" y="2906713"/>
          <p14:tracePt t="66816" x="1306513" y="2906713"/>
          <p14:tracePt t="66828" x="1312863" y="2906713"/>
          <p14:tracePt t="66842" x="1319213" y="2906713"/>
          <p14:tracePt t="66849" x="1325563" y="2906713"/>
          <p14:tracePt t="66881" x="1331913" y="2906713"/>
          <p14:tracePt t="66893" x="1338263" y="2906713"/>
          <p14:tracePt t="67315" x="1338263" y="2913063"/>
          <p14:tracePt t="67329" x="1338263" y="2932113"/>
          <p14:tracePt t="67335" x="1331913" y="2944813"/>
          <p14:tracePt t="67340" x="1325563" y="2963863"/>
          <p14:tracePt t="67348" x="1325563" y="2976563"/>
          <p14:tracePt t="67354" x="1319213" y="3014663"/>
          <p14:tracePt t="67364" x="1319213" y="3033713"/>
          <p14:tracePt t="67371" x="1312863" y="3065463"/>
          <p14:tracePt t="67379" x="1312863" y="3084513"/>
          <p14:tracePt t="67382" x="1312863" y="3109913"/>
          <p14:tracePt t="67389" x="1306513" y="3128963"/>
          <p14:tracePt t="67396" x="1306513" y="3135313"/>
          <p14:tracePt t="67403" x="1306513" y="3141663"/>
          <p14:tracePt t="67410" x="1306513" y="3148013"/>
          <p14:tracePt t="67417" x="1306513" y="3160713"/>
          <p14:tracePt t="67424" x="1306513" y="3173413"/>
          <p14:tracePt t="67440" x="1306513" y="3186113"/>
          <p14:tracePt t="67447" x="1306513" y="3192463"/>
          <p14:tracePt t="67451" x="1306513" y="3198813"/>
          <p14:tracePt t="67459" x="1306513" y="3205163"/>
          <p14:tracePt t="67466" x="1306513" y="3211513"/>
          <p14:tracePt t="67472" x="1306513" y="3219450"/>
          <p14:tracePt t="67481" x="1306513" y="3225800"/>
          <p14:tracePt t="67494" x="1306513" y="3232150"/>
          <p14:tracePt t="67500" x="1306513" y="3238500"/>
          <p14:tracePt t="67525" x="1306513" y="3244850"/>
          <p14:tracePt t="67542" x="1306513" y="3251200"/>
          <p14:tracePt t="67567" x="1306513" y="3257550"/>
          <p14:tracePt t="67606" x="1300163" y="3257550"/>
          <p14:tracePt t="67632" x="1293813" y="3257550"/>
          <p14:tracePt t="67646" x="1287463" y="3257550"/>
          <p14:tracePt t="67680" x="1281113" y="3257550"/>
          <p14:tracePt t="67701" x="1274763" y="3257550"/>
          <p14:tracePt t="67715" x="1268413" y="3257550"/>
          <p14:tracePt t="67735" x="1262063" y="3257550"/>
          <p14:tracePt t="67745" x="1255713" y="3257550"/>
          <p14:tracePt t="67752" x="1249363" y="3257550"/>
          <p14:tracePt t="67758" x="1243013" y="3257550"/>
          <p14:tracePt t="67763" x="1236663" y="3257550"/>
          <p14:tracePt t="67770" x="1223963" y="3263900"/>
          <p14:tracePt t="67778" x="1211263" y="3263900"/>
          <p14:tracePt t="67784" x="1204913" y="3263900"/>
          <p14:tracePt t="67790" x="1185863" y="3263900"/>
          <p14:tracePt t="67799" x="1173163" y="3270250"/>
          <p14:tracePt t="67812" x="1160463" y="3270250"/>
          <p14:tracePt t="67819" x="1147763" y="3276600"/>
          <p14:tracePt t="67833" x="1139825" y="3282950"/>
          <p14:tracePt t="67840" x="1133475" y="3282950"/>
          <p14:tracePt t="67851" x="1127125" y="3289300"/>
          <p14:tracePt t="67855" x="1120775" y="3289300"/>
          <p14:tracePt t="67864" x="1114425" y="3289300"/>
          <p14:tracePt t="67869" x="1108075" y="3289300"/>
          <p14:tracePt t="67890" x="1101725" y="3295650"/>
          <p14:tracePt t="67896" x="1095375" y="3302000"/>
          <p14:tracePt t="67909" x="1089025" y="3302000"/>
          <p14:tracePt t="67916" x="1082675" y="3302000"/>
          <p14:tracePt t="67923" x="1076325" y="3302000"/>
          <p14:tracePt t="67931" x="1076325" y="3308350"/>
          <p14:tracePt t="67936" x="1076325" y="3314700"/>
          <p14:tracePt t="67943" x="1069975" y="3321050"/>
          <p14:tracePt t="67950" x="1063625" y="3321050"/>
          <p14:tracePt t="67957" x="1063625" y="3327400"/>
          <p14:tracePt t="67969" x="1057275" y="3333750"/>
          <p14:tracePt t="67974" x="1050925" y="3333750"/>
          <p14:tracePt t="67992" x="1044575" y="3340100"/>
          <p14:tracePt t="67998" x="1038225" y="3340100"/>
          <p14:tracePt t="68006" x="1031875" y="3346450"/>
          <p14:tracePt t="68020" x="1031875" y="3352800"/>
          <p14:tracePt t="68041" x="1025525" y="3352800"/>
          <p14:tracePt t="68054" x="1019175" y="3359150"/>
          <p14:tracePt t="68068" x="1019175" y="3365500"/>
          <p14:tracePt t="68583" x="1006475" y="3365500"/>
          <p14:tracePt t="68590" x="993775" y="3365500"/>
          <p14:tracePt t="68603" x="981075" y="3365500"/>
          <p14:tracePt t="68608" x="974725" y="3365500"/>
          <p14:tracePt t="68616" x="962025" y="3365500"/>
          <p14:tracePt t="68622" x="949325" y="3365500"/>
          <p14:tracePt t="68633" x="942975" y="3365500"/>
          <p14:tracePt t="68639" x="930275" y="3365500"/>
          <p14:tracePt t="68646" x="917575" y="3365500"/>
          <p14:tracePt t="68652" x="904875" y="3365500"/>
          <p14:tracePt t="68657" x="898525" y="3365500"/>
          <p14:tracePt t="68665" x="892175" y="3365500"/>
          <p14:tracePt t="68671" x="879475" y="3365500"/>
          <p14:tracePt t="68680" x="866775" y="3365500"/>
          <p14:tracePt t="68691" x="854075" y="3365500"/>
          <p14:tracePt t="68699" x="841375" y="3359150"/>
          <p14:tracePt t="68705" x="835025" y="3359150"/>
          <p14:tracePt t="68713" x="828675" y="3359150"/>
          <p14:tracePt t="68719" x="822325" y="3359150"/>
          <p14:tracePt t="68733" x="809625" y="3359150"/>
          <p14:tracePt t="68754" x="803275" y="3359150"/>
          <p14:tracePt t="68759" x="790575" y="3359150"/>
          <p14:tracePt t="68770" x="784225" y="3359150"/>
          <p14:tracePt t="68776" x="777875" y="3359150"/>
          <p14:tracePt t="68781" x="771525" y="3359150"/>
          <p14:tracePt t="68806" x="758825" y="3359150"/>
          <p14:tracePt t="68833" x="752475" y="3359150"/>
          <p14:tracePt t="68847" x="746125" y="3359150"/>
          <p14:tracePt t="68868" x="739775" y="3359150"/>
          <p14:tracePt t="69594" x="746125" y="3359150"/>
          <p14:tracePt t="69602" x="752475" y="3359150"/>
          <p14:tracePt t="69618" x="758825" y="3359150"/>
          <p14:tracePt t="69625" x="765175" y="3365500"/>
          <p14:tracePt t="69633" x="765175" y="3371850"/>
          <p14:tracePt t="69640" x="771525" y="3371850"/>
          <p14:tracePt t="69647" x="777875" y="3371850"/>
          <p14:tracePt t="69656" x="777875" y="3378200"/>
          <p14:tracePt t="69671" x="784225" y="3378200"/>
          <p14:tracePt t="69684" x="784225" y="3384550"/>
          <p14:tracePt t="69693" x="790575" y="3384550"/>
          <p14:tracePt t="69710" x="796925" y="3384550"/>
          <p14:tracePt t="69732" x="796925" y="3390900"/>
          <p14:tracePt t="70098" x="803275" y="3390900"/>
          <p14:tracePt t="70105" x="828675" y="3390900"/>
          <p14:tracePt t="70112" x="847725" y="3384550"/>
          <p14:tracePt t="70118" x="860425" y="3384550"/>
          <p14:tracePt t="70125" x="898525" y="3378200"/>
          <p14:tracePt t="70133" x="930275" y="3378200"/>
          <p14:tracePt t="70139" x="949325" y="3378200"/>
          <p14:tracePt t="70148" x="981075" y="3378200"/>
          <p14:tracePt t="70152" x="1019175" y="3378200"/>
          <p14:tracePt t="70162" x="1038225" y="3378200"/>
          <p14:tracePt t="70167" x="1069975" y="3378200"/>
          <p14:tracePt t="70174" x="1095375" y="3378200"/>
          <p14:tracePt t="70186" x="1127125" y="3378200"/>
          <p14:tracePt t="70188" x="1154113" y="3378200"/>
          <p14:tracePt t="70195" x="1185863" y="3384550"/>
          <p14:tracePt t="70202" x="1211263" y="3384550"/>
          <p14:tracePt t="70208" x="1236663" y="3384550"/>
          <p14:tracePt t="70216" x="1268413" y="3384550"/>
          <p14:tracePt t="70225" x="1287463" y="3384550"/>
          <p14:tracePt t="70235" x="1319213" y="3390900"/>
          <p14:tracePt t="70239" x="1344613" y="3390900"/>
          <p14:tracePt t="70245" x="1370013" y="3397250"/>
          <p14:tracePt t="70254" x="1401763" y="3397250"/>
          <p14:tracePt t="70257" x="1420813" y="3403600"/>
          <p14:tracePt t="70264" x="1439863" y="3403600"/>
          <p14:tracePt t="70271" x="1452563" y="3403600"/>
          <p14:tracePt t="70278" x="1465263" y="3409950"/>
          <p14:tracePt t="70285" x="1471613" y="3409950"/>
          <p14:tracePt t="70291" x="1477963" y="3409950"/>
          <p14:tracePt t="70299" x="1490663" y="3409950"/>
          <p14:tracePt t="70321" x="1503363" y="3409950"/>
          <p14:tracePt t="70328" x="1509713" y="3409950"/>
          <p14:tracePt t="70351" x="1516063" y="3409950"/>
          <p14:tracePt t="70966" x="1522413" y="3409950"/>
          <p14:tracePt t="70974" x="1528763" y="3409950"/>
          <p14:tracePt t="70980" x="1541463" y="3403600"/>
          <p14:tracePt t="70986" x="1560513" y="3403600"/>
          <p14:tracePt t="70991" x="1566863" y="3397250"/>
          <p14:tracePt t="70998" x="1579563" y="3397250"/>
          <p14:tracePt t="71008" x="1592263" y="3397250"/>
          <p14:tracePt t="71012" x="1598613" y="3397250"/>
          <p14:tracePt t="71021" x="1612900" y="3397250"/>
          <p14:tracePt t="71030" x="1631950" y="3390900"/>
          <p14:tracePt t="71041" x="1644650" y="3384550"/>
          <p14:tracePt t="71052" x="1651000" y="3384550"/>
          <p14:tracePt t="71055" x="1657350" y="3378200"/>
          <p14:tracePt t="71060" x="1670050" y="3378200"/>
          <p14:tracePt t="71074" x="1682750" y="3371850"/>
          <p14:tracePt t="71082" x="1689100" y="3371850"/>
          <p14:tracePt t="71095" x="1701800" y="3371850"/>
          <p14:tracePt t="71102" x="1708150" y="3365500"/>
          <p14:tracePt t="71117" x="1714500" y="3359150"/>
          <p14:tracePt t="71131" x="1720850" y="3359150"/>
          <p14:tracePt t="71144" x="1727200" y="3359150"/>
          <p14:tracePt t="71154" x="1733550" y="3352800"/>
          <p14:tracePt t="71169" x="1733550" y="3346450"/>
          <p14:tracePt t="71175" x="1739900" y="3346450"/>
          <p14:tracePt t="71193" x="1746250" y="3346450"/>
          <p14:tracePt t="71199" x="1746250" y="3340100"/>
          <p14:tracePt t="71206" x="1752600" y="3340100"/>
          <p14:tracePt t="71220" x="1758950" y="3340100"/>
          <p14:tracePt t="71227" x="1765300" y="3333750"/>
          <p14:tracePt t="71234" x="1771650" y="3333750"/>
          <p14:tracePt t="71241" x="1778000" y="3333750"/>
          <p14:tracePt t="71248" x="1784350" y="3327400"/>
          <p14:tracePt t="71264" x="1790700" y="3327400"/>
          <p14:tracePt t="71272" x="1803400" y="3327400"/>
          <p14:tracePt t="71277" x="1803400" y="3321050"/>
          <p14:tracePt t="71282" x="1816100" y="3321050"/>
          <p14:tracePt t="71291" x="1828800" y="3321050"/>
          <p14:tracePt t="71301" x="1835150" y="3314700"/>
          <p14:tracePt t="71306" x="1841500" y="3314700"/>
          <p14:tracePt t="71309" x="1847850" y="3314700"/>
          <p14:tracePt t="71317" x="1860550" y="3314700"/>
          <p14:tracePt t="71324" x="1866900" y="3314700"/>
          <p14:tracePt t="71331" x="1873250" y="3314700"/>
          <p14:tracePt t="71338" x="1885950" y="3314700"/>
          <p14:tracePt t="71345" x="1892300" y="3314700"/>
          <p14:tracePt t="71352" x="1905000" y="3314700"/>
          <p14:tracePt t="71359" x="1917700" y="3314700"/>
          <p14:tracePt t="71365" x="1924050" y="3314700"/>
          <p14:tracePt t="71372" x="1936750" y="3314700"/>
          <p14:tracePt t="71384" x="1943100" y="3314700"/>
          <p14:tracePt t="71389" x="1955800" y="3314700"/>
          <p14:tracePt t="71393" x="1968500" y="3314700"/>
          <p14:tracePt t="71400" x="1974850" y="3314700"/>
          <p14:tracePt t="71408" x="1981200" y="3314700"/>
          <p14:tracePt t="71417" x="1987550" y="3314700"/>
          <p14:tracePt t="71424" x="2000250" y="3314700"/>
          <p14:tracePt t="71432" x="2012950" y="3314700"/>
          <p14:tracePt t="71438" x="2012950" y="3321050"/>
          <p14:tracePt t="71443" x="2025650" y="3321050"/>
          <p14:tracePt t="71449" x="2038350" y="3321050"/>
          <p14:tracePt t="71457" x="2044700" y="3321050"/>
          <p14:tracePt t="71462" x="2058988" y="3327400"/>
          <p14:tracePt t="71469" x="2065338" y="3327400"/>
          <p14:tracePt t="71476" x="2071688" y="3327400"/>
          <p14:tracePt t="71483" x="2084388" y="3333750"/>
          <p14:tracePt t="71490" x="2090738" y="3333750"/>
          <p14:tracePt t="71497" x="2097088" y="3333750"/>
          <p14:tracePt t="71503" x="2109788" y="3340100"/>
          <p14:tracePt t="71514" x="2116138" y="3340100"/>
          <p14:tracePt t="71526" x="2122488" y="3340100"/>
          <p14:tracePt t="71532" x="2128838" y="3340100"/>
          <p14:tracePt t="71545" x="2135188" y="3340100"/>
          <p14:tracePt t="71559" x="2141538" y="3340100"/>
          <p14:tracePt t="71566" x="2147888" y="3340100"/>
          <p14:tracePt t="71603" x="2154238" y="3340100"/>
          <p14:tracePt t="71607" x="2160588" y="3340100"/>
          <p14:tracePt t="71629" x="2166938" y="3340100"/>
          <p14:tracePt t="71638" x="2173288" y="3340100"/>
          <p14:tracePt t="71645" x="2179638" y="3340100"/>
          <p14:tracePt t="71659" x="2185988" y="3340100"/>
          <p14:tracePt t="71669" x="2192338" y="3340100"/>
          <p14:tracePt t="71687" x="2205038" y="3340100"/>
          <p14:tracePt t="71693" x="2211388" y="3340100"/>
          <p14:tracePt t="71707" x="2224088" y="3340100"/>
          <p14:tracePt t="71712" x="2230438" y="3340100"/>
          <p14:tracePt t="71719" x="2236788" y="3340100"/>
          <p14:tracePt t="71729" x="2249488" y="3340100"/>
          <p14:tracePt t="71736" x="2255838" y="3340100"/>
          <p14:tracePt t="71742" x="2262188" y="3340100"/>
          <p14:tracePt t="71750" x="2268538" y="3340100"/>
          <p14:tracePt t="71753" x="2281238" y="3340100"/>
          <p14:tracePt t="71760" x="2287588" y="3340100"/>
          <p14:tracePt t="71767" x="2293938" y="3340100"/>
          <p14:tracePt t="71776" x="2306638" y="3340100"/>
          <p14:tracePt t="71784" x="2319338" y="3340100"/>
          <p14:tracePt t="71797" x="2332038" y="3340100"/>
          <p14:tracePt t="71809" x="2344738" y="3340100"/>
          <p14:tracePt t="71816" x="2351088" y="3340100"/>
          <p14:tracePt t="71830" x="2363788" y="3340100"/>
          <p14:tracePt t="71843" x="2370138" y="3340100"/>
          <p14:tracePt t="71864" x="2376488" y="3340100"/>
          <p14:tracePt t="71882" x="2382838" y="3340100"/>
          <p14:tracePt t="72240" x="2395538" y="3340100"/>
          <p14:tracePt t="72251" x="2414588" y="3333750"/>
          <p14:tracePt t="72254" x="2433638" y="3327400"/>
          <p14:tracePt t="72263" x="2439988" y="3327400"/>
          <p14:tracePt t="72267" x="2452688" y="3327400"/>
          <p14:tracePt t="72273" x="2465388" y="3327400"/>
          <p14:tracePt t="72281" x="2471738" y="3321050"/>
          <p14:tracePt t="72286" x="2478088" y="3321050"/>
          <p14:tracePt t="72298" x="2490788" y="3314700"/>
          <p14:tracePt t="72305" x="2497138" y="3314700"/>
          <p14:tracePt t="72309" x="2517775" y="3308350"/>
          <p14:tracePt t="72314" x="2524125" y="3308350"/>
          <p14:tracePt t="72324" x="2543175" y="3308350"/>
          <p14:tracePt t="72333" x="2568575" y="3302000"/>
          <p14:tracePt t="72338" x="2593975" y="3302000"/>
          <p14:tracePt t="72343" x="2613025" y="3302000"/>
          <p14:tracePt t="72349" x="2638425" y="3302000"/>
          <p14:tracePt t="72358" x="2663825" y="3302000"/>
          <p14:tracePt t="72364" x="2682875" y="3302000"/>
          <p14:tracePt t="72370" x="2689225" y="3302000"/>
          <p14:tracePt t="72377" x="2701925" y="3302000"/>
          <p14:tracePt t="72384" x="2714625" y="3302000"/>
          <p14:tracePt t="72391" x="2727325" y="3302000"/>
          <p14:tracePt t="72406" x="2740025" y="3302000"/>
          <p14:tracePt t="72411" x="2752725" y="3302000"/>
          <p14:tracePt t="72419" x="2759075" y="3302000"/>
          <p14:tracePt t="72428" x="2765425" y="3302000"/>
          <p14:tracePt t="72433" x="2778125" y="3302000"/>
          <p14:tracePt t="72439" x="2784475" y="3302000"/>
          <p14:tracePt t="72452" x="2797175" y="3302000"/>
          <p14:tracePt t="72459" x="2803525" y="3302000"/>
          <p14:tracePt t="72463" x="2809875" y="3302000"/>
          <p14:tracePt t="72469" x="2828925" y="3302000"/>
          <p14:tracePt t="72474" x="2835275" y="3302000"/>
          <p14:tracePt t="72482" x="2847975" y="3302000"/>
          <p14:tracePt t="72487" x="2867025" y="3302000"/>
          <p14:tracePt t="72494" x="2879725" y="3302000"/>
          <p14:tracePt t="72501" x="2898775" y="3302000"/>
          <p14:tracePt t="72508" x="2917825" y="3302000"/>
          <p14:tracePt t="72516" x="2930525" y="3302000"/>
          <p14:tracePt t="72522" x="2943225" y="3302000"/>
          <p14:tracePt t="72530" x="2955925" y="3302000"/>
          <p14:tracePt t="72536" x="2962275" y="3302000"/>
          <p14:tracePt t="72543" x="2982913" y="3302000"/>
          <p14:tracePt t="72550" x="2989263" y="3302000"/>
          <p14:tracePt t="72557" x="3001963" y="3302000"/>
          <p14:tracePt t="72565" x="3014663" y="3302000"/>
          <p14:tracePt t="72571" x="3021013" y="3302000"/>
          <p14:tracePt t="72580" x="3033713" y="3302000"/>
          <p14:tracePt t="72587" x="3046413" y="3302000"/>
          <p14:tracePt t="72594" x="3052763" y="3302000"/>
          <p14:tracePt t="72606" x="3071813" y="3295650"/>
          <p14:tracePt t="72613" x="3078163" y="3295650"/>
          <p14:tracePt t="72619" x="3090863" y="3295650"/>
          <p14:tracePt t="72626" x="3097213" y="3289300"/>
          <p14:tracePt t="72633" x="3109913" y="3289300"/>
          <p14:tracePt t="72641" x="3122613" y="3282950"/>
          <p14:tracePt t="72647" x="3116263" y="3282950"/>
          <p14:tracePt t="73527" x="3128963" y="3282950"/>
          <p14:tracePt t="73534" x="3141663" y="3282950"/>
          <p14:tracePt t="73541" x="3167063" y="3289300"/>
          <p14:tracePt t="73547" x="3186113" y="3295650"/>
          <p14:tracePt t="73557" x="3205163" y="3302000"/>
          <p14:tracePt t="73564" x="3217863" y="3302000"/>
          <p14:tracePt t="73572" x="3236913" y="3302000"/>
          <p14:tracePt t="73576" x="3255963" y="3308350"/>
          <p14:tracePt t="73582" x="3268663" y="3314700"/>
          <p14:tracePt t="73591" x="3294063" y="3321050"/>
          <p14:tracePt t="73596" x="3313113" y="3327400"/>
          <p14:tracePt t="73605" x="3332163" y="3333750"/>
          <p14:tracePt t="73613" x="3357563" y="3340100"/>
          <p14:tracePt t="73617" x="3389313" y="3346450"/>
          <p14:tracePt t="73624" x="3421063" y="3352800"/>
          <p14:tracePt t="73630" x="3448050" y="3359150"/>
          <p14:tracePt t="73639" x="3473450" y="3371850"/>
          <p14:tracePt t="73649" x="3511550" y="3378200"/>
          <p14:tracePt t="73655" x="3530600" y="3384550"/>
          <p14:tracePt t="73658" x="3543300" y="3390900"/>
          <p14:tracePt t="73666" x="3562350" y="3397250"/>
          <p14:tracePt t="73673" x="3581400" y="3403600"/>
          <p14:tracePt t="73679" x="3600450" y="3403600"/>
          <p14:tracePt t="73686" x="3606800" y="3409950"/>
          <p14:tracePt t="73695" x="3625850" y="3416300"/>
          <p14:tracePt t="73702" x="3632200" y="3416300"/>
          <p14:tracePt t="73707" x="3638550" y="3416300"/>
          <p14:tracePt t="73717" x="3644900" y="3416300"/>
          <p14:tracePt t="73724" x="3651250" y="3416300"/>
          <p14:tracePt t="73727" x="3657600" y="3422650"/>
          <p14:tracePt t="73735" x="3663950" y="3422650"/>
          <p14:tracePt t="73741" x="3670300" y="3429000"/>
          <p14:tracePt t="73749" x="3676650" y="3429000"/>
          <p14:tracePt t="73755" x="3683000" y="3429000"/>
          <p14:tracePt t="73763" x="3689350" y="3429000"/>
          <p14:tracePt t="73778" x="3695700" y="3429000"/>
          <p14:tracePt t="73792" x="3702050" y="3429000"/>
          <p14:tracePt t="74291" x="3714750" y="3429000"/>
          <p14:tracePt t="74298" x="3733800" y="3429000"/>
          <p14:tracePt t="74303" x="3752850" y="3429000"/>
          <p14:tracePt t="74313" x="3765550" y="3429000"/>
          <p14:tracePt t="74321" x="3790950" y="3429000"/>
          <p14:tracePt t="74325" x="3797300" y="3429000"/>
          <p14:tracePt t="74330" x="3810000" y="3429000"/>
          <p14:tracePt t="74339" x="3822700" y="3429000"/>
          <p14:tracePt t="74344" x="3835400" y="3429000"/>
          <p14:tracePt t="74351" x="3848100" y="3429000"/>
          <p14:tracePt t="74358" x="3860800" y="3429000"/>
          <p14:tracePt t="74367" x="3867150" y="3429000"/>
          <p14:tracePt t="74375" x="3879850" y="3429000"/>
          <p14:tracePt t="74378" x="3894138" y="3429000"/>
          <p14:tracePt t="74386" x="3913188" y="3429000"/>
          <p14:tracePt t="74393" x="3932238" y="3429000"/>
          <p14:tracePt t="74400" x="3944938" y="3429000"/>
          <p14:tracePt t="74407" x="3970338" y="3429000"/>
          <p14:tracePt t="74414" x="4002088" y="3429000"/>
          <p14:tracePt t="74420" x="4033838" y="3429000"/>
          <p14:tracePt t="74431" x="4059238" y="3429000"/>
          <p14:tracePt t="74437" x="4084638" y="3429000"/>
          <p14:tracePt t="74444" x="4116388" y="3429000"/>
          <p14:tracePt t="74448" x="4141788" y="3429000"/>
          <p14:tracePt t="74457" x="4160838" y="3429000"/>
          <p14:tracePt t="74470" x="4192588" y="3429000"/>
          <p14:tracePt t="74472" x="4211638" y="3429000"/>
          <p14:tracePt t="74475" x="4230688" y="3429000"/>
          <p14:tracePt t="74483" x="4243388" y="3429000"/>
          <p14:tracePt t="74489" x="4256088" y="3429000"/>
          <p14:tracePt t="74499" x="4268788" y="3429000"/>
          <p14:tracePt t="74505" x="4275138" y="3435350"/>
          <p14:tracePt t="74513" x="4287838" y="3435350"/>
          <p14:tracePt t="74520" x="4300538" y="3435350"/>
          <p14:tracePt t="74531" x="4313238" y="3435350"/>
          <p14:tracePt t="74538" x="4319588" y="3435350"/>
          <p14:tracePt t="74545" x="4325938" y="3435350"/>
          <p14:tracePt t="74552" x="4338638" y="3435350"/>
          <p14:tracePt t="74559" x="4346575" y="3435350"/>
          <p14:tracePt t="74566" x="4359275" y="3435350"/>
          <p14:tracePt t="74573" x="4365625" y="3435350"/>
          <p14:tracePt t="74580" x="4371975" y="3435350"/>
          <p14:tracePt t="74589" x="4384675" y="3435350"/>
          <p14:tracePt t="74594" x="4391025" y="3435350"/>
          <p14:tracePt t="74601" x="4397375" y="3435350"/>
          <p14:tracePt t="74609" x="4403725" y="3435350"/>
          <p14:tracePt t="74624" x="4416425" y="3435350"/>
          <p14:tracePt t="74630" x="4422775" y="3435350"/>
          <p14:tracePt t="74651" x="4429125" y="3435350"/>
          <p14:tracePt t="74660" x="4435475" y="3435350"/>
          <p14:tracePt t="74707" x="4435475" y="3429000"/>
          <p14:tracePt t="75543" x="4429125" y="3429000"/>
          <p14:tracePt t="75550" x="4403725" y="3429000"/>
          <p14:tracePt t="75558" x="4384675" y="3429000"/>
          <p14:tracePt t="75573" x="4306888" y="3429000"/>
          <p14:tracePt t="75579" x="4262438" y="3422650"/>
          <p14:tracePt t="75586" x="4205288" y="3422650"/>
          <p14:tracePt t="75594" x="4167188" y="3422650"/>
          <p14:tracePt t="75598" x="4122738" y="3422650"/>
          <p14:tracePt t="75605" x="4078288" y="3422650"/>
          <p14:tracePt t="75612" x="4033838" y="3422650"/>
          <p14:tracePt t="75619" x="3989388" y="3422650"/>
          <p14:tracePt t="75627" x="3951288" y="3422650"/>
          <p14:tracePt t="75635" x="3906838" y="3422650"/>
          <p14:tracePt t="75643" x="3860800" y="3422650"/>
          <p14:tracePt t="75646" x="3829050" y="3422650"/>
          <p14:tracePt t="75654" x="3784600" y="3422650"/>
          <p14:tracePt t="75661" x="3740150" y="3422650"/>
          <p14:tracePt t="75668" x="3708400" y="3422650"/>
          <p14:tracePt t="75674" x="3689350" y="3422650"/>
          <p14:tracePt t="75682" x="3657600" y="3422650"/>
          <p14:tracePt t="75688" x="3632200" y="3422650"/>
          <p14:tracePt t="75695" x="3600450" y="3422650"/>
          <p14:tracePt t="75702" x="3575050" y="3422650"/>
          <p14:tracePt t="75709" x="3543300" y="3422650"/>
          <p14:tracePt t="75716" x="3511550" y="3422650"/>
          <p14:tracePt t="75723" x="3479800" y="3422650"/>
          <p14:tracePt t="75731" x="3435350" y="3422650"/>
          <p14:tracePt t="75739" x="3389313" y="3422650"/>
          <p14:tracePt t="75746" x="3357563" y="3422650"/>
          <p14:tracePt t="75755" x="3325813" y="3422650"/>
          <p14:tracePt t="75759" x="3294063" y="3422650"/>
          <p14:tracePt t="75766" x="3262313" y="3422650"/>
          <p14:tracePt t="75771" x="3243263" y="3422650"/>
          <p14:tracePt t="75779" x="3211513" y="3422650"/>
          <p14:tracePt t="75785" x="3186113" y="3422650"/>
          <p14:tracePt t="75792" x="3160713" y="3422650"/>
          <p14:tracePt t="75799" x="3128963" y="3422650"/>
          <p14:tracePt t="75806" x="3109913" y="3422650"/>
          <p14:tracePt t="75821" x="3065463" y="3422650"/>
          <p14:tracePt t="75829" x="3052763" y="3422650"/>
          <p14:tracePt t="75835" x="3033713" y="3422650"/>
          <p14:tracePt t="75841" x="3014663" y="3422650"/>
          <p14:tracePt t="75847" x="3001963" y="3422650"/>
          <p14:tracePt t="75855" x="2982913" y="3422650"/>
          <p14:tracePt t="75862" x="2968625" y="3422650"/>
          <p14:tracePt t="75869" x="2955925" y="3422650"/>
          <p14:tracePt t="75876" x="2962275" y="3422650"/>
          <p14:tracePt t="76217" x="2955925" y="3422650"/>
          <p14:tracePt t="76224" x="2936875" y="3422650"/>
          <p14:tracePt t="76231" x="2911475" y="3422650"/>
          <p14:tracePt t="76240" x="2898775" y="3422650"/>
          <p14:tracePt t="76242" x="2873375" y="3422650"/>
          <p14:tracePt t="76249" x="2854325" y="3422650"/>
          <p14:tracePt t="76259" x="2828925" y="3422650"/>
          <p14:tracePt t="76269" x="2816225" y="3422650"/>
          <p14:tracePt t="76272" x="2790825" y="3422650"/>
          <p14:tracePt t="76279" x="2765425" y="3422650"/>
          <p14:tracePt t="76286" x="2752725" y="3422650"/>
          <p14:tracePt t="76291" x="2727325" y="3422650"/>
          <p14:tracePt t="76298" x="2708275" y="3422650"/>
          <p14:tracePt t="76305" x="2689225" y="3422650"/>
          <p14:tracePt t="76314" x="2676525" y="3422650"/>
          <p14:tracePt t="76323" x="2657475" y="3422650"/>
          <p14:tracePt t="76326" x="2651125" y="3422650"/>
          <p14:tracePt t="76333" x="2632075" y="3422650"/>
          <p14:tracePt t="76340" x="2613025" y="3422650"/>
          <p14:tracePt t="76347" x="2600325" y="3422650"/>
          <p14:tracePt t="76353" x="2581275" y="3422650"/>
          <p14:tracePt t="76360" x="2562225" y="3422650"/>
          <p14:tracePt t="76367" x="2549525" y="3422650"/>
          <p14:tracePt t="76374" x="2530475" y="3422650"/>
          <p14:tracePt t="76385" x="2509838" y="3422650"/>
          <p14:tracePt t="76391" x="2497138" y="3422650"/>
          <p14:tracePt t="76394" x="2478088" y="3422650"/>
          <p14:tracePt t="76404" x="2465388" y="3422650"/>
          <p14:tracePt t="76412" x="2446338" y="3422650"/>
          <p14:tracePt t="76419" x="2427288" y="3422650"/>
          <p14:tracePt t="76424" x="2408238" y="3422650"/>
          <p14:tracePt t="76430" x="2401888" y="3422650"/>
          <p14:tracePt t="76436" x="2382838" y="3422650"/>
          <p14:tracePt t="76443" x="2370138" y="3422650"/>
          <p14:tracePt t="76453" x="2357438" y="3422650"/>
          <p14:tracePt t="76458" x="2344738" y="3422650"/>
          <p14:tracePt t="76464" x="2325688" y="3422650"/>
          <p14:tracePt t="76471" x="2319338" y="3422650"/>
          <p14:tracePt t="76481" x="2306638" y="3422650"/>
          <p14:tracePt t="76487" x="2293938" y="3422650"/>
          <p14:tracePt t="76494" x="2287588" y="3422650"/>
          <p14:tracePt t="76499" x="2274888" y="3422650"/>
          <p14:tracePt t="76506" x="2268538" y="3422650"/>
          <p14:tracePt t="76513" x="2262188" y="3422650"/>
          <p14:tracePt t="76520" x="2249488" y="3422650"/>
          <p14:tracePt t="76526" x="2243138" y="3422650"/>
          <p14:tracePt t="76534" x="2230438" y="3422650"/>
          <p14:tracePt t="76548" x="2217738" y="3422650"/>
          <p14:tracePt t="76554" x="2211388" y="3422650"/>
          <p14:tracePt t="76568" x="2198688" y="3422650"/>
          <p14:tracePt t="76575" x="2192338" y="3422650"/>
          <p14:tracePt t="76589" x="2185988" y="3422650"/>
          <p14:tracePt t="76603" x="2179638" y="3429000"/>
          <p14:tracePt t="76617" x="2173288" y="3435350"/>
          <p14:tracePt t="76626" x="2166938" y="3435350"/>
          <p14:tracePt t="76637" x="2160588" y="3435350"/>
          <p14:tracePt t="76651" x="2154238" y="3441700"/>
          <p14:tracePt t="76662" x="2147888" y="3441700"/>
          <p14:tracePt t="76670" x="2147888" y="3448050"/>
          <p14:tracePt t="76675" x="2141538" y="3448050"/>
          <p14:tracePt t="76681" x="2141538" y="3454400"/>
          <p14:tracePt t="76687" x="2135188" y="3454400"/>
          <p14:tracePt t="76692" x="2128838" y="3460750"/>
          <p14:tracePt t="76703" x="2128838" y="3467100"/>
          <p14:tracePt t="76707" x="2122488" y="3467100"/>
          <p14:tracePt t="76713" x="2116138" y="3467100"/>
          <p14:tracePt t="76721" x="2116138" y="3473450"/>
          <p14:tracePt t="76734" x="2109788" y="3479800"/>
          <p14:tracePt t="76742" x="2103438" y="3486150"/>
          <p14:tracePt t="76750" x="2097088" y="3486150"/>
          <p14:tracePt t="76762" x="2090738" y="3492500"/>
          <p14:tracePt t="76771" x="2084388" y="3498850"/>
          <p14:tracePt t="76792" x="2084388" y="3505200"/>
          <p14:tracePt t="76803" x="2084388" y="3511550"/>
          <p14:tracePt t="76807" x="2078038" y="3517900"/>
          <p14:tracePt t="76818" x="2071688" y="3517900"/>
          <p14:tracePt t="76825" x="2071688" y="3524250"/>
          <p14:tracePt t="76832" x="2065338" y="3530600"/>
          <p14:tracePt t="76846" x="2065338" y="3536950"/>
          <p14:tracePt t="76852" x="2065338" y="3543300"/>
          <p14:tracePt t="76869" x="2058988" y="3549650"/>
          <p14:tracePt t="76881" x="2058988" y="3556000"/>
          <p14:tracePt t="76887" x="2051050" y="3562350"/>
          <p14:tracePt t="76901" x="2051050" y="3568700"/>
          <p14:tracePt t="76908" x="2051050" y="3575050"/>
          <p14:tracePt t="76919" x="2044700" y="3581400"/>
          <p14:tracePt t="76928" x="2038350" y="3587750"/>
          <p14:tracePt t="76935" x="2038350" y="3594100"/>
          <p14:tracePt t="76956" x="2038350" y="3600450"/>
          <p14:tracePt t="77292" x="2025650" y="3606800"/>
          <p14:tracePt t="77305" x="1987550" y="3625850"/>
          <p14:tracePt t="77313" x="1968500" y="3632200"/>
          <p14:tracePt t="77318" x="1955800" y="3638550"/>
          <p14:tracePt t="77325" x="1936750" y="3646488"/>
          <p14:tracePt t="77334" x="1911350" y="3652838"/>
          <p14:tracePt t="77338" x="1885950" y="3665538"/>
          <p14:tracePt t="77346" x="1866900" y="3671888"/>
          <p14:tracePt t="77352" x="1841500" y="3684588"/>
          <p14:tracePt t="77358" x="1822450" y="3690938"/>
          <p14:tracePt t="77365" x="1803400" y="3697288"/>
          <p14:tracePt t="77374" x="1784350" y="3703638"/>
          <p14:tracePt t="77381" x="1771650" y="3709988"/>
          <p14:tracePt t="77385" x="1758950" y="3709988"/>
          <p14:tracePt t="77393" x="1739900" y="3716338"/>
          <p14:tracePt t="77401" x="1727200" y="3716338"/>
          <p14:tracePt t="77406" x="1708150" y="3722688"/>
          <p14:tracePt t="77415" x="1701800" y="3722688"/>
          <p14:tracePt t="77420" x="1682750" y="3722688"/>
          <p14:tracePt t="77427" x="1663700" y="3729038"/>
          <p14:tracePt t="77434" x="1657350" y="3729038"/>
          <p14:tracePt t="77441" x="1644650" y="3735388"/>
          <p14:tracePt t="77448" x="1638300" y="3735388"/>
          <p14:tracePt t="77457" x="1631950" y="3735388"/>
          <p14:tracePt t="77465" x="1619250" y="3735388"/>
          <p14:tracePt t="77473" x="1619250" y="3741738"/>
          <p14:tracePt t="77477" x="1606550" y="3741738"/>
          <p14:tracePt t="77484" x="1598613" y="3741738"/>
          <p14:tracePt t="77490" x="1598613" y="3748088"/>
          <p14:tracePt t="77498" x="1592263" y="3748088"/>
          <p14:tracePt t="77503" x="1579563" y="3748088"/>
          <p14:tracePt t="77517" x="1573213" y="3754438"/>
          <p14:tracePt t="77524" x="1566863" y="3754438"/>
          <p14:tracePt t="77540" x="1560513" y="3760788"/>
          <p14:tracePt t="77550" x="1554163" y="3760788"/>
          <p14:tracePt t="77553" x="1547813" y="3767138"/>
          <p14:tracePt t="77573" x="1541463" y="3767138"/>
          <p14:tracePt t="77587" x="1535113" y="3773488"/>
          <p14:tracePt t="78396" x="1547813" y="3773488"/>
          <p14:tracePt t="78402" x="1579563" y="3773488"/>
          <p14:tracePt t="78408" x="1612900" y="3773488"/>
          <p14:tracePt t="78413" x="1644650" y="3773488"/>
          <p14:tracePt t="78421" x="1689100" y="3773488"/>
          <p14:tracePt t="78424" x="1714500" y="3779838"/>
          <p14:tracePt t="78434" x="1733550" y="3779838"/>
          <p14:tracePt t="78441" x="1752600" y="3786188"/>
          <p14:tracePt t="78446" x="1771650" y="3786188"/>
          <p14:tracePt t="78453" x="1778000" y="3786188"/>
          <p14:tracePt t="78459" x="1790700" y="3792538"/>
          <p14:tracePt t="78467" x="1803400" y="3792538"/>
          <p14:tracePt t="78480" x="1816100" y="3792538"/>
          <p14:tracePt t="78487" x="1828800" y="3798888"/>
          <p14:tracePt t="78494" x="1841500" y="3805238"/>
          <p14:tracePt t="78501" x="1854200" y="3805238"/>
          <p14:tracePt t="78508" x="1873250" y="3811588"/>
          <p14:tracePt t="78516" x="1898650" y="3817938"/>
          <p14:tracePt t="78522" x="1917700" y="3824288"/>
          <p14:tracePt t="78530" x="1955800" y="3830638"/>
          <p14:tracePt t="78538" x="2000250" y="3849688"/>
          <p14:tracePt t="78546" x="2044700" y="3856038"/>
          <p14:tracePt t="78553" x="2090738" y="3862388"/>
          <p14:tracePt t="78558" x="2128838" y="3875088"/>
          <p14:tracePt t="78567" x="2147888" y="3875088"/>
          <p14:tracePt t="78571" x="2173288" y="3881438"/>
          <p14:tracePt t="78581" x="2185988" y="3887788"/>
          <p14:tracePt t="78589" x="2192338" y="3887788"/>
          <p14:tracePt t="78591" x="2198688" y="3894138"/>
          <p14:tracePt t="78598" x="2205038" y="3894138"/>
          <p14:tracePt t="78605" x="2211388" y="3894138"/>
          <p14:tracePt t="78612" x="2217738" y="3894138"/>
          <p14:tracePt t="78619" x="2224088" y="3894138"/>
          <p14:tracePt t="78626" x="2230438" y="3894138"/>
          <p14:tracePt t="78640" x="2236788" y="3894138"/>
          <p14:tracePt t="78654" x="2243138" y="3894138"/>
          <p14:tracePt t="78682" x="2249488" y="3894138"/>
          <p14:tracePt t="78975" x="2268538" y="3894138"/>
          <p14:tracePt t="78986" x="2351088" y="3887788"/>
          <p14:tracePt t="78994" x="2395538" y="3875088"/>
          <p14:tracePt t="79000" x="2420938" y="3868738"/>
          <p14:tracePt t="79009" x="2446338" y="3868738"/>
          <p14:tracePt t="79023" x="2484438" y="3862388"/>
          <p14:tracePt t="79029" x="2503488" y="3862388"/>
          <p14:tracePt t="79035" x="2517775" y="3862388"/>
          <p14:tracePt t="79045" x="2530475" y="3862388"/>
          <p14:tracePt t="79048" x="2543175" y="3862388"/>
          <p14:tracePt t="79055" x="2562225" y="3862388"/>
          <p14:tracePt t="79068" x="2574925" y="3862388"/>
          <p14:tracePt t="79074" x="2593975" y="3862388"/>
          <p14:tracePt t="79076" x="2613025" y="3862388"/>
          <p14:tracePt t="79083" x="2625725" y="3862388"/>
          <p14:tracePt t="79090" x="2651125" y="3862388"/>
          <p14:tracePt t="79098" x="2670175" y="3862388"/>
          <p14:tracePt t="79104" x="2689225" y="3862388"/>
          <p14:tracePt t="79111" x="2708275" y="3862388"/>
          <p14:tracePt t="79118" x="2727325" y="3862388"/>
          <p14:tracePt t="79125" x="2733675" y="3862388"/>
          <p14:tracePt t="79132" x="2746375" y="3862388"/>
          <p14:tracePt t="79139" x="2752725" y="3862388"/>
          <p14:tracePt t="79148" x="2759075" y="3862388"/>
          <p14:tracePt t="79155" x="2771775" y="3862388"/>
          <p14:tracePt t="79166" x="2778125" y="3862388"/>
          <p14:tracePt t="79173" x="2784475" y="3862388"/>
          <p14:tracePt t="79185" x="2790825" y="3862388"/>
          <p14:tracePt t="79190" x="2797175" y="3862388"/>
          <p14:tracePt t="79197" x="2803525" y="3862388"/>
          <p14:tracePt t="79204" x="2809875" y="3862388"/>
          <p14:tracePt t="79208" x="2816225" y="3862388"/>
          <p14:tracePt t="79215" x="2822575" y="3862388"/>
          <p14:tracePt t="79229" x="2828925" y="3862388"/>
          <p14:tracePt t="79236" x="2835275" y="3862388"/>
          <p14:tracePt t="79242" x="2841625" y="3862388"/>
          <p14:tracePt t="79268" x="2847975" y="3862388"/>
          <p14:tracePt t="79282" x="2854325" y="3862388"/>
          <p14:tracePt t="79314" x="2860675" y="3862388"/>
          <p14:tracePt t="79763" x="2879725" y="3862388"/>
          <p14:tracePt t="79769" x="2892425" y="3856038"/>
          <p14:tracePt t="79778" x="2911475" y="3856038"/>
          <p14:tracePt t="79788" x="2930525" y="3849688"/>
          <p14:tracePt t="79793" x="2955925" y="3843338"/>
          <p14:tracePt t="79797" x="2968625" y="3843338"/>
          <p14:tracePt t="79803" x="2995613" y="3836988"/>
          <p14:tracePt t="79811" x="3021013" y="3830638"/>
          <p14:tracePt t="79817" x="3046413" y="3830638"/>
          <p14:tracePt t="79824" x="3065463" y="3830638"/>
          <p14:tracePt t="79832" x="3090863" y="3824288"/>
          <p14:tracePt t="79840" x="3109913" y="3824288"/>
          <p14:tracePt t="79848" x="3128963" y="3824288"/>
          <p14:tracePt t="79855" x="3135313" y="3824288"/>
          <p14:tracePt t="79859" x="3154363" y="3824288"/>
          <p14:tracePt t="79881" x="3186113" y="3824288"/>
          <p14:tracePt t="79887" x="3192463" y="3824288"/>
          <p14:tracePt t="79894" x="3205163" y="3824288"/>
          <p14:tracePt t="79901" x="3211513" y="3824288"/>
          <p14:tracePt t="79910" x="3217863" y="3824288"/>
          <p14:tracePt t="79918" x="3224213" y="3824288"/>
          <p14:tracePt t="79926" x="3230563" y="3824288"/>
          <p14:tracePt t="79927" x="3236913" y="3824288"/>
          <p14:tracePt t="79935" x="3243263" y="3824288"/>
          <p14:tracePt t="79951" x="3249613" y="3824288"/>
          <p14:tracePt t="79960" x="3255963" y="3824288"/>
          <p14:tracePt t="79965" x="3262313" y="3824288"/>
          <p14:tracePt t="79985" x="3268663" y="3824288"/>
          <p14:tracePt t="79997" x="3275013" y="3824288"/>
          <p14:tracePt t="80575" x="3294063" y="3824288"/>
          <p14:tracePt t="80583" x="3319463" y="3824288"/>
          <p14:tracePt t="80589" x="3344863" y="3824288"/>
          <p14:tracePt t="80597" x="3363913" y="3817938"/>
          <p14:tracePt t="80602" x="3389313" y="3817938"/>
          <p14:tracePt t="80607" x="3408363" y="3817938"/>
          <p14:tracePt t="80620" x="3421063" y="3817938"/>
          <p14:tracePt t="80624" x="3441700" y="3817938"/>
          <p14:tracePt t="80627" x="3460750" y="3817938"/>
          <p14:tracePt t="80635" x="3467100" y="3817938"/>
          <p14:tracePt t="80643" x="3486150" y="3817938"/>
          <p14:tracePt t="80649" x="3498850" y="3817938"/>
          <p14:tracePt t="80658" x="3511550" y="3817938"/>
          <p14:tracePt t="80669" x="3524250" y="3817938"/>
          <p14:tracePt t="80674" x="3543300" y="3817938"/>
          <p14:tracePt t="80676" x="3556000" y="3817938"/>
          <p14:tracePt t="80684" x="3575050" y="3817938"/>
          <p14:tracePt t="80690" x="3581400" y="3817938"/>
          <p14:tracePt t="80698" x="3587750" y="3817938"/>
          <p14:tracePt t="80705" x="3600450" y="3817938"/>
          <p14:tracePt t="80711" x="3606800" y="3817938"/>
          <p14:tracePt t="80719" x="3619500" y="3817938"/>
          <p14:tracePt t="80728" x="3625850" y="3817938"/>
          <p14:tracePt t="80741" x="3638550" y="3817938"/>
          <p14:tracePt t="80751" x="3644900" y="3817938"/>
          <p14:tracePt t="80764" x="3651250" y="3817938"/>
          <p14:tracePt t="80770" x="3657600" y="3817938"/>
          <p14:tracePt t="81406" x="3670300" y="3817938"/>
          <p14:tracePt t="81413" x="3702050" y="3817938"/>
          <p14:tracePt t="81421" x="3733800" y="3817938"/>
          <p14:tracePt t="81424" x="3765550" y="3817938"/>
          <p14:tracePt t="81432" x="3822700" y="3817938"/>
          <p14:tracePt t="81441" x="3867150" y="3805238"/>
          <p14:tracePt t="81449" x="3913188" y="3805238"/>
          <p14:tracePt t="81454" x="3951288" y="3805238"/>
          <p14:tracePt t="81460" x="3989388" y="3805238"/>
          <p14:tracePt t="81467" x="4008438" y="3805238"/>
          <p14:tracePt t="81476" x="4033838" y="3805238"/>
          <p14:tracePt t="81481" x="4052888" y="3805238"/>
          <p14:tracePt t="81487" x="4065588" y="3805238"/>
          <p14:tracePt t="81497" x="4078288" y="3805238"/>
          <p14:tracePt t="81502" x="4090988" y="3805238"/>
          <p14:tracePt t="81509" x="4097338" y="3805238"/>
          <p14:tracePt t="81515" x="4103688" y="3805238"/>
          <p14:tracePt t="81522" x="4110038" y="3805238"/>
          <p14:tracePt t="81529" x="4116388" y="3805238"/>
          <p14:tracePt t="81536" x="4122738" y="3805238"/>
          <p14:tracePt t="81543" x="4129088" y="3805238"/>
          <p14:tracePt t="81550" x="4135438" y="3805238"/>
          <p14:tracePt t="81556" x="4141788" y="3805238"/>
          <p14:tracePt t="81564" x="4148138" y="3805238"/>
          <p14:tracePt t="81577" x="4154488" y="3805238"/>
          <p14:tracePt t="81584" x="4160838" y="3805238"/>
          <p14:tracePt t="81606" x="4167188" y="3805238"/>
          <p14:tracePt t="81619" x="4173538" y="3805238"/>
          <p14:tracePt t="81633" x="4179888" y="3805238"/>
          <p14:tracePt t="82604" x="4198938" y="3805238"/>
          <p14:tracePt t="82605" x="4230688" y="3798888"/>
          <p14:tracePt t="82609" x="4275138" y="3792538"/>
          <p14:tracePt t="82617" x="4306888" y="3786188"/>
          <p14:tracePt t="82623" x="4352925" y="3779838"/>
          <p14:tracePt t="82630" x="4391025" y="3773488"/>
          <p14:tracePt t="82639" x="4422775" y="3767138"/>
          <p14:tracePt t="82648" x="4467225" y="3767138"/>
          <p14:tracePt t="82655" x="4498975" y="3760788"/>
          <p14:tracePt t="82661" x="4537075" y="3754438"/>
          <p14:tracePt t="82664" x="4568825" y="3754438"/>
          <p14:tracePt t="82674" x="4613275" y="3748088"/>
          <p14:tracePt t="82683" x="4676775" y="3748088"/>
          <p14:tracePt t="82689" x="4740275" y="3735388"/>
          <p14:tracePt t="82692" x="4805363" y="3735388"/>
          <p14:tracePt t="82700" x="4849813" y="3729038"/>
          <p14:tracePt t="82707" x="4894263" y="3729038"/>
          <p14:tracePt t="82715" x="4926013" y="3722688"/>
          <p14:tracePt t="82720" x="4964113" y="3722688"/>
          <p14:tracePt t="82727" x="4983163" y="3722688"/>
          <p14:tracePt t="82734" x="5014913" y="3722688"/>
          <p14:tracePt t="82741" x="5033963" y="3722688"/>
          <p14:tracePt t="82748" x="5059363" y="3722688"/>
          <p14:tracePt t="82755" x="5065713" y="3722688"/>
          <p14:tracePt t="82762" x="5072063" y="3722688"/>
          <p14:tracePt t="82769" x="5084763" y="3722688"/>
          <p14:tracePt t="82783" x="5091113" y="3722688"/>
          <p14:tracePt t="82790" x="5097463" y="3722688"/>
          <p14:tracePt t="82818" x="5103813" y="3722688"/>
          <p14:tracePt t="82831" x="5110163" y="3722688"/>
          <p14:tracePt t="82919" x="5110163" y="3716338"/>
          <p14:tracePt t="83002" x="5103813" y="3716338"/>
          <p14:tracePt t="83022" x="5103813" y="3709988"/>
          <p14:tracePt t="83040" x="5097463" y="3709988"/>
          <p14:tracePt t="83053" x="5091113" y="3709988"/>
          <p14:tracePt t="83088" x="5084763" y="3709988"/>
          <p14:tracePt t="83101" x="5078413" y="3709988"/>
          <p14:tracePt t="83108" x="5072063" y="3709988"/>
          <p14:tracePt t="83130" x="5065713" y="3709988"/>
          <p14:tracePt t="83136" x="5059363" y="3709988"/>
          <p14:tracePt t="83145" x="5046663" y="3709988"/>
          <p14:tracePt t="83155" x="5033963" y="3709988"/>
          <p14:tracePt t="83157" x="5027613" y="3709988"/>
          <p14:tracePt t="83167" x="5014913" y="3709988"/>
          <p14:tracePt t="83174" x="4995863" y="3709988"/>
          <p14:tracePt t="83179" x="4989513" y="3709988"/>
          <p14:tracePt t="83184" x="4976813" y="3709988"/>
          <p14:tracePt t="83193" x="4970463" y="3709988"/>
          <p14:tracePt t="83199" x="4957763" y="3709988"/>
          <p14:tracePt t="83205" x="4945063" y="3709988"/>
          <p14:tracePt t="83212" x="4932363" y="3709988"/>
          <p14:tracePt t="83219" x="4919663" y="3709988"/>
          <p14:tracePt t="83228" x="4913313" y="3709988"/>
          <p14:tracePt t="83237" x="4906963" y="3709988"/>
          <p14:tracePt t="83242" x="4894263" y="3709988"/>
          <p14:tracePt t="83247" x="4887913" y="3709988"/>
          <p14:tracePt t="83254" x="4881563" y="3709988"/>
          <p14:tracePt t="83261" x="4875213" y="3709988"/>
          <p14:tracePt t="83267" x="4868863" y="3709988"/>
          <p14:tracePt t="83274" x="4862513" y="3709988"/>
          <p14:tracePt t="83282" x="4856163" y="3709988"/>
          <p14:tracePt t="83298" x="4849813" y="3709988"/>
          <p14:tracePt t="83305" x="4843463" y="3709988"/>
          <p14:tracePt t="83311" x="4837113" y="3709988"/>
          <p14:tracePt t="83492" x="4843463" y="3709988"/>
          <p14:tracePt t="83506" x="4849813" y="3709988"/>
          <p14:tracePt t="83539" x="4856163" y="3709988"/>
          <p14:tracePt t="83554" x="4862513" y="3709988"/>
          <p14:tracePt t="83590" x="4868863" y="3709988"/>
          <p14:tracePt t="83603" x="4875213" y="3709988"/>
          <p14:tracePt t="83615" x="4881563" y="3709988"/>
          <p14:tracePt t="83628" x="4887913" y="3709988"/>
          <p14:tracePt t="83634" x="4894263" y="3709988"/>
          <p14:tracePt t="83653" x="4906963" y="3709988"/>
          <p14:tracePt t="83659" x="4926013" y="3709988"/>
          <p14:tracePt t="83661" x="4932363" y="3709988"/>
          <p14:tracePt t="83669" x="4945063" y="3709988"/>
          <p14:tracePt t="83676" x="4951413" y="3709988"/>
          <p14:tracePt t="83683" x="4970463" y="3709988"/>
          <p14:tracePt t="83690" x="4989513" y="3709988"/>
          <p14:tracePt t="83697" x="4995863" y="3716338"/>
          <p14:tracePt t="83704" x="5014913" y="3716338"/>
          <p14:tracePt t="83711" x="5027613" y="3716338"/>
          <p14:tracePt t="83718" x="5040313" y="3716338"/>
          <p14:tracePt t="83726" x="5053013" y="3716338"/>
          <p14:tracePt t="83733" x="5065713" y="3716338"/>
          <p14:tracePt t="83740" x="5072063" y="3716338"/>
          <p14:tracePt t="83750" x="5091113" y="3716338"/>
          <p14:tracePt t="83756" x="5110163" y="3722688"/>
          <p14:tracePt t="83759" x="5116513" y="3722688"/>
          <p14:tracePt t="83769" x="5135563" y="3722688"/>
          <p14:tracePt t="83773" x="5148263" y="3729038"/>
          <p14:tracePt t="83781" x="5160963" y="3729038"/>
          <p14:tracePt t="83787" x="5173663" y="3729038"/>
          <p14:tracePt t="83794" x="5186363" y="3729038"/>
          <p14:tracePt t="83801" x="5192713" y="3729038"/>
          <p14:tracePt t="83809" x="5205413" y="3729038"/>
          <p14:tracePt t="83819" x="5211763" y="3729038"/>
          <p14:tracePt t="83822" x="5224463" y="3729038"/>
          <p14:tracePt t="83829" x="5230813" y="3729038"/>
          <p14:tracePt t="83835" x="5237163" y="3729038"/>
          <p14:tracePt t="83842" x="5243513" y="3729038"/>
          <p14:tracePt t="83850" x="5249863" y="3729038"/>
          <p14:tracePt t="83863" x="5256213" y="3729038"/>
          <p14:tracePt t="83870" x="5264150" y="3729038"/>
          <p14:tracePt t="83891" x="5270500" y="3729038"/>
          <p14:tracePt t="83911" x="5276850" y="3729038"/>
          <p14:tracePt t="83990" x="5270500" y="3729038"/>
          <p14:tracePt t="84004" x="5264150" y="3729038"/>
          <p14:tracePt t="84012" x="5256213" y="3729038"/>
          <p14:tracePt t="84021" x="5256213" y="3722688"/>
          <p14:tracePt t="84022" x="5249863" y="3722688"/>
          <p14:tracePt t="84033" x="5243513" y="3716338"/>
          <p14:tracePt t="84040" x="5237163" y="3716338"/>
          <p14:tracePt t="84043" x="5230813" y="3716338"/>
          <p14:tracePt t="84050" x="5224463" y="3716338"/>
          <p14:tracePt t="84056" x="5218113" y="3716338"/>
          <p14:tracePt t="84065" x="5205413" y="3716338"/>
          <p14:tracePt t="84070" x="5192713" y="3716338"/>
          <p14:tracePt t="84077" x="5173663" y="3716338"/>
          <p14:tracePt t="84084" x="5148263" y="3716338"/>
          <p14:tracePt t="84091" x="5122863" y="3716338"/>
          <p14:tracePt t="84099" x="5091113" y="3722688"/>
          <p14:tracePt t="84105" x="5065713" y="3722688"/>
          <p14:tracePt t="84112" x="5053013" y="3722688"/>
          <p14:tracePt t="84119" x="5027613" y="3722688"/>
          <p14:tracePt t="84126" x="5008563" y="3722688"/>
          <p14:tracePt t="84133" x="4995863" y="3722688"/>
          <p14:tracePt t="84142" x="4976813" y="3722688"/>
          <p14:tracePt t="84153" x="4957763" y="3722688"/>
          <p14:tracePt t="84158" x="4945063" y="3722688"/>
          <p14:tracePt t="84164" x="4926013" y="3722688"/>
          <p14:tracePt t="84169" x="4913313" y="3722688"/>
          <p14:tracePt t="84175" x="4900613" y="3729038"/>
          <p14:tracePt t="84181" x="4887913" y="3729038"/>
          <p14:tracePt t="84190" x="4868863" y="3735388"/>
          <p14:tracePt t="84200" x="4862513" y="3735388"/>
          <p14:tracePt t="84205" x="4849813" y="3735388"/>
          <p14:tracePt t="84209" x="4837113" y="3735388"/>
          <p14:tracePt t="84216" x="4824413" y="3735388"/>
          <p14:tracePt t="84223" x="4818063" y="3735388"/>
          <p14:tracePt t="84231" x="4811713" y="3735388"/>
          <p14:tracePt t="84237" x="4797425" y="3735388"/>
          <p14:tracePt t="84244" x="4791075" y="3735388"/>
          <p14:tracePt t="84250" x="4784725" y="3735388"/>
          <p14:tracePt t="84257" x="4778375" y="3735388"/>
          <p14:tracePt t="84265" x="4772025" y="3735388"/>
          <p14:tracePt t="84271" x="4765675" y="3735388"/>
          <p14:tracePt t="85687" x="4772025" y="3735388"/>
          <p14:tracePt t="85691" x="4784725" y="3735388"/>
          <p14:tracePt t="85699" x="4791075" y="3741738"/>
          <p14:tracePt t="85708" x="4811713" y="3741738"/>
          <p14:tracePt t="85712" x="4824413" y="3748088"/>
          <p14:tracePt t="85719" x="4837113" y="3748088"/>
          <p14:tracePt t="85727" x="4856163" y="3754438"/>
          <p14:tracePt t="85733" x="4875213" y="3754438"/>
          <p14:tracePt t="85740" x="4887913" y="3760788"/>
          <p14:tracePt t="85748" x="4906963" y="3767138"/>
          <p14:tracePt t="85754" x="4926013" y="3773488"/>
          <p14:tracePt t="85761" x="4945063" y="3779838"/>
          <p14:tracePt t="85768" x="4957763" y="3786188"/>
          <p14:tracePt t="85775" x="4976813" y="3786188"/>
          <p14:tracePt t="85783" x="4995863" y="3792538"/>
          <p14:tracePt t="85789" x="5014913" y="3792538"/>
          <p14:tracePt t="85804" x="5046663" y="3798888"/>
          <p14:tracePt t="85813" x="5065713" y="3805238"/>
          <p14:tracePt t="85816" x="5091113" y="3805238"/>
          <p14:tracePt t="85823" x="5110163" y="3811588"/>
          <p14:tracePt t="85831" x="5135563" y="3811588"/>
          <p14:tracePt t="85837" x="5160963" y="3817938"/>
          <p14:tracePt t="85844" x="5186363" y="3817938"/>
          <p14:tracePt t="85851" x="5211763" y="3824288"/>
          <p14:tracePt t="85858" x="5230813" y="3830638"/>
          <p14:tracePt t="85866" x="5270500" y="3830638"/>
          <p14:tracePt t="85872" x="5289550" y="3836988"/>
          <p14:tracePt t="85881" x="5314950" y="3836988"/>
          <p14:tracePt t="85890" x="5334000" y="3843338"/>
          <p14:tracePt t="85895" x="5353050" y="3843338"/>
          <p14:tracePt t="85899" x="5359400" y="3849688"/>
          <p14:tracePt t="85907" x="5372100" y="3849688"/>
          <p14:tracePt t="85916" x="5378450" y="3849688"/>
          <p14:tracePt t="85920" x="5384800" y="3849688"/>
          <p14:tracePt t="85930" x="5397500" y="3849688"/>
          <p14:tracePt t="85943" x="5403850" y="3849688"/>
          <p14:tracePt t="85949" x="5410200" y="3849688"/>
          <p14:tracePt t="85955" x="5416550" y="3849688"/>
          <p14:tracePt t="85970" x="5422900" y="3849688"/>
          <p14:tracePt t="85978" x="5429250" y="3849688"/>
          <p14:tracePt t="86005" x="5435600" y="3849688"/>
          <p14:tracePt t="86025" x="5441950" y="3849688"/>
          <p14:tracePt t="86066" x="5441950" y="3843338"/>
          <p14:tracePt t="86136" x="5435600" y="3836988"/>
          <p14:tracePt t="86151" x="5435600" y="3830638"/>
          <p14:tracePt t="86160" x="5429250" y="3830638"/>
          <p14:tracePt t="86170" x="5422900" y="3824288"/>
          <p14:tracePt t="86186" x="5416550" y="3824288"/>
          <p14:tracePt t="86193" x="5410200" y="3824288"/>
          <p14:tracePt t="86201" x="5403850" y="3817938"/>
          <p14:tracePt t="86219" x="5391150" y="3811588"/>
          <p14:tracePt t="86225" x="5384800" y="3811588"/>
          <p14:tracePt t="86232" x="5372100" y="3811588"/>
          <p14:tracePt t="86239" x="5359400" y="3805238"/>
          <p14:tracePt t="86246" x="5346700" y="3805238"/>
          <p14:tracePt t="86252" x="5321300" y="3798888"/>
          <p14:tracePt t="86260" x="5289550" y="3798888"/>
          <p14:tracePt t="86267" x="5249863" y="3792538"/>
          <p14:tracePt t="86276" x="5218113" y="3786188"/>
          <p14:tracePt t="86287" x="5173663" y="3779838"/>
          <p14:tracePt t="86290" x="5135563" y="3773488"/>
          <p14:tracePt t="86295" x="5110163" y="3767138"/>
          <p14:tracePt t="86302" x="5091113" y="3767138"/>
          <p14:tracePt t="86310" x="5065713" y="3760788"/>
          <p14:tracePt t="86318" x="5053013" y="3754438"/>
          <p14:tracePt t="86323" x="5033963" y="3748088"/>
          <p14:tracePt t="86334" x="5027613" y="3748088"/>
          <p14:tracePt t="86338" x="5008563" y="3748088"/>
          <p14:tracePt t="86343" x="4989513" y="3748088"/>
          <p14:tracePt t="86350" x="4983163" y="3748088"/>
          <p14:tracePt t="86359" x="4964113" y="3741738"/>
          <p14:tracePt t="86369" x="4945063" y="3741738"/>
          <p14:tracePt t="86374" x="4938713" y="3741738"/>
          <p14:tracePt t="86378" x="4919663" y="3741738"/>
          <p14:tracePt t="86386" x="4900613" y="3741738"/>
          <p14:tracePt t="86391" x="4887913" y="3741738"/>
          <p14:tracePt t="86399" x="4875213" y="3741738"/>
          <p14:tracePt t="86405" x="4856163" y="3741738"/>
          <p14:tracePt t="86412" x="4849813" y="3741738"/>
          <p14:tracePt t="86421" x="4830763" y="3741738"/>
          <p14:tracePt t="86428" x="4824413" y="3741738"/>
          <p14:tracePt t="86435" x="4818063" y="3741738"/>
          <p14:tracePt t="86442" x="4805363" y="3741738"/>
          <p14:tracePt t="86449" x="4797425" y="3741738"/>
          <p14:tracePt t="86456" x="4784725" y="3741738"/>
          <p14:tracePt t="86462" x="4778375" y="3741738"/>
          <p14:tracePt t="86476" x="4765675" y="3741738"/>
          <p14:tracePt t="86488" x="4759325" y="3741738"/>
          <p14:tracePt t="86504" x="4746625" y="3741738"/>
          <p14:tracePt t="86519" x="4740275" y="3748088"/>
          <p14:tracePt t="86524" x="4727575" y="3748088"/>
          <p14:tracePt t="86544" x="4721225" y="3748088"/>
          <p14:tracePt t="86553" x="4714875" y="3748088"/>
          <p14:tracePt t="86560" x="4708525" y="3748088"/>
          <p14:tracePt t="86584" x="4702175" y="3748088"/>
          <p14:tracePt t="86597" x="4695825" y="3748088"/>
          <p14:tracePt t="86746" x="4702175" y="3748088"/>
          <p14:tracePt t="86784" x="4708525" y="3748088"/>
          <p14:tracePt t="86799" x="4714875" y="3748088"/>
          <p14:tracePt t="86809" x="4721225" y="3748088"/>
          <p14:tracePt t="86844" x="4727575" y="3748088"/>
          <p14:tracePt t="86848" x="4733925" y="3748088"/>
          <p14:tracePt t="86856" x="4733925" y="3754438"/>
          <p14:tracePt t="86869" x="4740275" y="3754438"/>
          <p14:tracePt t="86882" x="4746625" y="3760788"/>
          <p14:tracePt t="86883" x="4752975" y="3760788"/>
          <p14:tracePt t="86890" x="4752975" y="3767138"/>
          <p14:tracePt t="86901" x="4759325" y="3767138"/>
          <p14:tracePt t="86920" x="4765675" y="3767138"/>
          <p14:tracePt t="86928" x="4765675" y="3773488"/>
          <p14:tracePt t="86940" x="4772025" y="3773488"/>
          <p14:tracePt t="86944" x="4772025" y="3779838"/>
          <p14:tracePt t="86964" x="4778375" y="3779838"/>
          <p14:tracePt t="86975" x="4784725" y="3779838"/>
          <p14:tracePt t="87009" x="4791075" y="3779838"/>
          <p14:tracePt t="87023" x="4797425" y="3779838"/>
          <p14:tracePt t="87047" x="4797425" y="3786188"/>
          <p14:tracePt t="87155" x="4805363" y="3786188"/>
          <p14:tracePt t="87204" x="4811713" y="3786188"/>
          <p14:tracePt t="87216" x="4818063" y="3786188"/>
          <p14:tracePt t="87252" x="4824413" y="3779838"/>
          <p14:tracePt t="87259" x="4830763" y="3779838"/>
          <p14:tracePt t="87269" x="4830763" y="3773488"/>
          <p14:tracePt t="87280" x="4837113" y="3773488"/>
          <p14:tracePt t="87286" x="4849813" y="3773488"/>
          <p14:tracePt t="87299" x="4856163" y="3773488"/>
          <p14:tracePt t="87305" x="4862513" y="3773488"/>
          <p14:tracePt t="87313" x="4868863" y="3773488"/>
          <p14:tracePt t="87319" x="4875213" y="3773488"/>
          <p14:tracePt t="87326" x="4887913" y="3767138"/>
          <p14:tracePt t="87333" x="4894263" y="3767138"/>
          <p14:tracePt t="87342" x="4906963" y="3767138"/>
          <p14:tracePt t="87356" x="4919663" y="3767138"/>
          <p14:tracePt t="87363" x="4932363" y="3767138"/>
          <p14:tracePt t="87369" x="4938713" y="3767138"/>
          <p14:tracePt t="87375" x="4945063" y="3767138"/>
          <p14:tracePt t="87382" x="4951413" y="3767138"/>
          <p14:tracePt t="87388" x="4964113" y="3767138"/>
          <p14:tracePt t="87395" x="4970463" y="3767138"/>
          <p14:tracePt t="87402" x="4976813" y="3767138"/>
          <p14:tracePt t="87409" x="4989513" y="3767138"/>
          <p14:tracePt t="87417" x="4995863" y="3767138"/>
          <p14:tracePt t="87423" x="5002213" y="3767138"/>
          <p14:tracePt t="87431" x="5014913" y="3767138"/>
          <p14:tracePt t="87444" x="5021263" y="3767138"/>
          <p14:tracePt t="87451" x="5033963" y="3767138"/>
          <p14:tracePt t="87475" x="5040313" y="3767138"/>
          <p14:tracePt t="87478" x="5046663" y="3767138"/>
          <p14:tracePt t="87506" x="5053013" y="3767138"/>
          <p14:tracePt t="87522" x="5059363" y="3767138"/>
          <p14:tracePt t="87543" x="5065713" y="3767138"/>
          <p14:tracePt t="87645" x="5072063" y="3767138"/>
          <p14:tracePt t="87688" x="5078413" y="3767138"/>
          <p14:tracePt t="87716" x="5084763" y="3767138"/>
          <p14:tracePt t="87729" x="5091113" y="3767138"/>
          <p14:tracePt t="87749" x="5097463" y="3767138"/>
          <p14:tracePt t="87763" x="5103813" y="3767138"/>
          <p14:tracePt t="87768" x="5110163" y="3767138"/>
          <p14:tracePt t="87783" x="5116513" y="3767138"/>
          <p14:tracePt t="87797" x="5122863" y="3773488"/>
          <p14:tracePt t="87806" x="5129213" y="3773488"/>
          <p14:tracePt t="87825" x="5135563" y="3773488"/>
          <p14:tracePt t="87825" x="5141913" y="3773488"/>
          <p14:tracePt t="87852" x="5148263" y="3773488"/>
          <p14:tracePt t="87866" x="5154613" y="3773488"/>
          <p14:tracePt t="87915" x="5154613" y="3767138"/>
          <p14:tracePt t="87944" x="5148263" y="3760788"/>
          <p14:tracePt t="87959" x="5148263" y="3754438"/>
          <p14:tracePt t="87981" x="5141913" y="3748088"/>
          <p14:tracePt t="87994" x="5135563" y="3748088"/>
          <p14:tracePt t="88014" x="5135563" y="3741738"/>
          <p14:tracePt t="88028" x="5129213" y="3741738"/>
          <p14:tracePt t="88041" x="5122863" y="3735388"/>
          <p14:tracePt t="88060" x="5116513" y="3729038"/>
          <p14:tracePt t="88076" x="5116513" y="3722688"/>
          <p14:tracePt t="88090" x="5110163" y="3722688"/>
          <p14:tracePt t="88103" x="5103813" y="3722688"/>
          <p14:tracePt t="88129" x="5097463" y="3722688"/>
          <p14:tracePt t="88143" x="5091113" y="3722688"/>
          <p14:tracePt t="88150" x="5084763" y="3722688"/>
          <p14:tracePt t="88171" x="5078413" y="3722688"/>
          <p14:tracePt t="88185" x="5072063" y="3722688"/>
          <p14:tracePt t="88200" x="5065713" y="3729038"/>
          <p14:tracePt t="88209" x="5059363" y="3729038"/>
          <p14:tracePt t="88215" x="5053013" y="3729038"/>
          <p14:tracePt t="88223" x="5053013" y="3735388"/>
          <p14:tracePt t="88227" x="5046663" y="3735388"/>
          <p14:tracePt t="88233" x="5040313" y="3735388"/>
          <p14:tracePt t="88247" x="5033963" y="3741738"/>
          <p14:tracePt t="88254" x="5027613" y="3741738"/>
          <p14:tracePt t="88261" x="5021263" y="3748088"/>
          <p14:tracePt t="88277" x="5021263" y="3754438"/>
          <p14:tracePt t="88282" x="5014913" y="3754438"/>
          <p14:tracePt t="88290" x="5008563" y="3754438"/>
          <p14:tracePt t="88308" x="5008563" y="3760788"/>
          <p14:tracePt t="88317" x="5002213" y="3760788"/>
          <p14:tracePt t="88324" x="5002213" y="3767138"/>
          <p14:tracePt t="88348" x="5002213" y="3773488"/>
          <p14:tracePt t="88360" x="5002213" y="3779838"/>
          <p14:tracePt t="88388" x="5002213" y="3786188"/>
          <p14:tracePt t="88409" x="5002213" y="3792538"/>
          <p14:tracePt t="88434" x="5002213" y="3798888"/>
          <p14:tracePt t="88448" x="5002213" y="3805238"/>
          <p14:tracePt t="88497" x="5008563" y="3805238"/>
          <p14:tracePt t="88503" x="5008563" y="3811588"/>
          <p14:tracePt t="88511" x="5014913" y="3811588"/>
          <p14:tracePt t="88532" x="5021263" y="3811588"/>
          <p14:tracePt t="88539" x="5027613" y="3817938"/>
          <p14:tracePt t="88546" x="5033963" y="3817938"/>
          <p14:tracePt t="88554" x="5033963" y="3824288"/>
          <p14:tracePt t="88561" x="5040313" y="3824288"/>
          <p14:tracePt t="88571" x="5046663" y="3824288"/>
          <p14:tracePt t="88589" x="5053013" y="3824288"/>
          <p14:tracePt t="88597" x="5059363" y="3824288"/>
          <p14:tracePt t="88608" x="5065713" y="3824288"/>
          <p14:tracePt t="88621" x="5072063" y="3824288"/>
          <p14:tracePt t="88630" x="5072063" y="3817938"/>
          <p14:tracePt t="88638" x="5078413" y="3817938"/>
          <p14:tracePt t="88650" x="5084763" y="3817938"/>
          <p14:tracePt t="88657" x="5091113" y="3817938"/>
          <p14:tracePt t="88666" x="5097463" y="3811588"/>
          <p14:tracePt t="88670" x="5103813" y="3805238"/>
          <p14:tracePt t="88679" x="5110163" y="3798888"/>
          <p14:tracePt t="88687" x="5116513" y="3798888"/>
          <p14:tracePt t="88697" x="5122863" y="3792538"/>
          <p14:tracePt t="88705" x="5129213" y="3792538"/>
          <p14:tracePt t="88721" x="5135563" y="3786188"/>
          <p14:tracePt t="88727" x="5141913" y="3786188"/>
          <p14:tracePt t="88734" x="5141913" y="3779838"/>
          <p14:tracePt t="88740" x="5148263" y="3779838"/>
          <p14:tracePt t="88753" x="5148263" y="3773488"/>
          <p14:tracePt t="88760" x="5148263" y="3767138"/>
          <p14:tracePt t="88774" x="5154613" y="3760788"/>
          <p14:tracePt t="88788" x="5160963" y="3754438"/>
          <p14:tracePt t="88797" x="5160963" y="3748088"/>
          <p14:tracePt t="88817" x="5160963" y="3741738"/>
          <p14:tracePt t="88823" x="5160963" y="3735388"/>
          <p14:tracePt t="88843" x="5160963" y="3729038"/>
          <p14:tracePt t="88850" x="5160963" y="3722688"/>
          <p14:tracePt t="88864" x="5160963" y="3716338"/>
          <p14:tracePt t="88885" x="5160963" y="3703638"/>
          <p14:tracePt t="88924" x="5160963" y="3697288"/>
          <p14:tracePt t="88936" x="5154613" y="3690938"/>
          <p14:tracePt t="88948" x="5154613" y="3684588"/>
          <p14:tracePt t="88955" x="5148263" y="3678238"/>
          <p14:tracePt t="88961" x="5141913" y="3671888"/>
          <p14:tracePt t="88968" x="5135563" y="3671888"/>
          <p14:tracePt t="88982" x="5135563" y="3665538"/>
          <p14:tracePt t="88988" x="5129213" y="3659188"/>
          <p14:tracePt t="88998" x="5122863" y="3659188"/>
          <p14:tracePt t="89012" x="5110163" y="3659188"/>
          <p14:tracePt t="89021" x="5103813" y="3652838"/>
          <p14:tracePt t="89036" x="5097463" y="3646488"/>
          <p14:tracePt t="89038" x="5091113" y="3646488"/>
          <p14:tracePt t="89044" x="5091113" y="3638550"/>
          <p14:tracePt t="89053" x="5084763" y="3638550"/>
          <p14:tracePt t="89059" x="5078413" y="3638550"/>
          <p14:tracePt t="89066" x="5072063" y="3638550"/>
          <p14:tracePt t="89078" x="5065713" y="3638550"/>
          <p14:tracePt t="89092" x="5059363" y="3638550"/>
          <p14:tracePt t="89106" x="5053013" y="3638550"/>
          <p14:tracePt t="89113" x="5046663" y="3638550"/>
          <p14:tracePt t="89120" x="5040313" y="3638550"/>
          <p14:tracePt t="89141" x="5033963" y="3638550"/>
          <p14:tracePt t="89152" x="5027613" y="3638550"/>
          <p14:tracePt t="89157" x="5027613" y="3646488"/>
          <p14:tracePt t="89163" x="5021263" y="3646488"/>
          <p14:tracePt t="89171" x="5014913" y="3652838"/>
          <p14:tracePt t="89175" x="5008563" y="3652838"/>
          <p14:tracePt t="89197" x="5002213" y="3652838"/>
          <p14:tracePt t="89203" x="4995863" y="3659188"/>
          <p14:tracePt t="89210" x="4995863" y="3665538"/>
          <p14:tracePt t="89232" x="4989513" y="3671888"/>
          <p14:tracePt t="89238" x="4989513" y="3678238"/>
          <p14:tracePt t="89248" x="4983163" y="3678238"/>
          <p14:tracePt t="89261" x="4983163" y="3684588"/>
          <p14:tracePt t="89289" x="4983163" y="3690938"/>
          <p14:tracePt t="89301" x="4983163" y="3697288"/>
          <p14:tracePt t="89338" x="4983163" y="3703638"/>
          <p14:tracePt t="89350" x="4983163" y="3709988"/>
          <p14:tracePt t="89363" x="4983163" y="3716338"/>
          <p14:tracePt t="89397" x="4983163" y="3722688"/>
          <p14:tracePt t="89414" x="4983163" y="3729038"/>
          <p14:tracePt t="89483" x="4989513" y="3729038"/>
          <p14:tracePt t="89531" x="4995863" y="3729038"/>
          <p14:tracePt t="89559" x="5002213" y="3729038"/>
          <p14:tracePt t="89621" x="5008563" y="3729038"/>
          <p14:tracePt t="89659" x="5008563" y="3722688"/>
          <p14:tracePt t="89737" x="5008563" y="3716338"/>
          <p14:tracePt t="89751" x="5008563" y="3709988"/>
          <p14:tracePt t="89800" x="5008563" y="3703638"/>
          <p14:tracePt t="89857" x="5014913" y="3703638"/>
          <p14:tracePt t="89866" x="5014913" y="3697288"/>
          <p14:tracePt t="89898" x="5014913" y="3690938"/>
          <p14:tracePt t="90311" x="5014913" y="3697288"/>
          <p14:tracePt t="90312" x="5021263" y="3697288"/>
          <p14:tracePt t="90319" x="5021263" y="3709988"/>
          <p14:tracePt t="90329" x="5021263" y="3716338"/>
          <p14:tracePt t="90341" x="5027613" y="3729038"/>
          <p14:tracePt t="90350" x="5027613" y="3735388"/>
          <p14:tracePt t="90354" x="5033963" y="3735388"/>
          <p14:tracePt t="90368" x="5033963" y="3741738"/>
          <p14:tracePt t="90375" x="5040313" y="3748088"/>
          <p14:tracePt t="90395" x="5040313" y="3754438"/>
          <p14:tracePt t="90409" x="5040313" y="3760788"/>
          <p14:tracePt t="90431" x="5040313" y="3767138"/>
          <p14:tracePt t="90576" x="5033963" y="3767138"/>
          <p14:tracePt t="90589" x="5027613" y="3767138"/>
          <p14:tracePt t="90603" x="5027613" y="3760788"/>
          <p14:tracePt t="90610" x="5021263" y="3760788"/>
          <p14:tracePt t="90617" x="5021263" y="3754438"/>
          <p14:tracePt t="90624" x="5014913" y="3754438"/>
          <p14:tracePt t="90638" x="5008563" y="3754438"/>
          <p14:tracePt t="90644" x="5002213" y="3754438"/>
          <p14:tracePt t="90652" x="4995863" y="3748088"/>
          <p14:tracePt t="90659" x="4989513" y="3748088"/>
          <p14:tracePt t="90666" x="4983163" y="3741738"/>
          <p14:tracePt t="90672" x="4976813" y="3741738"/>
          <p14:tracePt t="90679" x="4970463" y="3735388"/>
          <p14:tracePt t="90686" x="4964113" y="3735388"/>
          <p14:tracePt t="90693" x="4957763" y="3735388"/>
          <p14:tracePt t="90700" x="4951413" y="3735388"/>
          <p14:tracePt t="90707" x="4945063" y="3735388"/>
          <p14:tracePt t="90714" x="4938713" y="3735388"/>
          <p14:tracePt t="90728" x="4932363" y="3735388"/>
          <p14:tracePt t="90735" x="4926013" y="3735388"/>
          <p14:tracePt t="90753" x="4919663" y="3735388"/>
          <p14:tracePt t="90764" x="4913313" y="3735388"/>
          <p14:tracePt t="90770" x="4906963" y="3735388"/>
          <p14:tracePt t="90784" x="4900613" y="3735388"/>
          <p14:tracePt t="90790" x="4894263" y="3735388"/>
          <p14:tracePt t="90811" x="4887913" y="3735388"/>
          <p14:tracePt t="90817" x="4887913" y="3741738"/>
          <p14:tracePt t="90825" x="4881563" y="3741738"/>
          <p14:tracePt t="90832" x="4881563" y="3748088"/>
          <p14:tracePt t="90862" x="4875213" y="3748088"/>
          <p14:tracePt t="90871" x="4875213" y="3754438"/>
          <p14:tracePt t="90885" x="4868863" y="3760788"/>
          <p14:tracePt t="90886" x="4862513" y="3760788"/>
          <p14:tracePt t="90916" x="4862513" y="3767138"/>
          <p14:tracePt t="90929" x="4862513" y="3773488"/>
          <p14:tracePt t="90963" x="4862513" y="3779838"/>
          <p14:tracePt t="90991" x="4862513" y="3786188"/>
          <p14:tracePt t="91014" x="4862513" y="3792538"/>
          <p14:tracePt t="91049" x="4862513" y="3798888"/>
          <p14:tracePt t="91062" x="4862513" y="3805238"/>
          <p14:tracePt t="91090" x="4862513" y="3811588"/>
          <p14:tracePt t="91098" x="4862513" y="3817938"/>
          <p14:tracePt t="91105" x="4862513" y="3824288"/>
          <p14:tracePt t="91110" x="4868863" y="3824288"/>
          <p14:tracePt t="91116" x="4868863" y="3830638"/>
          <p14:tracePt t="91123" x="4875213" y="3836988"/>
          <p14:tracePt t="91135" x="4875213" y="3843338"/>
          <p14:tracePt t="91140" x="4875213" y="3849688"/>
          <p14:tracePt t="91143" x="4881563" y="3862388"/>
          <p14:tracePt t="91157" x="4887913" y="3868738"/>
          <p14:tracePt t="91164" x="4887913" y="3881438"/>
          <p14:tracePt t="91182" x="4887913" y="3887788"/>
          <p14:tracePt t="91192" x="4894263" y="3894138"/>
          <p14:tracePt t="91200" x="4894263" y="3900488"/>
          <p14:tracePt t="91214" x="4900613" y="3900488"/>
          <p14:tracePt t="91220" x="4900613" y="3906838"/>
          <p14:tracePt t="91226" x="4906963" y="3906838"/>
          <p14:tracePt t="91234" x="4906963" y="3913188"/>
          <p14:tracePt t="91310" x="4913313" y="3913188"/>
          <p14:tracePt t="91331" x="4919663" y="3913188"/>
          <p14:tracePt t="91359" x="4926013" y="3913188"/>
          <p14:tracePt t="91365" x="4932363" y="3913188"/>
          <p14:tracePt t="91372" x="4938713" y="3919538"/>
          <p14:tracePt t="91379" x="4945063" y="3919538"/>
          <p14:tracePt t="91386" x="4957763" y="3925888"/>
          <p14:tracePt t="91392" x="4976813" y="3932238"/>
          <p14:tracePt t="91403" x="4995863" y="3938588"/>
          <p14:tracePt t="91408" x="5021263" y="3938588"/>
          <p14:tracePt t="91414" x="5053013" y="3944938"/>
          <p14:tracePt t="91420" x="5091113" y="3957638"/>
          <p14:tracePt t="91428" x="5135563" y="3957638"/>
          <p14:tracePt t="91434" x="5167313" y="3963988"/>
          <p14:tracePt t="91441" x="5211763" y="3970338"/>
          <p14:tracePt t="91449" x="5237163" y="3976688"/>
          <p14:tracePt t="91456" x="5264150" y="3983038"/>
          <p14:tracePt t="91466" x="5270500" y="3983038"/>
          <p14:tracePt t="91471" x="5289550" y="3989388"/>
          <p14:tracePt t="91477" x="5295900" y="3989388"/>
          <p14:tracePt t="91487" x="5302250" y="3995738"/>
          <p14:tracePt t="91490" x="5314950" y="3995738"/>
          <p14:tracePt t="91498" x="5321300" y="3995738"/>
          <p14:tracePt t="91503" x="5327650" y="3995738"/>
          <p14:tracePt t="91511" x="5340350" y="3995738"/>
          <p14:tracePt t="91517" x="5359400" y="4002088"/>
          <p14:tracePt t="91526" x="5365750" y="4002088"/>
          <p14:tracePt t="91537" x="5384800" y="4002088"/>
          <p14:tracePt t="91541" x="5391150" y="4002088"/>
          <p14:tracePt t="91547" x="5410200" y="4002088"/>
          <p14:tracePt t="91552" x="5422900" y="4002088"/>
          <p14:tracePt t="91558" x="5429250" y="4002088"/>
          <p14:tracePt t="91569" x="5435600" y="4002088"/>
          <p14:tracePt t="91571" x="5448300" y="4002088"/>
          <p14:tracePt t="91580" x="5454650" y="4002088"/>
          <p14:tracePt t="91586" x="5461000" y="4002088"/>
          <p14:tracePt t="91593" x="5467350" y="4002088"/>
          <p14:tracePt t="91609" x="5473700" y="4002088"/>
          <p14:tracePt t="91614" x="5480050" y="4002088"/>
          <p14:tracePt t="91622" x="5486400" y="4002088"/>
          <p14:tracePt t="92131" x="5499100" y="4002088"/>
          <p14:tracePt t="92133" x="5511800" y="4002088"/>
          <p14:tracePt t="92144" x="5518150" y="4002088"/>
          <p14:tracePt t="92147" x="5530850" y="4002088"/>
          <p14:tracePt t="92154" x="5537200" y="4002088"/>
          <p14:tracePt t="92161" x="5543550" y="4002088"/>
          <p14:tracePt t="92168" x="5556250" y="4002088"/>
          <p14:tracePt t="92175" x="5562600" y="4002088"/>
          <p14:tracePt t="92183" x="5575300" y="4002088"/>
          <p14:tracePt t="92197" x="5588000" y="4002088"/>
          <p14:tracePt t="92203" x="5594350" y="4002088"/>
          <p14:tracePt t="92213" x="5600700" y="4002088"/>
          <p14:tracePt t="92223" x="5613400" y="4002088"/>
          <p14:tracePt t="92235" x="5626100" y="4002088"/>
          <p14:tracePt t="92239" x="5638800" y="4002088"/>
          <p14:tracePt t="92246" x="5645150" y="4002088"/>
          <p14:tracePt t="92251" x="5651500" y="4002088"/>
          <p14:tracePt t="92260" x="5657850" y="4002088"/>
          <p14:tracePt t="92273" x="5683250" y="4002088"/>
          <p14:tracePt t="92288" x="5695950" y="4002088"/>
          <p14:tracePt t="92297" x="5708650" y="4002088"/>
          <p14:tracePt t="92301" x="5716588" y="3995738"/>
          <p14:tracePt t="92307" x="5729288" y="3995738"/>
          <p14:tracePt t="92315" x="5735638" y="3989388"/>
          <p14:tracePt t="92320" x="5741988" y="3989388"/>
          <p14:tracePt t="92328" x="5748338" y="3989388"/>
          <p14:tracePt t="92335" x="5754688" y="3989388"/>
          <p14:tracePt t="92342" x="5761038" y="3989388"/>
          <p14:tracePt t="92352" x="5767388" y="3983038"/>
          <p14:tracePt t="92366" x="5773738" y="3976688"/>
          <p14:tracePt t="92373" x="5780088" y="3976688"/>
          <p14:tracePt t="92383" x="5786438" y="3976688"/>
          <p14:tracePt t="92398" x="5786438" y="3970338"/>
          <p14:tracePt t="92425" x="5786438" y="3963988"/>
          <p14:tracePt t="92446" x="5786438" y="3957638"/>
          <p14:tracePt t="92488" x="5786438" y="3951288"/>
          <p14:tracePt t="92504" x="5780088" y="3944938"/>
          <p14:tracePt t="92513" x="5773738" y="3944938"/>
          <p14:tracePt t="92519" x="5767388" y="3938588"/>
          <p14:tracePt t="92524" x="5761038" y="3932238"/>
          <p14:tracePt t="92528" x="5754688" y="3925888"/>
          <p14:tracePt t="92535" x="5741988" y="3913188"/>
          <p14:tracePt t="92545" x="5735638" y="3913188"/>
          <p14:tracePt t="92554" x="5722938" y="3900488"/>
          <p14:tracePt t="92559" x="5708650" y="3887788"/>
          <p14:tracePt t="92563" x="5689600" y="3868738"/>
          <p14:tracePt t="92570" x="5670550" y="3856038"/>
          <p14:tracePt t="92577" x="5651500" y="3824288"/>
          <p14:tracePt t="92584" x="5638800" y="3805238"/>
          <p14:tracePt t="92591" x="5619750" y="3792538"/>
          <p14:tracePt t="92598" x="5600700" y="3773488"/>
          <p14:tracePt t="92605" x="5588000" y="3754438"/>
          <p14:tracePt t="92612" x="5568950" y="3735388"/>
          <p14:tracePt t="92618" x="5562600" y="3722688"/>
          <p14:tracePt t="92625" x="5543550" y="3703638"/>
          <p14:tracePt t="92633" x="5530850" y="3697288"/>
          <p14:tracePt t="92639" x="5518150" y="3684588"/>
          <p14:tracePt t="92648" x="5505450" y="3671888"/>
          <p14:tracePt t="92653" x="5505450" y="3665538"/>
          <p14:tracePt t="92662" x="5492750" y="3659188"/>
          <p14:tracePt t="92673" x="5486400" y="3652838"/>
          <p14:tracePt t="92684" x="5473700" y="3646488"/>
          <p14:tracePt t="92690" x="5467350" y="3638550"/>
          <p14:tracePt t="92708" x="5461000" y="3632200"/>
          <p14:tracePt t="92716" x="5454650" y="3632200"/>
          <p14:tracePt t="92734" x="5448300" y="3632200"/>
          <p14:tracePt t="92746" x="5441950" y="3632200"/>
          <p14:tracePt t="92754" x="5435600" y="3632200"/>
          <p14:tracePt t="92767" x="5435600" y="3638550"/>
          <p14:tracePt t="92771" x="5429250" y="3646488"/>
          <p14:tracePt t="92778" x="5422900" y="3646488"/>
          <p14:tracePt t="92792" x="5416550" y="3659188"/>
          <p14:tracePt t="92799" x="5410200" y="3665538"/>
          <p14:tracePt t="92806" x="5403850" y="3665538"/>
          <p14:tracePt t="92822" x="5403850" y="3684588"/>
          <p14:tracePt t="92828" x="5397500" y="3684588"/>
          <p14:tracePt t="92836" x="5391150" y="3690938"/>
          <p14:tracePt t="92840" x="5384800" y="3703638"/>
          <p14:tracePt t="92854" x="5378450" y="3709988"/>
          <p14:tracePt t="92863" x="5378450" y="3722688"/>
          <p14:tracePt t="92877" x="5365750" y="3735388"/>
          <p14:tracePt t="92881" x="5365750" y="3741738"/>
          <p14:tracePt t="92889" x="5359400" y="3748088"/>
          <p14:tracePt t="92904" x="5353050" y="3767138"/>
          <p14:tracePt t="92911" x="5353050" y="3773488"/>
          <p14:tracePt t="92918" x="5346700" y="3779838"/>
          <p14:tracePt t="92923" x="5346700" y="3786188"/>
          <p14:tracePt t="92932" x="5346700" y="3792538"/>
          <p14:tracePt t="92938" x="5346700" y="3798888"/>
          <p14:tracePt t="92944" x="5346700" y="3805238"/>
          <p14:tracePt t="92951" x="5340350" y="3811588"/>
          <p14:tracePt t="92958" x="5340350" y="3817938"/>
          <p14:tracePt t="92972" x="5340350" y="3830638"/>
          <p14:tracePt t="92979" x="5340350" y="3836988"/>
          <p14:tracePt t="92993" x="5340350" y="3849688"/>
          <p14:tracePt t="92999" x="5340350" y="3856038"/>
          <p14:tracePt t="93015" x="5334000" y="3868738"/>
          <p14:tracePt t="93020" x="5334000" y="3875088"/>
          <p14:tracePt t="93035" x="5327650" y="3881438"/>
          <p14:tracePt t="93041" x="5327650" y="3894138"/>
          <p14:tracePt t="93055" x="5327650" y="3900488"/>
          <p14:tracePt t="93062" x="5321300" y="3906838"/>
          <p14:tracePt t="93076" x="5321300" y="3913188"/>
          <p14:tracePt t="93083" x="5314950" y="3919538"/>
          <p14:tracePt t="93098" x="5314950" y="3925888"/>
          <p14:tracePt t="93519" x="5295900" y="3925888"/>
          <p14:tracePt t="93526" x="5256213" y="3932238"/>
          <p14:tracePt t="93533" x="5199063" y="3938588"/>
          <p14:tracePt t="93539" x="5135563" y="3944938"/>
          <p14:tracePt t="93547" x="5059363" y="3951288"/>
          <p14:tracePt t="93556" x="4995863" y="3970338"/>
          <p14:tracePt t="93563" x="4932363" y="3970338"/>
          <p14:tracePt t="93571" x="4875213" y="3976688"/>
          <p14:tracePt t="93577" x="4818063" y="3983038"/>
          <p14:tracePt t="93581" x="4765675" y="3995738"/>
          <p14:tracePt t="93588" x="4721225" y="3995738"/>
          <p14:tracePt t="93597" x="4664075" y="4002088"/>
          <p14:tracePt t="93609" x="4581525" y="4002088"/>
          <p14:tracePt t="93616" x="4537075" y="4008438"/>
          <p14:tracePt t="93623" x="4505325" y="4008438"/>
          <p14:tracePt t="93631" x="4486275" y="4014788"/>
          <p14:tracePt t="93637" x="4460875" y="4014788"/>
          <p14:tracePt t="93646" x="4441825" y="4014788"/>
          <p14:tracePt t="93654" x="4429125" y="4014788"/>
          <p14:tracePt t="93659" x="4416425" y="4014788"/>
          <p14:tracePt t="93665" x="4403725" y="4014788"/>
          <p14:tracePt t="93672" x="4391025" y="4014788"/>
          <p14:tracePt t="93678" x="4378325" y="4014788"/>
          <p14:tracePt t="93685" x="4365625" y="4014788"/>
          <p14:tracePt t="93692" x="4352925" y="4014788"/>
          <p14:tracePt t="93699" x="4332288" y="4014788"/>
          <p14:tracePt t="93708" x="4325938" y="4014788"/>
          <p14:tracePt t="93717" x="4306888" y="4014788"/>
          <p14:tracePt t="93724" x="4300538" y="4014788"/>
          <p14:tracePt t="93728" x="4287838" y="4014788"/>
          <p14:tracePt t="93736" x="4268788" y="4014788"/>
          <p14:tracePt t="93742" x="4281488" y="4014788"/>
          <p14:tracePt t="95108" x="4281488" y="4021138"/>
          <p14:tracePt t="95377" x="4281488" y="4027488"/>
          <p14:tracePt t="95410" x="4281488" y="4033838"/>
          <p14:tracePt t="95435" x="4281488" y="4040188"/>
          <p14:tracePt t="95456" x="4281488" y="4046538"/>
          <p14:tracePt t="95477" x="4281488" y="4052888"/>
          <p14:tracePt t="95505" x="4281488" y="4059238"/>
          <p14:tracePt t="95526" x="4281488" y="4065588"/>
          <p14:tracePt t="95539" x="4275138" y="4065588"/>
          <p14:tracePt t="95547" x="4275138" y="4073525"/>
          <p14:tracePt t="95572" x="4275138" y="4079875"/>
          <p14:tracePt t="95581" x="4275138" y="4086225"/>
          <p14:tracePt t="95609" x="4275138" y="4092575"/>
          <p14:tracePt t="95616" x="4268788" y="4092575"/>
          <p14:tracePt t="95633" x="4268788" y="4098925"/>
          <p14:tracePt t="95646" x="4262438" y="4105275"/>
          <p14:tracePt t="95654" x="4262438" y="4111625"/>
          <p14:tracePt t="95672" x="4262438" y="4117975"/>
          <p14:tracePt t="95685" x="4262438" y="4124325"/>
          <p14:tracePt t="95692" x="4262438" y="4130675"/>
          <p14:tracePt t="95713" x="4262438" y="4137025"/>
          <p14:tracePt t="95733" x="4262438" y="4143375"/>
          <p14:tracePt t="95761" x="4262438" y="4149725"/>
          <p14:tracePt t="95775" x="4262438" y="4156075"/>
          <p14:tracePt t="95798" x="4262438" y="4162425"/>
          <p14:tracePt t="95826" x="4262438" y="4168775"/>
          <p14:tracePt t="95901" x="4262438" y="4175125"/>
          <p14:tracePt t="95922" x="4256088" y="4175125"/>
          <p14:tracePt t="95950" x="4256088" y="4181475"/>
          <p14:tracePt t="95972" x="4249738" y="4187825"/>
          <p14:tracePt t="95983" x="4249738" y="4194175"/>
          <p14:tracePt t="96010" x="4243388" y="4200525"/>
          <p14:tracePt t="96025" x="4243388" y="4206875"/>
          <p14:tracePt t="96038" x="4237038" y="4213225"/>
          <p14:tracePt t="96045" x="4237038" y="4219575"/>
          <p14:tracePt t="96052" x="4237038" y="4225925"/>
          <p14:tracePt t="96059" x="4230688" y="4232275"/>
          <p14:tracePt t="96066" x="4230688" y="4238625"/>
          <p14:tracePt t="96073" x="4224338" y="4244975"/>
          <p14:tracePt t="96088" x="4224338" y="4257675"/>
          <p14:tracePt t="96111" x="4224338" y="4264025"/>
          <p14:tracePt t="96117" x="4224338" y="4270375"/>
          <p14:tracePt t="96123" x="4224338" y="4276725"/>
          <p14:tracePt t="96158" x="4224338" y="4283075"/>
          <p14:tracePt t="96174" x="4217988" y="4289425"/>
          <p14:tracePt t="96197" x="4211638" y="4289425"/>
          <p14:tracePt t="96227" x="4198938" y="4295775"/>
          <p14:tracePt t="96617" x="4173538" y="4295775"/>
          <p14:tracePt t="96626" x="4154488" y="4295775"/>
          <p14:tracePt t="96632" x="4122738" y="4295775"/>
          <p14:tracePt t="96640" x="4078288" y="4295775"/>
          <p14:tracePt t="96646" x="4021138" y="4295775"/>
          <p14:tracePt t="96650" x="3970338" y="4295775"/>
          <p14:tracePt t="96659" x="3894138" y="4308475"/>
          <p14:tracePt t="96670" x="3810000" y="4321175"/>
          <p14:tracePt t="96674" x="3702050" y="4346575"/>
          <p14:tracePt t="96677" x="3594100" y="4365625"/>
          <p14:tracePt t="96684" x="3505200" y="4384675"/>
          <p14:tracePt t="96691" x="3435350" y="4391025"/>
          <p14:tracePt t="96698" x="3363913" y="4410075"/>
          <p14:tracePt t="96705" x="3300413" y="4422775"/>
          <p14:tracePt t="96712" x="3255963" y="4435475"/>
          <p14:tracePt t="96719" x="3211513" y="4441825"/>
          <p14:tracePt t="96728" x="3179763" y="4441825"/>
          <p14:tracePt t="96736" x="3141663" y="4448175"/>
          <p14:tracePt t="96741" x="3128963" y="4454525"/>
          <p14:tracePt t="96748" x="3103563" y="4460875"/>
          <p14:tracePt t="96753" x="3078163" y="4460875"/>
          <p14:tracePt t="96760" x="3052763" y="4460875"/>
          <p14:tracePt t="96767" x="3027363" y="4467225"/>
          <p14:tracePt t="96774" x="3008313" y="4473575"/>
          <p14:tracePt t="96781" x="2968625" y="4473575"/>
          <p14:tracePt t="96788" x="2936875" y="4479925"/>
          <p14:tracePt t="96795" x="2911475" y="4486275"/>
          <p14:tracePt t="96802" x="2886075" y="4492625"/>
          <p14:tracePt t="96809" x="2860675" y="4498975"/>
          <p14:tracePt t="96817" x="2841625" y="4498975"/>
          <p14:tracePt t="96825" x="2816225" y="4506913"/>
          <p14:tracePt t="96829" x="2790825" y="4513263"/>
          <p14:tracePt t="96839" x="2771775" y="4519613"/>
          <p14:tracePt t="96852" x="2759075" y="4519613"/>
          <p14:tracePt t="96855" x="2740025" y="4519613"/>
          <p14:tracePt t="96856" x="2720975" y="4519613"/>
          <p14:tracePt t="96864" x="2701925" y="4525963"/>
          <p14:tracePt t="96882" x="2663825" y="4538663"/>
          <p14:tracePt t="96884" x="2644775" y="4545013"/>
          <p14:tracePt t="96892" x="2625725" y="4545013"/>
          <p14:tracePt t="96899" x="2613025" y="4551363"/>
          <p14:tracePt t="96906" x="2593975" y="4551363"/>
          <p14:tracePt t="96913" x="2581275" y="4557713"/>
          <p14:tracePt t="96920" x="2574925" y="4557713"/>
          <p14:tracePt t="96926" x="2568575" y="4557713"/>
          <p14:tracePt t="96934" x="2555875" y="4557713"/>
          <p14:tracePt t="96940" x="2549525" y="4557713"/>
          <p14:tracePt t="96947" x="2543175" y="4557713"/>
          <p14:tracePt t="96954" x="2536825" y="4557713"/>
          <p14:tracePt t="96961" x="2530475" y="4557713"/>
          <p14:tracePt t="96968" x="2524125" y="4557713"/>
          <p14:tracePt t="96982" x="2517775" y="4557713"/>
          <p14:tracePt t="96989" x="2503488" y="4557713"/>
          <p14:tracePt t="97003" x="2497138" y="4557713"/>
          <p14:tracePt t="97010" x="2490788" y="4557713"/>
          <p14:tracePt t="97016" x="2484438" y="4557713"/>
          <p14:tracePt t="97038" x="2478088" y="4557713"/>
          <p14:tracePt t="97047" x="2471738" y="4557713"/>
          <p14:tracePt t="97073" x="2465388" y="4557713"/>
          <p14:tracePt t="97086" x="2459038" y="4564063"/>
          <p14:tracePt t="97143" x="2459038" y="4570413"/>
          <p14:tracePt t="97204" x="2465388" y="4570413"/>
          <p14:tracePt t="97219" x="2471738" y="4570413"/>
          <p14:tracePt t="97531" x="2459038" y="4570413"/>
          <p14:tracePt t="97538" x="2439988" y="4570413"/>
          <p14:tracePt t="97545" x="2414588" y="4576763"/>
          <p14:tracePt t="97555" x="2395538" y="4576763"/>
          <p14:tracePt t="97559" x="2370138" y="4583113"/>
          <p14:tracePt t="97571" x="2312988" y="4589463"/>
          <p14:tracePt t="97577" x="2287588" y="4589463"/>
          <p14:tracePt t="97584" x="2249488" y="4589463"/>
          <p14:tracePt t="97593" x="2211388" y="4595813"/>
          <p14:tracePt t="97603" x="2173288" y="4595813"/>
          <p14:tracePt t="97607" x="2135188" y="4602163"/>
          <p14:tracePt t="97612" x="2097088" y="4602163"/>
          <p14:tracePt t="97619" x="2071688" y="4602163"/>
          <p14:tracePt t="97628" x="2044700" y="4602163"/>
          <p14:tracePt t="97634" x="2019300" y="4602163"/>
          <p14:tracePt t="97640" x="2006600" y="4602163"/>
          <p14:tracePt t="97649" x="1987550" y="4602163"/>
          <p14:tracePt t="97655" x="1968500" y="4602163"/>
          <p14:tracePt t="97661" x="1955800" y="4602163"/>
          <p14:tracePt t="97670" x="1936750" y="4602163"/>
          <p14:tracePt t="97675" x="1917700" y="4602163"/>
          <p14:tracePt t="97684" x="1905000" y="4602163"/>
          <p14:tracePt t="97690" x="1885950" y="4602163"/>
          <p14:tracePt t="97696" x="1860550" y="4602163"/>
          <p14:tracePt t="97704" x="1847850" y="4602163"/>
          <p14:tracePt t="97712" x="1822450" y="4602163"/>
          <p14:tracePt t="97717" x="1803400" y="4602163"/>
          <p14:tracePt t="97723" x="1778000" y="4602163"/>
          <p14:tracePt t="97731" x="1765300" y="4602163"/>
          <p14:tracePt t="97736" x="1746250" y="4602163"/>
          <p14:tracePt t="97744" x="1727200" y="4602163"/>
          <p14:tracePt t="97750" x="1720850" y="4602163"/>
          <p14:tracePt t="97757" x="1701800" y="4602163"/>
          <p14:tracePt t="97765" x="1689100" y="4602163"/>
          <p14:tracePt t="97771" x="1682750" y="4602163"/>
          <p14:tracePt t="97778" x="1670050" y="4602163"/>
          <p14:tracePt t="97785" x="1657350" y="4602163"/>
          <p14:tracePt t="97792" x="1644650" y="4602163"/>
          <p14:tracePt t="97799" x="1631950" y="4602163"/>
          <p14:tracePt t="97806" x="1625600" y="4602163"/>
          <p14:tracePt t="97813" x="1606550" y="4602163"/>
          <p14:tracePt t="97820" x="1598613" y="4602163"/>
          <p14:tracePt t="97829" x="1592263" y="4602163"/>
          <p14:tracePt t="97835" x="1579563" y="4602163"/>
          <p14:tracePt t="97844" x="1573213" y="4602163"/>
          <p14:tracePt t="97851" x="1560513" y="4602163"/>
          <p14:tracePt t="97855" x="1554163" y="4602163"/>
          <p14:tracePt t="97861" x="1547813" y="4602163"/>
          <p14:tracePt t="97868" x="1535113" y="4602163"/>
          <p14:tracePt t="97891" x="1516063" y="4602163"/>
          <p14:tracePt t="97903" x="1503363" y="4602163"/>
          <p14:tracePt t="97909" x="1497013" y="4602163"/>
          <p14:tracePt t="97924" x="1484313" y="4602163"/>
          <p14:tracePt t="97939" x="1477963" y="4602163"/>
          <p14:tracePt t="97946" x="1465263" y="4602163"/>
          <p14:tracePt t="97958" x="1458913" y="4602163"/>
          <p14:tracePt t="97974" x="1452563" y="4602163"/>
          <p14:tracePt t="97981" x="1446213" y="4602163"/>
          <p14:tracePt t="97996" x="1439863" y="4602163"/>
          <p14:tracePt t="98003" x="1433513" y="4602163"/>
          <p14:tracePt t="98022" x="1427163" y="4602163"/>
          <p14:tracePt t="98028" x="1420813" y="4602163"/>
          <p14:tracePt t="98042" x="1414463" y="4602163"/>
          <p14:tracePt t="98078" x="1408113" y="4602163"/>
          <p14:tracePt t="98094" x="1401763" y="4602163"/>
          <p14:tracePt t="98685" x="1389063" y="4602163"/>
          <p14:tracePt t="98688" x="1382713" y="4602163"/>
          <p14:tracePt t="98691" x="1370013" y="4602163"/>
          <p14:tracePt t="98700" x="1350963" y="4602163"/>
          <p14:tracePt t="98710" x="1344613" y="4602163"/>
          <p14:tracePt t="98712" x="1331913" y="4595813"/>
          <p14:tracePt t="98722" x="1312863" y="4595813"/>
          <p14:tracePt t="98729" x="1306513" y="4595813"/>
          <p14:tracePt t="98735" x="1287463" y="4595813"/>
          <p14:tracePt t="98741" x="1274763" y="4595813"/>
          <p14:tracePt t="98749" x="1268413" y="4595813"/>
          <p14:tracePt t="98754" x="1249363" y="4595813"/>
          <p14:tracePt t="98761" x="1236663" y="4595813"/>
          <p14:tracePt t="98768" x="1230313" y="4595813"/>
          <p14:tracePt t="98775" x="1217613" y="4589463"/>
          <p14:tracePt t="98782" x="1204913" y="4589463"/>
          <p14:tracePt t="98789" x="1198563" y="4589463"/>
          <p14:tracePt t="98796" x="1185863" y="4589463"/>
          <p14:tracePt t="98805" x="1179513" y="4589463"/>
          <p14:tracePt t="98813" x="1166813" y="4589463"/>
          <p14:tracePt t="98825" x="1154113" y="4589463"/>
          <p14:tracePt t="98832" x="1147763" y="4589463"/>
          <p14:tracePt t="98838" x="1133475" y="4589463"/>
          <p14:tracePt t="98854" x="1127125" y="4589463"/>
          <p14:tracePt t="98860" x="1120775" y="4589463"/>
          <p14:tracePt t="98880" x="1114425" y="4589463"/>
          <p14:tracePt t="98886" x="1108075" y="4589463"/>
          <p14:tracePt t="98907" x="1101725" y="4589463"/>
          <p14:tracePt t="98923" x="1095375" y="4589463"/>
          <p14:tracePt t="99166" x="1101725" y="4589463"/>
          <p14:tracePt t="99200" x="1108075" y="4589463"/>
          <p14:tracePt t="99213" x="1114425" y="4589463"/>
          <p14:tracePt t="99248" x="1120775" y="4589463"/>
          <p14:tracePt t="99255" x="1127125" y="4589463"/>
          <p14:tracePt t="99268" x="1139825" y="4589463"/>
          <p14:tracePt t="99273" x="1154113" y="4589463"/>
          <p14:tracePt t="99282" x="1166813" y="4589463"/>
          <p14:tracePt t="99288" x="1185863" y="4589463"/>
          <p14:tracePt t="99295" x="1211263" y="4589463"/>
          <p14:tracePt t="99301" x="1230313" y="4589463"/>
          <p14:tracePt t="99308" x="1255713" y="4589463"/>
          <p14:tracePt t="99318" x="1287463" y="4589463"/>
          <p14:tracePt t="99324" x="1319213" y="4589463"/>
          <p14:tracePt t="99330" x="1344613" y="4589463"/>
          <p14:tracePt t="99336" x="1376363" y="4583113"/>
          <p14:tracePt t="99343" x="1420813" y="4583113"/>
          <p14:tracePt t="99350" x="1452563" y="4583113"/>
          <p14:tracePt t="99356" x="1509713" y="4583113"/>
          <p14:tracePt t="99369" x="1579563" y="4583113"/>
          <p14:tracePt t="99374" x="1657350" y="4583113"/>
          <p14:tracePt t="99377" x="1720850" y="4583113"/>
          <p14:tracePt t="99384" x="1797050" y="4583113"/>
          <p14:tracePt t="99391" x="1847850" y="4589463"/>
          <p14:tracePt t="99402" x="1911350" y="4589463"/>
          <p14:tracePt t="99407" x="1968500" y="4589463"/>
          <p14:tracePt t="99415" x="2019300" y="4589463"/>
          <p14:tracePt t="99421" x="2051050" y="4589463"/>
          <p14:tracePt t="99427" x="2078038" y="4589463"/>
          <p14:tracePt t="99433" x="2097088" y="4589463"/>
          <p14:tracePt t="99440" x="2109788" y="4589463"/>
          <p14:tracePt t="99448" x="2122488" y="4589463"/>
          <p14:tracePt t="99453" x="2135188" y="4589463"/>
          <p14:tracePt t="99468" x="2141538" y="4589463"/>
          <p14:tracePt t="99481" x="2147888" y="4589463"/>
          <p14:tracePt t="99492" x="2147888" y="4583113"/>
          <p14:tracePt t="99503" x="2147888" y="4576763"/>
          <p14:tracePt t="99836" x="2173288" y="4576763"/>
          <p14:tracePt t="99842" x="2217738" y="4576763"/>
          <p14:tracePt t="99848" x="2249488" y="4576763"/>
          <p14:tracePt t="99856" x="2293938" y="4576763"/>
          <p14:tracePt t="99861" x="2338388" y="4576763"/>
          <p14:tracePt t="99869" x="2370138" y="4583113"/>
          <p14:tracePt t="99888" x="2446338" y="4589463"/>
          <p14:tracePt t="99897" x="2478088" y="4589463"/>
          <p14:tracePt t="99899" x="2517775" y="4595813"/>
          <p14:tracePt t="99903" x="2562225" y="4595813"/>
          <p14:tracePt t="99910" x="2581275" y="4602163"/>
          <p14:tracePt t="99917" x="2619375" y="4608513"/>
          <p14:tracePt t="99924" x="2644775" y="4614863"/>
          <p14:tracePt t="99932" x="2676525" y="4614863"/>
          <p14:tracePt t="99938" x="2695575" y="4614863"/>
          <p14:tracePt t="99945" x="2708275" y="4621213"/>
          <p14:tracePt t="99952" x="2727325" y="4621213"/>
          <p14:tracePt t="99961" x="2752725" y="4627563"/>
          <p14:tracePt t="99967" x="2765425" y="4627563"/>
          <p14:tracePt t="99975" x="2790825" y="4633913"/>
          <p14:tracePt t="99980" x="2809875" y="4633913"/>
          <p14:tracePt t="99987" x="2828925" y="4640263"/>
          <p14:tracePt t="99994" x="2841625" y="4640263"/>
          <p14:tracePt t="100000" x="2860675" y="4640263"/>
          <p14:tracePt t="100007" x="2879725" y="4640263"/>
          <p14:tracePt t="100015" x="2886075" y="4640263"/>
          <p14:tracePt t="100021" x="2898775" y="4640263"/>
          <p14:tracePt t="100029" x="2905125" y="4640263"/>
          <p14:tracePt t="100035" x="2911475" y="4640263"/>
          <p14:tracePt t="100042" x="2924175" y="4640263"/>
          <p14:tracePt t="100056" x="2936875" y="4640263"/>
          <p14:tracePt t="100063" x="2943225" y="4640263"/>
          <p14:tracePt t="100077" x="2955925" y="4640263"/>
          <p14:tracePt t="100084" x="2962275" y="4640263"/>
          <p14:tracePt t="100098" x="2968625" y="4640263"/>
          <p14:tracePt t="100107" x="2976563" y="4640263"/>
          <p14:tracePt t="100123" x="2982913" y="4640263"/>
          <p14:tracePt t="100127" x="2989263" y="4640263"/>
          <p14:tracePt t="100132" x="2995613" y="4640263"/>
          <p14:tracePt t="100146" x="3001963" y="4640263"/>
          <p14:tracePt t="100162" x="3008313" y="4640263"/>
          <p14:tracePt t="100169" x="3014663" y="4640263"/>
          <p14:tracePt t="100173" x="3021013" y="4640263"/>
          <p14:tracePt t="100181" x="3027363" y="4640263"/>
          <p14:tracePt t="100189" x="3027363" y="4633913"/>
          <p14:tracePt t="100195" x="3033713" y="4633913"/>
          <p14:tracePt t="100201" x="3046413" y="4627563"/>
          <p14:tracePt t="100224" x="3052763" y="4621213"/>
          <p14:tracePt t="100231" x="3059113" y="4621213"/>
          <p14:tracePt t="100244" x="3065463" y="4621213"/>
          <p14:tracePt t="100249" x="3071813" y="4614863"/>
          <p14:tracePt t="100264" x="3078163" y="4608513"/>
          <p14:tracePt t="100277" x="3090863" y="4608513"/>
          <p14:tracePt t="100293" x="3097213" y="4608513"/>
          <p14:tracePt t="100308" x="3103563" y="4608513"/>
          <p14:tracePt t="100312" x="3109913" y="4608513"/>
          <p14:tracePt t="100319" x="3116263" y="4608513"/>
          <p14:tracePt t="100332" x="3122613" y="4602163"/>
          <p14:tracePt t="100347" x="3128963" y="4602163"/>
          <p14:tracePt t="100368" x="3128963" y="4595813"/>
          <p14:tracePt t="100384" x="3128963" y="4589463"/>
          <p14:tracePt t="101394" x="3141663" y="4589463"/>
          <p14:tracePt t="101400" x="3148013" y="4589463"/>
          <p14:tracePt t="101406" x="3160713" y="4589463"/>
          <p14:tracePt t="101413" x="3179763" y="4589463"/>
          <p14:tracePt t="101419" x="3186113" y="4589463"/>
          <p14:tracePt t="101427" x="3205163" y="4589463"/>
          <p14:tracePt t="101433" x="3230563" y="4589463"/>
          <p14:tracePt t="101442" x="3243263" y="4589463"/>
          <p14:tracePt t="101452" x="3268663" y="4589463"/>
          <p14:tracePt t="101454" x="3287713" y="4589463"/>
          <p14:tracePt t="101464" x="3306763" y="4589463"/>
          <p14:tracePt t="101472" x="3313113" y="4589463"/>
          <p14:tracePt t="101476" x="3325813" y="4589463"/>
          <p14:tracePt t="101482" x="3332163" y="4589463"/>
          <p14:tracePt t="101491" x="3344863" y="4589463"/>
          <p14:tracePt t="101501" x="3357563" y="4589463"/>
          <p14:tracePt t="101512" x="3370263" y="4589463"/>
          <p14:tracePt t="101516" x="3376613" y="4589463"/>
          <p14:tracePt t="101523" x="3382963" y="4589463"/>
          <p14:tracePt t="101534" x="3389313" y="4589463"/>
          <p14:tracePt t="101546" x="3395663" y="4589463"/>
          <p14:tracePt t="101556" x="3408363" y="4589463"/>
          <p14:tracePt t="101566" x="3414713" y="4589463"/>
          <p14:tracePt t="101571" x="3421063" y="4589463"/>
          <p14:tracePt t="101580" x="3427413" y="4589463"/>
          <p14:tracePt t="101601" x="3435350" y="4589463"/>
          <p14:tracePt t="101607" x="3441700" y="4589463"/>
          <p14:tracePt t="101644" x="3448050" y="4589463"/>
          <p14:tracePt t="101657" x="3454400" y="4589463"/>
          <p14:tracePt t="101921" x="3454400" y="4595813"/>
          <p14:tracePt t="101933" x="3448050" y="4602163"/>
          <p14:tracePt t="101955" x="3448050" y="4608513"/>
          <p14:tracePt t="101959" x="3441700" y="4608513"/>
          <p14:tracePt t="101974" x="3435350" y="4608513"/>
          <p14:tracePt t="102001" x="3427413" y="4608513"/>
          <p14:tracePt t="102016" x="3421063" y="4608513"/>
          <p14:tracePt t="102031" x="3414713" y="4608513"/>
          <p14:tracePt t="102063" x="3408363" y="4608513"/>
          <p14:tracePt t="102085" x="3402013" y="4608513"/>
          <p14:tracePt t="102195" x="3395663" y="4608513"/>
          <p14:tracePt t="102251" x="3389313" y="4608513"/>
          <p14:tracePt t="102832" x="3395663" y="4608513"/>
          <p14:tracePt t="103178" x="3402013" y="4608513"/>
          <p14:tracePt t="103189" x="3408363" y="4608513"/>
          <p14:tracePt t="103236" x="3414713" y="4608513"/>
          <p14:tracePt t="103258" x="3421063" y="4608513"/>
          <p14:tracePt t="103278" x="3427413" y="4608513"/>
          <p14:tracePt t="105557" x="3435350" y="4608513"/>
          <p14:tracePt t="105596" x="3441700" y="4608513"/>
          <p14:tracePt t="105651" x="3448050" y="4608513"/>
          <p14:tracePt t="105671" x="3454400" y="4608513"/>
          <p14:tracePt t="105700" x="3460750" y="4608513"/>
          <p14:tracePt t="105706" x="3467100" y="4608513"/>
          <p14:tracePt t="105713" x="3473450" y="4608513"/>
          <p14:tracePt t="105729" x="3479800" y="4608513"/>
          <p14:tracePt t="105737" x="3486150" y="4608513"/>
          <p14:tracePt t="105757" x="3505200" y="4608513"/>
          <p14:tracePt t="105769" x="3511550" y="4608513"/>
          <p14:tracePt t="105777" x="3517900" y="4608513"/>
          <p14:tracePt t="105783" x="3524250" y="4608513"/>
          <p14:tracePt t="105797" x="3530600" y="4608513"/>
          <p14:tracePt t="105803" x="3536950" y="4608513"/>
          <p14:tracePt t="105820" x="3543300" y="4608513"/>
          <p14:tracePt t="105825" x="3556000" y="4608513"/>
          <p14:tracePt t="105837" x="3562350" y="4608513"/>
          <p14:tracePt t="105844" x="3568700" y="4608513"/>
          <p14:tracePt t="105850" x="3575050" y="4608513"/>
          <p14:tracePt t="105858" x="3581400" y="4608513"/>
          <p14:tracePt t="105866" x="3587750" y="4608513"/>
          <p14:tracePt t="105883" x="3613150" y="4608513"/>
          <p14:tracePt t="105885" x="3619500" y="4602163"/>
          <p14:tracePt t="105896" x="3632200" y="4602163"/>
          <p14:tracePt t="105905" x="3644900" y="4602163"/>
          <p14:tracePt t="105911" x="3657600" y="4602163"/>
          <p14:tracePt t="105918" x="3670300" y="4602163"/>
          <p14:tracePt t="105920" x="3683000" y="4602163"/>
          <p14:tracePt t="105931" x="3689350" y="4602163"/>
          <p14:tracePt t="105938" x="3695700" y="4602163"/>
          <p14:tracePt t="105941" x="3702050" y="4602163"/>
          <p14:tracePt t="105948" x="3714750" y="4602163"/>
          <p14:tracePt t="105955" x="3727450" y="4602163"/>
          <p14:tracePt t="105971" x="3740150" y="4595813"/>
          <p14:tracePt t="105978" x="3746500" y="4595813"/>
          <p14:tracePt t="105984" x="3752850" y="4595813"/>
          <p14:tracePt t="105990" x="3765550" y="4595813"/>
          <p14:tracePt t="105998" x="3771900" y="4595813"/>
          <p14:tracePt t="106004" x="3784600" y="4595813"/>
          <p14:tracePt t="106011" x="3790950" y="4595813"/>
          <p14:tracePt t="106017" x="3797300" y="4595813"/>
          <p14:tracePt t="106024" x="3810000" y="4595813"/>
          <p14:tracePt t="106032" x="3816350" y="4595813"/>
          <p14:tracePt t="106038" x="3822700" y="4595813"/>
          <p14:tracePt t="106045" x="3835400" y="4595813"/>
          <p14:tracePt t="106054" x="3835400" y="4589463"/>
          <p14:tracePt t="106061" x="3848100" y="4589463"/>
          <p14:tracePt t="106075" x="3854450" y="4589463"/>
          <p14:tracePt t="106085" x="3860800" y="4589463"/>
          <p14:tracePt t="106089" x="3867150" y="4589463"/>
          <p14:tracePt t="106093" x="3873500" y="4589463"/>
          <p14:tracePt t="106100" x="3879850" y="4589463"/>
          <p14:tracePt t="106110" x="3887788" y="4589463"/>
          <p14:tracePt t="106121" x="3894138" y="4589463"/>
          <p14:tracePt t="106135" x="3900488" y="4583113"/>
          <p14:tracePt t="106142" x="3906838" y="4583113"/>
          <p14:tracePt t="106149" x="3913188" y="4583113"/>
          <p14:tracePt t="106156" x="3919538" y="4583113"/>
          <p14:tracePt t="106173" x="3932238" y="4583113"/>
          <p14:tracePt t="106179" x="3938588" y="4576763"/>
          <p14:tracePt t="106192" x="3951288" y="4576763"/>
          <p14:tracePt t="106206" x="3963988" y="4576763"/>
          <p14:tracePt t="106211" x="3976688" y="4576763"/>
          <p14:tracePt t="106218" x="3983038" y="4576763"/>
          <p14:tracePt t="106225" x="3989388" y="4576763"/>
          <p14:tracePt t="106232" x="3995738" y="4570413"/>
          <p14:tracePt t="106239" x="4008438" y="4570413"/>
          <p14:tracePt t="106248" x="4021138" y="4570413"/>
          <p14:tracePt t="106257" x="4027488" y="4570413"/>
          <p14:tracePt t="106261" x="4040188" y="4570413"/>
          <p14:tracePt t="106270" x="4046538" y="4570413"/>
          <p14:tracePt t="106274" x="4059238" y="4570413"/>
          <p14:tracePt t="106281" x="4065588" y="4570413"/>
          <p14:tracePt t="106287" x="4071938" y="4570413"/>
          <p14:tracePt t="106295" x="4084638" y="4570413"/>
          <p14:tracePt t="106301" x="4097338" y="4570413"/>
          <p14:tracePt t="106316" x="4110038" y="4564063"/>
          <p14:tracePt t="106322" x="4116388" y="4564063"/>
          <p14:tracePt t="106330" x="4122738" y="4564063"/>
          <p14:tracePt t="106336" x="4129088" y="4564063"/>
          <p14:tracePt t="106350" x="4135438" y="4564063"/>
          <p14:tracePt t="106356" x="4141788" y="4564063"/>
          <p14:tracePt t="106365" x="4148138" y="4564063"/>
          <p14:tracePt t="106377" x="4148138" y="4557713"/>
          <p14:tracePt t="106391" x="4154488" y="4551363"/>
          <p14:tracePt t="106405" x="4160838" y="45513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6350635" y="194945"/>
            <a:ext cx="253555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Algorithm / Steps</a:t>
            </a:r>
          </a:p>
        </p:txBody>
      </p:sp>
      <p:cxnSp>
        <p:nvCxnSpPr>
          <p:cNvPr id="298" name="Google Shape;298;p26"/>
          <p:cNvCxnSpPr/>
          <p:nvPr/>
        </p:nvCxnSpPr>
        <p:spPr>
          <a:xfrm>
            <a:off x="6373495" y="554990"/>
            <a:ext cx="251269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391;p27"/>
          <p:cNvSpPr/>
          <p:nvPr/>
        </p:nvSpPr>
        <p:spPr>
          <a:xfrm>
            <a:off x="7842606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7842606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39" name="Google Shape;439;p28"/>
          <p:cNvSpPr/>
          <p:nvPr/>
        </p:nvSpPr>
        <p:spPr>
          <a:xfrm>
            <a:off x="330164" y="4242371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/>
          <p:cNvSpPr/>
          <p:nvPr/>
        </p:nvSpPr>
        <p:spPr>
          <a:xfrm>
            <a:off x="-140051" y="4344047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/>
          <p:cNvSpPr/>
          <p:nvPr/>
        </p:nvSpPr>
        <p:spPr>
          <a:xfrm>
            <a:off x="-21860" y="4751994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Picture 23" descr="animation_640_kq7nmoy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145" y="1347470"/>
            <a:ext cx="2592070" cy="2592070"/>
          </a:xfrm>
          <a:prstGeom prst="rect">
            <a:avLst/>
          </a:prstGeom>
        </p:spPr>
      </p:pic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280670" y="628015"/>
            <a:ext cx="5753100" cy="2764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Step 1 :Take 128-bit plain text input, ciphertext as input.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Step 2 : Represent the input and ciphertext in 4x4 matrix, such that each cell is of 1 byte size.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Step 3 : Convert the plain text and ciphertext into hexadecimal representation.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10" name="Text Box 9"/>
          <p:cNvSpPr txBox="1"/>
          <p:nvPr/>
        </p:nvSpPr>
        <p:spPr>
          <a:xfrm>
            <a:off x="2121694" y="3781164"/>
            <a:ext cx="477773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ahnschrift Light" panose="020B0502040204020203" charset="0"/>
                <a:cs typeface="Bahnschrift Light" panose="020B0502040204020203" charset="0"/>
                <a:sym typeface="+mn-ea"/>
              </a:rPr>
              <a:t>Description Of Each Round</a:t>
            </a:r>
          </a:p>
        </p:txBody>
      </p:sp>
      <p:cxnSp>
        <p:nvCxnSpPr>
          <p:cNvPr id="13" name="Straight Arrow Connector 12"/>
          <p:cNvCxnSpPr>
            <a:cxnSpLocks/>
            <a:stCxn id="10" idx="2"/>
          </p:cNvCxnSpPr>
          <p:nvPr/>
        </p:nvCxnSpPr>
        <p:spPr>
          <a:xfrm>
            <a:off x="4510564" y="4304384"/>
            <a:ext cx="0" cy="663400"/>
          </a:xfrm>
          <a:prstGeom prst="straightConnector1">
            <a:avLst/>
          </a:prstGeom>
          <a:ln w="34925" cap="sq">
            <a:solidFill>
              <a:schemeClr val="bg1"/>
            </a:solidFill>
            <a:bevel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38F1F92-9982-4957-89CA-D9D4355DD0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19"/>
    </mc:Choice>
    <mc:Fallback xmlns="">
      <p:transition spd="slow" advTm="40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14" x="4110038" y="4498975"/>
          <p14:tracePt t="2924" x="4027488" y="4441825"/>
          <p14:tracePt t="2929" x="3951288" y="4371975"/>
          <p14:tracePt t="2935" x="3860800" y="4308475"/>
          <p14:tracePt t="2942" x="3790950" y="4257675"/>
          <p14:tracePt t="2956" x="3663950" y="4143375"/>
          <p14:tracePt t="2962" x="3594100" y="4092575"/>
          <p14:tracePt t="2973" x="3505200" y="4027488"/>
          <p14:tracePt t="2978" x="3421063" y="3963988"/>
          <p14:tracePt t="2985" x="3319463" y="3913188"/>
          <p14:tracePt t="2991" x="3230563" y="3836988"/>
          <p14:tracePt t="2998" x="3135313" y="3760788"/>
          <p14:tracePt t="3007" x="2995613" y="3632200"/>
          <p14:tracePt t="3012" x="2867025" y="3505200"/>
          <p14:tracePt t="3018" x="2752725" y="3409950"/>
          <p14:tracePt t="3025" x="2670175" y="3333750"/>
          <p14:tracePt t="3032" x="2600325" y="3263900"/>
          <p14:tracePt t="3040" x="2524125" y="3192463"/>
          <p14:tracePt t="3047" x="2439988" y="3109913"/>
          <p14:tracePt t="3054" x="2370138" y="3027363"/>
          <p14:tracePt t="3060" x="2300288" y="2957513"/>
          <p14:tracePt t="3067" x="2249488" y="2900363"/>
          <p14:tracePt t="3074" x="2198688" y="2862263"/>
          <p14:tracePt t="3080" x="2154238" y="2830513"/>
          <p14:tracePt t="3088" x="2116138" y="2798763"/>
          <p14:tracePt t="3094" x="2078038" y="2771775"/>
          <p14:tracePt t="3101" x="2051050" y="2752725"/>
          <p14:tracePt t="3108" x="2032000" y="2740025"/>
          <p14:tracePt t="3116" x="2019300" y="2733675"/>
          <p14:tracePt t="3123" x="2006600" y="2727325"/>
          <p14:tracePt t="3129" x="2000250" y="2714625"/>
          <p14:tracePt t="3136" x="1993900" y="2701925"/>
          <p14:tracePt t="3143" x="1981200" y="2689225"/>
          <p14:tracePt t="3150" x="1974850" y="2689225"/>
          <p14:tracePt t="3157" x="1974850" y="2682875"/>
          <p14:tracePt t="3164" x="1968500" y="2670175"/>
          <p14:tracePt t="3175" x="1962150" y="2670175"/>
          <p14:tracePt t="3180" x="1962150" y="2657475"/>
          <p14:tracePt t="3188" x="1962150" y="2651125"/>
          <p14:tracePt t="3193" x="1955800" y="2638425"/>
          <p14:tracePt t="3199" x="1955800" y="2625725"/>
          <p14:tracePt t="3206" x="1955800" y="2632075"/>
          <p14:tracePt t="3545" x="1943100" y="2619375"/>
          <p14:tracePt t="3552" x="1930400" y="2600325"/>
          <p14:tracePt t="3558" x="1917700" y="2568575"/>
          <p14:tracePt t="3565" x="1892300" y="2530475"/>
          <p14:tracePt t="3573" x="1866900" y="2486025"/>
          <p14:tracePt t="3579" x="1841500" y="2447925"/>
          <p14:tracePt t="3586" x="1809750" y="2397125"/>
          <p14:tracePt t="3593" x="1790700" y="2371725"/>
          <p14:tracePt t="3602" x="1771650" y="2344738"/>
          <p14:tracePt t="3608" x="1752600" y="2312988"/>
          <p14:tracePt t="3614" x="1727200" y="2287588"/>
          <p14:tracePt t="3622" x="1708150" y="2262188"/>
          <p14:tracePt t="3628" x="1682750" y="2230438"/>
          <p14:tracePt t="3635" x="1657350" y="2205038"/>
          <p14:tracePt t="3641" x="1631950" y="2166938"/>
          <p14:tracePt t="3648" x="1606550" y="2135188"/>
          <p14:tracePt t="3655" x="1579563" y="2109788"/>
          <p14:tracePt t="3663" x="1554163" y="2084388"/>
          <p14:tracePt t="3670" x="1541463" y="2065338"/>
          <p14:tracePt t="3676" x="1528763" y="2046288"/>
          <p14:tracePt t="3683" x="1509713" y="2033588"/>
          <p14:tracePt t="3690" x="1503363" y="2020888"/>
          <p14:tracePt t="3697" x="1490663" y="2008188"/>
          <p14:tracePt t="3705" x="1471613" y="1995488"/>
          <p14:tracePt t="3711" x="1465263" y="1982788"/>
          <p14:tracePt t="3718" x="1452563" y="1970088"/>
          <p14:tracePt t="3724" x="1439863" y="1957388"/>
          <p14:tracePt t="3731" x="1420813" y="1944688"/>
          <p14:tracePt t="3739" x="1408113" y="1931988"/>
          <p14:tracePt t="3746" x="1395413" y="1917700"/>
          <p14:tracePt t="3752" x="1382713" y="1905000"/>
          <p14:tracePt t="3759" x="1370013" y="1892300"/>
          <p14:tracePt t="3769" x="1357313" y="1879600"/>
          <p14:tracePt t="3775" x="1344613" y="1873250"/>
          <p14:tracePt t="3781" x="1344613" y="1866900"/>
          <p14:tracePt t="3787" x="1338263" y="1860550"/>
          <p14:tracePt t="3794" x="1331913" y="1854200"/>
          <p14:tracePt t="3806" x="1325563" y="1847850"/>
          <p14:tracePt t="3811" x="1319213" y="1841500"/>
          <p14:tracePt t="3816" x="1312863" y="1835150"/>
          <p14:tracePt t="3822" x="1306513" y="1835150"/>
          <p14:tracePt t="3829" x="1300163" y="1835150"/>
          <p14:tracePt t="3836" x="1293813" y="1828800"/>
          <p14:tracePt t="3842" x="1287463" y="1822450"/>
          <p14:tracePt t="3850" x="1281113" y="1816100"/>
          <p14:tracePt t="3856" x="1274763" y="1816100"/>
          <p14:tracePt t="3863" x="1268413" y="1809750"/>
          <p14:tracePt t="3875" x="1262063" y="1803400"/>
          <p14:tracePt t="3880" x="1255713" y="1803400"/>
          <p14:tracePt t="3883" x="1249363" y="1803400"/>
          <p14:tracePt t="3891" x="1249363" y="1797050"/>
          <p14:tracePt t="3897" x="1243013" y="1790700"/>
          <p14:tracePt t="3905" x="1243013" y="1784350"/>
          <p14:tracePt t="3912" x="1236663" y="1784350"/>
          <p14:tracePt t="3919" x="1236663" y="1778000"/>
          <p14:tracePt t="3926" x="1230313" y="1771650"/>
          <p14:tracePt t="3939" x="1223963" y="1771650"/>
          <p14:tracePt t="3959" x="1217613" y="1771650"/>
          <p14:tracePt t="3968" x="1217613" y="1765300"/>
          <p14:tracePt t="3974" x="1217613" y="1758950"/>
          <p14:tracePt t="4071" x="1217613" y="1752600"/>
          <p14:tracePt t="4113" x="1223963" y="1752600"/>
          <p14:tracePt t="4134" x="1230313" y="1752600"/>
          <p14:tracePt t="4189" x="1236663" y="1752600"/>
          <p14:tracePt t="4214" x="1243013" y="1752600"/>
          <p14:tracePt t="4285" x="1249363" y="1752600"/>
          <p14:tracePt t="4522" x="1249363" y="1758950"/>
          <p14:tracePt t="4660" x="1249363" y="1765300"/>
          <p14:tracePt t="4738" x="1249363" y="1771650"/>
          <p14:tracePt t="4759" x="1249363" y="1778000"/>
          <p14:tracePt t="5317" x="1255713" y="1778000"/>
          <p14:tracePt t="5325" x="1281113" y="1778000"/>
          <p14:tracePt t="5332" x="1300163" y="1778000"/>
          <p14:tracePt t="5339" x="1325563" y="1778000"/>
          <p14:tracePt t="5346" x="1350963" y="1778000"/>
          <p14:tracePt t="5355" x="1376363" y="1778000"/>
          <p14:tracePt t="5361" x="1395413" y="1778000"/>
          <p14:tracePt t="5366" x="1420813" y="1778000"/>
          <p14:tracePt t="5374" x="1446213" y="1771650"/>
          <p14:tracePt t="5380" x="1477963" y="1771650"/>
          <p14:tracePt t="5388" x="1516063" y="1765300"/>
          <p14:tracePt t="5394" x="1535113" y="1765300"/>
          <p14:tracePt t="5401" x="1566863" y="1765300"/>
          <p14:tracePt t="5407" x="1592263" y="1765300"/>
          <p14:tracePt t="5415" x="1625600" y="1765300"/>
          <p14:tracePt t="5422" x="1651000" y="1765300"/>
          <p14:tracePt t="5428" x="1663700" y="1765300"/>
          <p14:tracePt t="5435" x="1682750" y="1765300"/>
          <p14:tracePt t="5442" x="1695450" y="1765300"/>
          <p14:tracePt t="5451" x="1708150" y="1765300"/>
          <p14:tracePt t="5459" x="1720850" y="1765300"/>
          <p14:tracePt t="5466" x="1733550" y="1765300"/>
          <p14:tracePt t="5471" x="1739900" y="1765300"/>
          <p14:tracePt t="5477" x="1746250" y="1765300"/>
          <p14:tracePt t="5484" x="1752600" y="1765300"/>
          <p14:tracePt t="5491" x="1765300" y="1765300"/>
          <p14:tracePt t="5498" x="1778000" y="1765300"/>
          <p14:tracePt t="5512" x="1790700" y="1765300"/>
          <p14:tracePt t="5521" x="1803400" y="1765300"/>
          <p14:tracePt t="5533" x="1816100" y="1771650"/>
          <p14:tracePt t="5540" x="1828800" y="1771650"/>
          <p14:tracePt t="5546" x="1835150" y="1771650"/>
          <p14:tracePt t="5553" x="1847850" y="1771650"/>
          <p14:tracePt t="5561" x="1847850" y="1778000"/>
          <p14:tracePt t="5567" x="1860550" y="1778000"/>
          <p14:tracePt t="5574" x="1873250" y="1784350"/>
          <p14:tracePt t="5580" x="1879600" y="1784350"/>
          <p14:tracePt t="5587" x="1892300" y="1790700"/>
          <p14:tracePt t="5594" x="1885950" y="1790700"/>
          <p14:tracePt t="6135" x="1892300" y="1790700"/>
          <p14:tracePt t="6142" x="1911350" y="1790700"/>
          <p14:tracePt t="6149" x="1917700" y="1790700"/>
          <p14:tracePt t="6156" x="1930400" y="1790700"/>
          <p14:tracePt t="6162" x="1936750" y="1790700"/>
          <p14:tracePt t="6170" x="1949450" y="1790700"/>
          <p14:tracePt t="6176" x="1968500" y="1790700"/>
          <p14:tracePt t="6183" x="1974850" y="1790700"/>
          <p14:tracePt t="6190" x="1993900" y="1790700"/>
          <p14:tracePt t="6197" x="2019300" y="1790700"/>
          <p14:tracePt t="6204" x="2038350" y="1790700"/>
          <p14:tracePt t="6211" x="2071688" y="1790700"/>
          <p14:tracePt t="6218" x="2128838" y="1790700"/>
          <p14:tracePt t="6225" x="2198688" y="1790700"/>
          <p14:tracePt t="6234" x="2287588" y="1771650"/>
          <p14:tracePt t="6244" x="2351088" y="1765300"/>
          <p14:tracePt t="6249" x="2414588" y="1752600"/>
          <p14:tracePt t="6252" x="2459038" y="1752600"/>
          <p14:tracePt t="6260" x="2497138" y="1746250"/>
          <p14:tracePt t="6266" x="2530475" y="1746250"/>
          <p14:tracePt t="6274" x="2555875" y="1739900"/>
          <p14:tracePt t="6280" x="2587625" y="1733550"/>
          <p14:tracePt t="6289" x="2619375" y="1727200"/>
          <p14:tracePt t="6296" x="2644775" y="1720850"/>
          <p14:tracePt t="6301" x="2670175" y="1714500"/>
          <p14:tracePt t="6308" x="2695575" y="1714500"/>
          <p14:tracePt t="6315" x="2720975" y="1701800"/>
          <p14:tracePt t="6322" x="2746375" y="1695450"/>
          <p14:tracePt t="6329" x="2771775" y="1689100"/>
          <p14:tracePt t="6336" x="2797175" y="1676400"/>
          <p14:tracePt t="6342" x="2828925" y="1670050"/>
          <p14:tracePt t="6350" x="2854325" y="1657350"/>
          <p14:tracePt t="6357" x="2892425" y="1644650"/>
          <p14:tracePt t="6365" x="2917825" y="1631950"/>
          <p14:tracePt t="6373" x="2955925" y="1619250"/>
          <p14:tracePt t="6377" x="2982913" y="1606550"/>
          <p14:tracePt t="6384" x="3014663" y="1593850"/>
          <p14:tracePt t="6391" x="3040063" y="1581150"/>
          <p14:tracePt t="6400" x="3071813" y="1568450"/>
          <p14:tracePt t="6409" x="3078163" y="1562100"/>
          <p14:tracePt t="6413" x="3097213" y="1562100"/>
          <p14:tracePt t="6420" x="3116263" y="1549400"/>
          <p14:tracePt t="6426" x="3128963" y="1536700"/>
          <p14:tracePt t="6433" x="3141663" y="1524000"/>
          <p14:tracePt t="6440" x="3160713" y="1511300"/>
          <p14:tracePt t="6447" x="3179763" y="1497013"/>
          <p14:tracePt t="6457" x="3198813" y="1484313"/>
          <p14:tracePt t="6462" x="3224213" y="1465263"/>
          <p14:tracePt t="6467" x="3249613" y="1439863"/>
          <p14:tracePt t="6474" x="3281363" y="1408113"/>
          <p14:tracePt t="6482" x="3319463" y="1370013"/>
          <p14:tracePt t="6487" x="3363913" y="1312863"/>
          <p14:tracePt t="6495" x="3395663" y="1262063"/>
          <p14:tracePt t="6876" x="3427413" y="1262063"/>
          <p14:tracePt t="6885" x="3460750" y="1268413"/>
          <p14:tracePt t="6894" x="3498850" y="1281113"/>
          <p14:tracePt t="6899" x="3530600" y="1287463"/>
          <p14:tracePt t="6906" x="3556000" y="1293813"/>
          <p14:tracePt t="6910" x="3581400" y="1300163"/>
          <p14:tracePt t="6918" x="3606800" y="1306513"/>
          <p14:tracePt t="6924" x="3625850" y="1312863"/>
          <p14:tracePt t="6931" x="3638550" y="1319213"/>
          <p14:tracePt t="6938" x="3657600" y="1325563"/>
          <p14:tracePt t="6945" x="3676650" y="1325563"/>
          <p14:tracePt t="6951" x="3695700" y="1325563"/>
          <p14:tracePt t="6959" x="3708400" y="1338263"/>
          <p14:tracePt t="6966" x="3727450" y="1344613"/>
          <p14:tracePt t="6973" x="3746500" y="1350963"/>
          <p14:tracePt t="6979" x="3765550" y="1357313"/>
          <p14:tracePt t="6987" x="3771900" y="1363663"/>
          <p14:tracePt t="6995" x="3778250" y="1363663"/>
          <p14:tracePt t="7002" x="3790950" y="1370013"/>
          <p14:tracePt t="7010" x="3797300" y="1376363"/>
          <p14:tracePt t="7014" x="3810000" y="1376363"/>
          <p14:tracePt t="7020" x="3816350" y="1382713"/>
          <p14:tracePt t="7028" x="3822700" y="1389063"/>
          <p14:tracePt t="7035" x="3835400" y="1395413"/>
          <p14:tracePt t="7042" x="3848100" y="1401763"/>
          <p14:tracePt t="7056" x="3860800" y="1401763"/>
          <p14:tracePt t="7063" x="3873500" y="1408113"/>
          <p14:tracePt t="7073" x="3879850" y="1414463"/>
          <p14:tracePt t="7081" x="3887788" y="1420813"/>
          <p14:tracePt t="7083" x="3900488" y="1427163"/>
          <p14:tracePt t="7098" x="3913188" y="1427163"/>
          <p14:tracePt t="7105" x="3919538" y="1433513"/>
          <p14:tracePt t="7110" x="3919538" y="1439863"/>
          <p14:tracePt t="7118" x="3925888" y="1439863"/>
          <p14:tracePt t="7125" x="3932238" y="1446213"/>
          <p14:tracePt t="7139" x="3938588" y="1446213"/>
          <p14:tracePt t="7146" x="3944938" y="1452563"/>
          <p14:tracePt t="7160" x="3951288" y="1458913"/>
          <p14:tracePt t="7180" x="3957638" y="1458913"/>
          <p14:tracePt t="7191" x="3957638" y="1465263"/>
          <p14:tracePt t="7196" x="3963988" y="1471613"/>
          <p14:tracePt t="7212" x="3976688" y="1477963"/>
          <p14:tracePt t="7216" x="3970338" y="1477963"/>
          <p14:tracePt t="8662" x="3957638" y="1477963"/>
          <p14:tracePt t="8669" x="3938588" y="1490663"/>
          <p14:tracePt t="8676" x="3919538" y="1504950"/>
          <p14:tracePt t="8683" x="3900488" y="1517650"/>
          <p14:tracePt t="8690" x="3873500" y="1530350"/>
          <p14:tracePt t="8697" x="3854450" y="1543050"/>
          <p14:tracePt t="8708" x="3829050" y="1555750"/>
          <p14:tracePt t="8713" x="3810000" y="1574800"/>
          <p14:tracePt t="8720" x="3784600" y="1587500"/>
          <p14:tracePt t="8728" x="3759200" y="1600200"/>
          <p14:tracePt t="8731" x="3733800" y="1612900"/>
          <p14:tracePt t="8739" x="3708400" y="1631950"/>
          <p14:tracePt t="8746" x="3676650" y="1651000"/>
          <p14:tracePt t="8753" x="3644900" y="1676400"/>
          <p14:tracePt t="8759" x="3606800" y="1708150"/>
          <p14:tracePt t="8769" x="3575050" y="1727200"/>
          <p14:tracePt t="8776" x="3536950" y="1758950"/>
          <p14:tracePt t="8780" x="3511550" y="1784350"/>
          <p14:tracePt t="8788" x="3479800" y="1803400"/>
          <p14:tracePt t="8796" x="3454400" y="1828800"/>
          <p14:tracePt t="8803" x="3435350" y="1854200"/>
          <p14:tracePt t="8810" x="3402013" y="1873250"/>
          <p14:tracePt t="8815" x="3382963" y="1905000"/>
          <p14:tracePt t="8823" x="3363913" y="1924050"/>
          <p14:tracePt t="8829" x="3338513" y="1951038"/>
          <p14:tracePt t="8836" x="3313113" y="1989138"/>
          <p14:tracePt t="8842" x="3281363" y="2027238"/>
          <p14:tracePt t="8850" x="3262313" y="2065338"/>
          <p14:tracePt t="8857" x="3236913" y="2103438"/>
          <p14:tracePt t="8864" x="3217863" y="2135188"/>
          <p14:tracePt t="8871" x="3192463" y="2185988"/>
          <p14:tracePt t="8878" x="3173413" y="2224088"/>
          <p14:tracePt t="8884" x="3148013" y="2255838"/>
          <p14:tracePt t="8891" x="3128963" y="2287588"/>
          <p14:tracePt t="8900" x="3116263" y="2312988"/>
          <p14:tracePt t="8908" x="3103563" y="2338388"/>
          <p14:tracePt t="8914" x="3097213" y="2351088"/>
          <p14:tracePt t="8918" x="3084513" y="2371725"/>
          <p14:tracePt t="8926" x="3078163" y="2378075"/>
          <p14:tracePt t="8943" x="3071813" y="2403475"/>
          <p14:tracePt t="8955" x="3065463" y="2416175"/>
          <p14:tracePt t="8961" x="3059113" y="2428875"/>
          <p14:tracePt t="8967" x="3052763" y="2435225"/>
          <p14:tracePt t="8974" x="3052763" y="2441575"/>
          <p14:tracePt t="8981" x="3046413" y="2447925"/>
          <p14:tracePt t="8989" x="3046413" y="2454275"/>
          <p14:tracePt t="8995" x="3046413" y="2460625"/>
          <p14:tracePt t="9002" x="3046413" y="2466975"/>
          <p14:tracePt t="9016" x="3040063" y="2473325"/>
          <p14:tracePt t="9023" x="3040063" y="2479675"/>
          <p14:tracePt t="9030" x="3033713" y="2479675"/>
          <p14:tracePt t="9051" x="3033713" y="2486025"/>
          <p14:tracePt t="15560" x="3046413" y="2486025"/>
          <p14:tracePt t="15568" x="3059113" y="2486025"/>
          <p14:tracePt t="15575" x="3078163" y="2486025"/>
          <p14:tracePt t="15582" x="3097213" y="2486025"/>
          <p14:tracePt t="15589" x="3109913" y="2479675"/>
          <p14:tracePt t="15595" x="3128963" y="2479675"/>
          <p14:tracePt t="15602" x="3141663" y="2473325"/>
          <p14:tracePt t="15609" x="3154363" y="2473325"/>
          <p14:tracePt t="15616" x="3167063" y="2473325"/>
          <p14:tracePt t="15624" x="3179763" y="2466975"/>
          <p14:tracePt t="15630" x="3186113" y="2466975"/>
          <p14:tracePt t="15638" x="3192463" y="2460625"/>
          <p14:tracePt t="15644" x="3205163" y="2460625"/>
          <p14:tracePt t="15651" x="3211513" y="2454275"/>
          <p14:tracePt t="15658" x="3217863" y="2454275"/>
          <p14:tracePt t="15665" x="3224213" y="2454275"/>
          <p14:tracePt t="15672" x="3230563" y="2454275"/>
          <p14:tracePt t="15678" x="3236913" y="2454275"/>
          <p14:tracePt t="15685" x="3243263" y="2454275"/>
          <p14:tracePt t="15692" x="3249613" y="2454275"/>
          <p14:tracePt t="15706" x="3262313" y="2454275"/>
          <p14:tracePt t="15727" x="3268663" y="2454275"/>
          <p14:tracePt t="15734" x="3275013" y="2454275"/>
          <p14:tracePt t="15741" x="3281363" y="2454275"/>
          <p14:tracePt t="15761" x="3287713" y="2454275"/>
          <p14:tracePt t="15779" x="3294063" y="2454275"/>
          <p14:tracePt t="16635" x="3275013" y="2454275"/>
          <p14:tracePt t="16642" x="3243263" y="2447925"/>
          <p14:tracePt t="16648" x="3205163" y="2441575"/>
          <p14:tracePt t="16655" x="3173413" y="2428875"/>
          <p14:tracePt t="16662" x="3128963" y="2422525"/>
          <p14:tracePt t="16670" x="3090863" y="2416175"/>
          <p14:tracePt t="16676" x="3052763" y="2416175"/>
          <p14:tracePt t="16683" x="3008313" y="2409825"/>
          <p14:tracePt t="16692" x="2943225" y="2409825"/>
          <p14:tracePt t="16699" x="2873375" y="2409825"/>
          <p14:tracePt t="16707" x="2822575" y="2409825"/>
          <p14:tracePt t="16712" x="2765425" y="2422525"/>
          <p14:tracePt t="16719" x="2720975" y="2428875"/>
          <p14:tracePt t="16725" x="2689225" y="2428875"/>
          <p14:tracePt t="16734" x="2663825" y="2435225"/>
          <p14:tracePt t="16739" x="2651125" y="2435225"/>
          <p14:tracePt t="16745" x="2632075" y="2441575"/>
          <p14:tracePt t="16752" x="2613025" y="2441575"/>
          <p14:tracePt t="16759" x="2600325" y="2441575"/>
          <p14:tracePt t="16769" x="2587625" y="2441575"/>
          <p14:tracePt t="16774" x="2574925" y="2441575"/>
          <p14:tracePt t="16781" x="2562225" y="2441575"/>
          <p14:tracePt t="16788" x="2543175" y="2441575"/>
          <p14:tracePt t="16794" x="2530475" y="2441575"/>
          <p14:tracePt t="16800" x="2517775" y="2441575"/>
          <p14:tracePt t="16808" x="2503488" y="2441575"/>
          <p14:tracePt t="16815" x="2484438" y="2441575"/>
          <p14:tracePt t="16823" x="2478088" y="2441575"/>
          <p14:tracePt t="16828" x="2465388" y="2447925"/>
          <p14:tracePt t="16838" x="2452688" y="2447925"/>
          <p14:tracePt t="16850" x="2446338" y="2447925"/>
          <p14:tracePt t="16858" x="2439988" y="2447925"/>
          <p14:tracePt t="16872" x="2433638" y="2447925"/>
          <p14:tracePt t="16877" x="2427288" y="2447925"/>
          <p14:tracePt t="16884" x="2420938" y="2447925"/>
          <p14:tracePt t="16898" x="2420938" y="2454275"/>
          <p14:tracePt t="16905" x="2414588" y="2454275"/>
          <p14:tracePt t="16919" x="2408238" y="2460625"/>
          <p14:tracePt t="17064" x="2414588" y="2460625"/>
          <p14:tracePt t="18734" x="2433638" y="2460625"/>
          <p14:tracePt t="18741" x="2446338" y="2460625"/>
          <p14:tracePt t="18747" x="2459038" y="2460625"/>
          <p14:tracePt t="18754" x="2478088" y="2460625"/>
          <p14:tracePt t="18761" x="2503488" y="2460625"/>
          <p14:tracePt t="18768" x="2517775" y="2460625"/>
          <p14:tracePt t="18775" x="2536825" y="2460625"/>
          <p14:tracePt t="18782" x="2562225" y="2460625"/>
          <p14:tracePt t="18789" x="2581275" y="2460625"/>
          <p14:tracePt t="18796" x="2600325" y="2460625"/>
          <p14:tracePt t="18803" x="2619375" y="2466975"/>
          <p14:tracePt t="18812" x="2638425" y="2466975"/>
          <p14:tracePt t="18816" x="2651125" y="2466975"/>
          <p14:tracePt t="18824" x="2670175" y="2473325"/>
          <p14:tracePt t="18831" x="2689225" y="2473325"/>
          <p14:tracePt t="18838" x="2701925" y="2473325"/>
          <p14:tracePt t="18844" x="2714625" y="2473325"/>
          <p14:tracePt t="18851" x="2727325" y="2473325"/>
          <p14:tracePt t="18858" x="2733675" y="2473325"/>
          <p14:tracePt t="18865" x="2746375" y="2473325"/>
          <p14:tracePt t="18873" x="2752725" y="2473325"/>
          <p14:tracePt t="18879" x="2759075" y="2473325"/>
          <p14:tracePt t="18887" x="2771775" y="2473325"/>
          <p14:tracePt t="18900" x="2784475" y="2473325"/>
          <p14:tracePt t="18907" x="2790825" y="2473325"/>
          <p14:tracePt t="18921" x="2803525" y="2473325"/>
          <p14:tracePt t="18927" x="2809875" y="2473325"/>
          <p14:tracePt t="18943" x="2822575" y="2473325"/>
          <p14:tracePt t="18952" x="2828925" y="2473325"/>
          <p14:tracePt t="18964" x="2835275" y="2473325"/>
          <p14:tracePt t="18970" x="2841625" y="2473325"/>
          <p14:tracePt t="18976" x="2847975" y="2473325"/>
          <p14:tracePt t="18990" x="2854325" y="2473325"/>
          <p14:tracePt t="18997" x="2860675" y="2473325"/>
          <p14:tracePt t="19014" x="2860675" y="2479675"/>
          <p14:tracePt t="19026" x="2867025" y="2479675"/>
          <p14:tracePt t="20225" x="2879725" y="2479675"/>
          <p14:tracePt t="20232" x="2886075" y="2479675"/>
          <p14:tracePt t="20239" x="2892425" y="2479675"/>
          <p14:tracePt t="20244" x="2898775" y="2479675"/>
          <p14:tracePt t="20250" x="2911475" y="2479675"/>
          <p14:tracePt t="20257" x="2924175" y="2479675"/>
          <p14:tracePt t="20264" x="2936875" y="2479675"/>
          <p14:tracePt t="20274" x="2949575" y="2479675"/>
          <p14:tracePt t="20279" x="2962275" y="2479675"/>
          <p14:tracePt t="20285" x="2976563" y="2479675"/>
          <p14:tracePt t="20293" x="2995613" y="2479675"/>
          <p14:tracePt t="20299" x="3008313" y="2479675"/>
          <p14:tracePt t="20307" x="3027363" y="2479675"/>
          <p14:tracePt t="20312" x="3046413" y="2479675"/>
          <p14:tracePt t="20320" x="3065463" y="2479675"/>
          <p14:tracePt t="20326" x="3078163" y="2479675"/>
          <p14:tracePt t="20333" x="3103563" y="2479675"/>
          <p14:tracePt t="20341" x="3122613" y="2473325"/>
          <p14:tracePt t="20347" x="3135313" y="2473325"/>
          <p14:tracePt t="20355" x="3148013" y="2466975"/>
          <p14:tracePt t="20361" x="3167063" y="2466975"/>
          <p14:tracePt t="20370" x="3173413" y="2466975"/>
          <p14:tracePt t="20380" x="3186113" y="2460625"/>
          <p14:tracePt t="20382" x="3198813" y="2460625"/>
          <p14:tracePt t="20390" x="3205163" y="2460625"/>
          <p14:tracePt t="20395" x="3224213" y="2460625"/>
          <p14:tracePt t="20403" x="3236913" y="2454275"/>
          <p14:tracePt t="20409" x="3243263" y="2447925"/>
          <p14:tracePt t="20417" x="3262313" y="2441575"/>
          <p14:tracePt t="20424" x="3281363" y="2428875"/>
          <p14:tracePt t="20430" x="3300413" y="2422525"/>
          <p14:tracePt t="20441" x="3319463" y="2409825"/>
          <p14:tracePt t="20447" x="3325813" y="2403475"/>
          <p14:tracePt t="20452" x="3338513" y="2397125"/>
          <p14:tracePt t="20458" x="3351213" y="2390775"/>
          <p14:tracePt t="20465" x="3357563" y="2378075"/>
          <p14:tracePt t="20472" x="3363913" y="2371725"/>
          <p14:tracePt t="20479" x="3370263" y="2371725"/>
          <p14:tracePt t="20486" x="3376613" y="2371725"/>
          <p14:tracePt t="20493" x="3376613" y="2365375"/>
          <p14:tracePt t="20500" x="3382963" y="2359025"/>
          <p14:tracePt t="20507" x="3389313" y="2351088"/>
          <p14:tracePt t="20513" x="3395663" y="2351088"/>
          <p14:tracePt t="20521" x="3395663" y="2344738"/>
          <p14:tracePt t="20534" x="3395663" y="2338388"/>
          <p14:tracePt t="20548" x="3402013" y="2332038"/>
          <p14:tracePt t="20559" x="3402013" y="2325688"/>
          <p14:tracePt t="20576" x="3402013" y="2319338"/>
          <p14:tracePt t="20597" x="3402013" y="2312988"/>
          <p14:tracePt t="20608" x="3395663" y="2306638"/>
          <p14:tracePt t="20613" x="3389313" y="2300288"/>
          <p14:tracePt t="20620" x="3376613" y="2293938"/>
          <p14:tracePt t="20626" x="3370263" y="2287588"/>
          <p14:tracePt t="20632" x="3351213" y="2274888"/>
          <p14:tracePt t="20639" x="3332163" y="2268538"/>
          <p14:tracePt t="20645" x="3306763" y="2255838"/>
          <p14:tracePt t="20652" x="3275013" y="2249488"/>
          <p14:tracePt t="20659" x="3236913" y="2243138"/>
          <p14:tracePt t="20666" x="3192463" y="2236788"/>
          <p14:tracePt t="20673" x="3160713" y="2230438"/>
          <p14:tracePt t="20680" x="3116263" y="2230438"/>
          <p14:tracePt t="20688" x="3065463" y="2230438"/>
          <p14:tracePt t="20696" x="3021013" y="2230438"/>
          <p14:tracePt t="20705" x="2976563" y="2230438"/>
          <p14:tracePt t="20711" x="2943225" y="2230438"/>
          <p14:tracePt t="20715" x="2898775" y="2236788"/>
          <p14:tracePt t="20722" x="2860675" y="2243138"/>
          <p14:tracePt t="20728" x="2835275" y="2255838"/>
          <p14:tracePt t="20735" x="2809875" y="2262188"/>
          <p14:tracePt t="20742" x="2784475" y="2274888"/>
          <p14:tracePt t="20749" x="2765425" y="2287588"/>
          <p14:tracePt t="20757" x="2740025" y="2300288"/>
          <p14:tracePt t="20765" x="2733675" y="2312988"/>
          <p14:tracePt t="20772" x="2714625" y="2332038"/>
          <p14:tracePt t="20777" x="2695575" y="2351088"/>
          <p14:tracePt t="20784" x="2682875" y="2365375"/>
          <p14:tracePt t="20791" x="2670175" y="2384425"/>
          <p14:tracePt t="20800" x="2657475" y="2397125"/>
          <p14:tracePt t="20810" x="2644775" y="2416175"/>
          <p14:tracePt t="20817" x="2644775" y="2422525"/>
          <p14:tracePt t="20818" x="2644775" y="2428875"/>
          <p14:tracePt t="20825" x="2638425" y="2435225"/>
          <p14:tracePt t="20835" x="2638425" y="2441575"/>
          <p14:tracePt t="20839" x="2632075" y="2447925"/>
          <p14:tracePt t="20846" x="2632075" y="2454275"/>
          <p14:tracePt t="20855" x="2632075" y="2460625"/>
          <p14:tracePt t="20860" x="2632075" y="2466975"/>
          <p14:tracePt t="20867" x="2632075" y="2473325"/>
          <p14:tracePt t="20881" x="2632075" y="2486025"/>
          <p14:tracePt t="20887" x="2632075" y="2492375"/>
          <p14:tracePt t="20902" x="2638425" y="2505075"/>
          <p14:tracePt t="20908" x="2638425" y="2511425"/>
          <p14:tracePt t="20918" x="2651125" y="2517775"/>
          <p14:tracePt t="20931" x="2682875" y="2555875"/>
          <p14:tracePt t="20936" x="2708275" y="2574925"/>
          <p14:tracePt t="20944" x="2746375" y="2600325"/>
          <p14:tracePt t="20950" x="2790825" y="2632075"/>
          <p14:tracePt t="20958" x="2847975" y="2657475"/>
          <p14:tracePt t="20964" x="2917825" y="2689225"/>
          <p14:tracePt t="20971" x="2976563" y="2701925"/>
          <p14:tracePt t="20978" x="3021013" y="2720975"/>
          <p14:tracePt t="20985" x="3046413" y="2727325"/>
          <p14:tracePt t="20991" x="3071813" y="2727325"/>
          <p14:tracePt t="20998" x="3090863" y="2733675"/>
          <p14:tracePt t="21006" x="3109913" y="2733675"/>
          <p14:tracePt t="21012" x="3128963" y="2733675"/>
          <p14:tracePt t="21019" x="3135313" y="2733675"/>
          <p14:tracePt t="21027" x="3154363" y="2733675"/>
          <p14:tracePt t="21033" x="3173413" y="2733675"/>
          <p14:tracePt t="21041" x="3179763" y="2733675"/>
          <p14:tracePt t="21049" x="3198813" y="2733675"/>
          <p14:tracePt t="21059" x="3211513" y="2727325"/>
          <p14:tracePt t="21062" x="3224213" y="2720975"/>
          <p14:tracePt t="21067" x="3243263" y="2714625"/>
          <p14:tracePt t="21075" x="3262313" y="2708275"/>
          <p14:tracePt t="21081" x="3281363" y="2695575"/>
          <p14:tracePt t="21089" x="3300413" y="2689225"/>
          <p14:tracePt t="21096" x="3313113" y="2682875"/>
          <p14:tracePt t="21102" x="3325813" y="2670175"/>
          <p14:tracePt t="21109" x="3338513" y="2663825"/>
          <p14:tracePt t="21116" x="3351213" y="2651125"/>
          <p14:tracePt t="21131" x="3363913" y="2644775"/>
          <p14:tracePt t="21138" x="3376613" y="2638425"/>
          <p14:tracePt t="21144" x="3382963" y="2625725"/>
          <p14:tracePt t="21151" x="3395663" y="2619375"/>
          <p14:tracePt t="21158" x="3408363" y="2606675"/>
          <p14:tracePt t="21164" x="3421063" y="2600325"/>
          <p14:tracePt t="21172" x="3427413" y="2587625"/>
          <p14:tracePt t="21179" x="3448050" y="2562225"/>
          <p14:tracePt t="21187" x="3479800" y="2530475"/>
          <p14:tracePt t="21194" x="3517900" y="2486025"/>
          <p14:tracePt t="21200" x="3562350" y="2416175"/>
          <p14:tracePt t="21207" x="3606800" y="2344738"/>
          <p14:tracePt t="21214" x="3638550" y="2306638"/>
          <p14:tracePt t="21221" x="3651250" y="2268538"/>
          <p14:tracePt t="21228" x="3663950" y="2255838"/>
          <p14:tracePt t="21234" x="3670300" y="2236788"/>
          <p14:tracePt t="21241" x="3670300" y="2224088"/>
          <p14:tracePt t="21248" x="3670300" y="2217738"/>
          <p14:tracePt t="21255" x="3670300" y="2211388"/>
          <p14:tracePt t="21262" x="3670300" y="2205038"/>
          <p14:tracePt t="21270" x="3670300" y="2198688"/>
          <p14:tracePt t="21278" x="3670300" y="2192338"/>
          <p14:tracePt t="21285" x="3670300" y="2185988"/>
          <p14:tracePt t="21289" x="3670300" y="2179638"/>
          <p14:tracePt t="21296" x="3670300" y="2173288"/>
          <p14:tracePt t="21304" x="3670300" y="2166938"/>
          <p14:tracePt t="21310" x="3670300" y="2160588"/>
          <p14:tracePt t="21317" x="3670300" y="2154238"/>
          <p14:tracePt t="21325" x="3663950" y="2141538"/>
          <p14:tracePt t="21331" x="3657600" y="2135188"/>
          <p14:tracePt t="21339" x="3651250" y="2128838"/>
          <p14:tracePt t="21345" x="3644900" y="2116138"/>
          <p14:tracePt t="21352" x="3632200" y="2103438"/>
          <p14:tracePt t="21359" x="3613150" y="2097088"/>
          <p14:tracePt t="21366" x="3594100" y="2084388"/>
          <p14:tracePt t="21373" x="3568700" y="2071688"/>
          <p14:tracePt t="21381" x="3543300" y="2046288"/>
          <p14:tracePt t="21392" x="3517900" y="2039938"/>
          <p14:tracePt t="21397" x="3492500" y="2027238"/>
          <p14:tracePt t="21402" x="3473450" y="2020888"/>
          <p14:tracePt t="21409" x="3441700" y="2014538"/>
          <p14:tracePt t="21414" x="3414713" y="1995488"/>
          <p14:tracePt t="21422" x="3389313" y="1995488"/>
          <p14:tracePt t="21428" x="3357563" y="1989138"/>
          <p14:tracePt t="21436" x="3332163" y="1989138"/>
          <p14:tracePt t="21442" x="3313113" y="1989138"/>
          <p14:tracePt t="21451" x="3281363" y="1989138"/>
          <p14:tracePt t="21460" x="3236913" y="1995488"/>
          <p14:tracePt t="21464" x="3198813" y="2001838"/>
          <p14:tracePt t="21471" x="3154363" y="2014538"/>
          <p14:tracePt t="21478" x="3122613" y="2020888"/>
          <p14:tracePt t="21484" x="3090863" y="2033588"/>
          <p14:tracePt t="21491" x="3059113" y="2046288"/>
          <p14:tracePt t="21498" x="3027363" y="2071688"/>
          <p14:tracePt t="21508" x="3001963" y="2084388"/>
          <p14:tracePt t="21514" x="2976563" y="2103438"/>
          <p14:tracePt t="21520" x="2949575" y="2116138"/>
          <p14:tracePt t="21527" x="2930525" y="2128838"/>
          <p14:tracePt t="21533" x="2917825" y="2141538"/>
          <p14:tracePt t="21541" x="2905125" y="2154238"/>
          <p14:tracePt t="21547" x="2892425" y="2160588"/>
          <p14:tracePt t="21554" x="2879725" y="2173288"/>
          <p14:tracePt t="21562" x="2867025" y="2192338"/>
          <p14:tracePt t="21567" x="2854325" y="2205038"/>
          <p14:tracePt t="21574" x="2841625" y="2224088"/>
          <p14:tracePt t="21581" x="2835275" y="2230438"/>
          <p14:tracePt t="21593" x="2828925" y="2249488"/>
          <p14:tracePt t="21597" x="2822575" y="2262188"/>
          <p14:tracePt t="21602" x="2816225" y="2274888"/>
          <p14:tracePt t="21609" x="2809875" y="2281238"/>
          <p14:tracePt t="21616" x="2809875" y="2287588"/>
          <p14:tracePt t="21623" x="2803525" y="2300288"/>
          <p14:tracePt t="21629" x="2803525" y="2306638"/>
          <p14:tracePt t="21638" x="2803525" y="2319338"/>
          <p14:tracePt t="21650" x="2803525" y="2332038"/>
          <p14:tracePt t="21657" x="2803525" y="2344738"/>
          <p14:tracePt t="21664" x="2803525" y="2351088"/>
          <p14:tracePt t="21670" x="2803525" y="2359025"/>
          <p14:tracePt t="21678" x="2809875" y="2371725"/>
          <p14:tracePt t="21685" x="2816225" y="2378075"/>
          <p14:tracePt t="21692" x="2822575" y="2390775"/>
          <p14:tracePt t="21699" x="2828925" y="2403475"/>
          <p14:tracePt t="21706" x="2835275" y="2409825"/>
          <p14:tracePt t="21713" x="2847975" y="2428875"/>
          <p14:tracePt t="21719" x="2860675" y="2441575"/>
          <p14:tracePt t="21726" x="2879725" y="2460625"/>
          <p14:tracePt t="21733" x="2898775" y="2466975"/>
          <p14:tracePt t="21741" x="2911475" y="2479675"/>
          <p14:tracePt t="21747" x="2930525" y="2492375"/>
          <p14:tracePt t="21754" x="2949575" y="2498725"/>
          <p14:tracePt t="21762" x="2976563" y="2505075"/>
          <p14:tracePt t="21768" x="2995613" y="2517775"/>
          <p14:tracePt t="21775" x="3021013" y="2530475"/>
          <p14:tracePt t="21783" x="3046413" y="2543175"/>
          <p14:tracePt t="21790" x="3071813" y="2549525"/>
          <p14:tracePt t="21796" x="3084513" y="2555875"/>
          <p14:tracePt t="21807" x="3103563" y="2562225"/>
          <p14:tracePt t="21814" x="3122613" y="2568575"/>
          <p14:tracePt t="21817" x="3135313" y="2574925"/>
          <p14:tracePt t="21824" x="3148013" y="2574925"/>
          <p14:tracePt t="21830" x="3160713" y="2581275"/>
          <p14:tracePt t="21839" x="3173413" y="2581275"/>
          <p14:tracePt t="21846" x="3179763" y="2587625"/>
          <p14:tracePt t="21852" x="3192463" y="2587625"/>
          <p14:tracePt t="21858" x="3198813" y="2587625"/>
          <p14:tracePt t="21865" x="3205163" y="2587625"/>
          <p14:tracePt t="21871" x="3211513" y="2587625"/>
          <p14:tracePt t="21880" x="3217863" y="2587625"/>
          <p14:tracePt t="22371" x="3230563" y="2587625"/>
          <p14:tracePt t="22378" x="3249613" y="2587625"/>
          <p14:tracePt t="22385" x="3275013" y="2593975"/>
          <p14:tracePt t="22392" x="3306763" y="2593975"/>
          <p14:tracePt t="22399" x="3332163" y="2593975"/>
          <p14:tracePt t="22407" x="3357563" y="2593975"/>
          <p14:tracePt t="22413" x="3382963" y="2600325"/>
          <p14:tracePt t="22421" x="3402013" y="2600325"/>
          <p14:tracePt t="22426" x="3435350" y="2600325"/>
          <p14:tracePt t="22433" x="3460750" y="2600325"/>
          <p14:tracePt t="22441" x="3486150" y="2600325"/>
          <p14:tracePt t="22447" x="3517900" y="2600325"/>
          <p14:tracePt t="22456" x="3536950" y="2600325"/>
          <p14:tracePt t="22461" x="3568700" y="2600325"/>
          <p14:tracePt t="22468" x="3606800" y="2600325"/>
          <p14:tracePt t="22475" x="3638550" y="2600325"/>
          <p14:tracePt t="22485" x="3663950" y="2600325"/>
          <p14:tracePt t="22490" x="3695700" y="2600325"/>
          <p14:tracePt t="22499" x="3727450" y="2600325"/>
          <p14:tracePt t="22502" x="3752850" y="2600325"/>
          <p14:tracePt t="22510" x="3784600" y="2600325"/>
          <p14:tracePt t="22517" x="3810000" y="2600325"/>
          <p14:tracePt t="22524" x="3822700" y="2600325"/>
          <p14:tracePt t="22533" x="3841750" y="2593975"/>
          <p14:tracePt t="22541" x="3860800" y="2593975"/>
          <p14:tracePt t="22544" x="3873500" y="2593975"/>
          <p14:tracePt t="22553" x="3894138" y="2593975"/>
          <p14:tracePt t="22561" x="3913188" y="2587625"/>
          <p14:tracePt t="22566" x="3919538" y="2581275"/>
          <p14:tracePt t="22572" x="3938588" y="2574925"/>
          <p14:tracePt t="22579" x="3951288" y="2568575"/>
          <p14:tracePt t="22586" x="3970338" y="2555875"/>
          <p14:tracePt t="22593" x="3976688" y="2543175"/>
          <p14:tracePt t="22600" x="3989388" y="2536825"/>
          <p14:tracePt t="22607" x="4002088" y="2530475"/>
          <p14:tracePt t="22614" x="4014788" y="2517775"/>
          <p14:tracePt t="22621" x="4014788" y="2511425"/>
          <p14:tracePt t="22627" x="4027488" y="2505075"/>
          <p14:tracePt t="22634" x="4033838" y="2492375"/>
          <p14:tracePt t="22641" x="4046538" y="2479675"/>
          <p14:tracePt t="22648" x="4052888" y="2466975"/>
          <p14:tracePt t="22656" x="4065588" y="2460625"/>
          <p14:tracePt t="22662" x="4084638" y="2447925"/>
          <p14:tracePt t="22673" x="4097338" y="2435225"/>
          <p14:tracePt t="22679" x="4110038" y="2416175"/>
          <p14:tracePt t="22684" x="4122738" y="2403475"/>
          <p14:tracePt t="22690" x="4135438" y="2390775"/>
          <p14:tracePt t="22699" x="4154488" y="2378075"/>
          <p14:tracePt t="22707" x="4167188" y="2365375"/>
          <p14:tracePt t="22710" x="4186238" y="2351088"/>
          <p14:tracePt t="22720" x="4198938" y="2338388"/>
          <p14:tracePt t="22726" x="4211638" y="2325688"/>
          <p14:tracePt t="22731" x="4224338" y="2319338"/>
          <p14:tracePt t="22740" x="4237038" y="2306638"/>
          <p14:tracePt t="22746" x="4243388" y="2300288"/>
          <p14:tracePt t="22752" x="4249738" y="2287588"/>
          <p14:tracePt t="22759" x="4256088" y="2287588"/>
          <p14:tracePt t="22766" x="4262438" y="2287588"/>
          <p14:tracePt t="22773" x="4262438" y="2281238"/>
          <p14:tracePt t="22780" x="4268788" y="2274888"/>
          <p14:tracePt t="22788" x="4275138" y="2274888"/>
          <p14:tracePt t="22794" x="4275138" y="2268538"/>
          <p14:tracePt t="22800" x="4281488" y="2268538"/>
          <p14:tracePt t="22808" x="4281488" y="2262188"/>
          <p14:tracePt t="22814" x="4287838" y="2262188"/>
          <p14:tracePt t="22822" x="4287838" y="2255838"/>
          <p14:tracePt t="22828" x="4294188" y="2255838"/>
          <p14:tracePt t="22969" x="4294188" y="2249488"/>
          <p14:tracePt t="23431" x="4300538" y="2243138"/>
          <p14:tracePt t="23439" x="4319588" y="2230438"/>
          <p14:tracePt t="23445" x="4338638" y="2224088"/>
          <p14:tracePt t="23452" x="4365625" y="2198688"/>
          <p14:tracePt t="23459" x="4391025" y="2179638"/>
          <p14:tracePt t="23466" x="4410075" y="2160588"/>
          <p14:tracePt t="23473" x="4435475" y="2141538"/>
          <p14:tracePt t="23480" x="4467225" y="2116138"/>
          <p14:tracePt t="23487" x="4486275" y="2097088"/>
          <p14:tracePt t="23494" x="4505325" y="2078038"/>
          <p14:tracePt t="23500" x="4518025" y="2058988"/>
          <p14:tracePt t="23507" x="4537075" y="2039938"/>
          <p14:tracePt t="23514" x="4537075" y="2027238"/>
          <p14:tracePt t="23521" x="4549775" y="2020888"/>
          <p14:tracePt t="23528" x="4549775" y="2014538"/>
          <p14:tracePt t="23535" x="4556125" y="2008188"/>
          <p14:tracePt t="23542" x="4562475" y="2001838"/>
          <p14:tracePt t="23549" x="4562475" y="1995488"/>
          <p14:tracePt t="23556" x="4562475" y="1989138"/>
          <p14:tracePt t="23562" x="4568825" y="1982788"/>
          <p14:tracePt t="23581" x="4575175" y="1982788"/>
          <p14:tracePt t="23586" x="4575175" y="1976438"/>
          <p14:tracePt t="23597" x="4575175" y="1970088"/>
          <p14:tracePt t="23632" x="4575175" y="1963738"/>
          <p14:tracePt t="23716" x="4568825" y="1963738"/>
          <p14:tracePt t="23772" x="4562475" y="1963738"/>
          <p14:tracePt t="24075" x="4562475" y="1976438"/>
          <p14:tracePt t="24082" x="4568825" y="1989138"/>
          <p14:tracePt t="24090" x="4568825" y="2001838"/>
          <p14:tracePt t="24095" x="4575175" y="2020888"/>
          <p14:tracePt t="24107" x="4581525" y="2033588"/>
          <p14:tracePt t="24110" x="4587875" y="2046288"/>
          <p14:tracePt t="24117" x="4594225" y="2058988"/>
          <p14:tracePt t="24124" x="4594225" y="2078038"/>
          <p14:tracePt t="24131" x="4600575" y="2097088"/>
          <p14:tracePt t="24138" x="4606925" y="2103438"/>
          <p14:tracePt t="24144" x="4613275" y="2122488"/>
          <p14:tracePt t="24151" x="4619625" y="2141538"/>
          <p14:tracePt t="24158" x="4619625" y="2160588"/>
          <p14:tracePt t="24165" x="4625975" y="2173288"/>
          <p14:tracePt t="24172" x="4625975" y="2192338"/>
          <p14:tracePt t="24179" x="4632325" y="2211388"/>
          <p14:tracePt t="24186" x="4638675" y="2224088"/>
          <p14:tracePt t="24193" x="4645025" y="2236788"/>
          <p14:tracePt t="24200" x="4645025" y="2249488"/>
          <p14:tracePt t="24214" x="4651375" y="2262188"/>
          <p14:tracePt t="24220" x="4651375" y="2268538"/>
          <p14:tracePt t="24234" x="4651375" y="2281238"/>
          <p14:tracePt t="24242" x="4657725" y="2287588"/>
          <p14:tracePt t="24262" x="4657725" y="2293938"/>
          <p14:tracePt t="24283" x="4664075" y="2300288"/>
          <p14:tracePt t="24297" x="4664075" y="2306638"/>
          <p14:tracePt t="24303" x="4670425" y="2306638"/>
          <p14:tracePt t="24388" x="4670425" y="2300288"/>
          <p14:tracePt t="24408" x="4670425" y="2293938"/>
          <p14:tracePt t="24443" x="4670425" y="2287588"/>
          <p14:tracePt t="24457" x="4670425" y="2281238"/>
          <p14:tracePt t="24484" x="4670425" y="2274888"/>
          <p14:tracePt t="24519" x="4676775" y="2274888"/>
          <p14:tracePt t="24540" x="4683125" y="2268538"/>
          <p14:tracePt t="24546" x="4689475" y="2268538"/>
          <p14:tracePt t="24554" x="4689475" y="2262188"/>
          <p14:tracePt t="24561" x="4702175" y="2262188"/>
          <p14:tracePt t="24575" x="4714875" y="2262188"/>
          <p14:tracePt t="24581" x="4727575" y="2255838"/>
          <p14:tracePt t="24591" x="4733925" y="2255838"/>
          <p14:tracePt t="24597" x="4759325" y="2249488"/>
          <p14:tracePt t="24604" x="4772025" y="2243138"/>
          <p14:tracePt t="24609" x="4797425" y="2236788"/>
          <p14:tracePt t="24616" x="4811713" y="2230438"/>
          <p14:tracePt t="24622" x="4830763" y="2224088"/>
          <p14:tracePt t="24629" x="4856163" y="2217738"/>
          <p14:tracePt t="24638" x="4881563" y="2205038"/>
          <p14:tracePt t="24643" x="4900613" y="2198688"/>
          <p14:tracePt t="24652" x="4913313" y="2192338"/>
          <p14:tracePt t="24658" x="4926013" y="2192338"/>
          <p14:tracePt t="24664" x="4932363" y="2192338"/>
          <p14:tracePt t="24675" x="4945063" y="2185988"/>
          <p14:tracePt t="24680" x="4951413" y="2185988"/>
          <p14:tracePt t="24686" x="4957763" y="2179638"/>
          <p14:tracePt t="24692" x="4964113" y="2179638"/>
          <p14:tracePt t="24699" x="4970463" y="2179638"/>
          <p14:tracePt t="24708" x="4970463" y="2173288"/>
          <p14:tracePt t="24713" x="4976813" y="2173288"/>
          <p14:tracePt t="24724" x="4983163" y="2173288"/>
          <p14:tracePt t="24741" x="4989513" y="2173288"/>
          <p14:tracePt t="24755" x="4995863" y="2173288"/>
          <p14:tracePt t="24831" x="4995863" y="2166938"/>
          <p14:tracePt t="24858" x="4995863" y="2160588"/>
          <p14:tracePt t="24879" x="4989513" y="2154238"/>
          <p14:tracePt t="24886" x="4989513" y="2147888"/>
          <p14:tracePt t="24892" x="4983163" y="2141538"/>
          <p14:tracePt t="24900" x="4976813" y="2135188"/>
          <p14:tracePt t="24907" x="4970463" y="2128838"/>
          <p14:tracePt t="24913" x="4970463" y="2122488"/>
          <p14:tracePt t="24922" x="4957763" y="2103438"/>
          <p14:tracePt t="24927" x="4945063" y="2084388"/>
          <p14:tracePt t="24936" x="4938713" y="2065338"/>
          <p14:tracePt t="24943" x="4926013" y="2046288"/>
          <p14:tracePt t="24950" x="4919663" y="2033588"/>
          <p14:tracePt t="24955" x="4906963" y="2020888"/>
          <p14:tracePt t="24962" x="4900613" y="2008188"/>
          <p14:tracePt t="24971" x="4900613" y="2001838"/>
          <p14:tracePt t="24977" x="4894263" y="2001838"/>
          <p14:tracePt t="24983" x="4894263" y="1989138"/>
          <p14:tracePt t="24993" x="4887913" y="1982788"/>
          <p14:tracePt t="25008" x="4881563" y="1982788"/>
          <p14:tracePt t="25019" x="4875213" y="1976438"/>
          <p14:tracePt t="25097" x="4875213" y="1982788"/>
          <p14:tracePt t="25101" x="4875213" y="1989138"/>
          <p14:tracePt t="25108" x="4875213" y="1995488"/>
          <p14:tracePt t="25122" x="4875213" y="2001838"/>
          <p14:tracePt t="25128" x="4875213" y="2014538"/>
          <p14:tracePt t="25135" x="4875213" y="2027238"/>
          <p14:tracePt t="25142" x="4875213" y="2046288"/>
          <p14:tracePt t="25151" x="4881563" y="2065338"/>
          <p14:tracePt t="25158" x="4887913" y="2090738"/>
          <p14:tracePt t="25163" x="4894263" y="2135188"/>
          <p14:tracePt t="25171" x="4900613" y="2185988"/>
          <p14:tracePt t="25176" x="4919663" y="2243138"/>
          <p14:tracePt t="25185" x="4932363" y="2300288"/>
          <p14:tracePt t="25190" x="4945063" y="2332038"/>
          <p14:tracePt t="25197" x="4945063" y="2359025"/>
          <p14:tracePt t="25204" x="4945063" y="2371725"/>
          <p14:tracePt t="25211" x="4945063" y="2378075"/>
          <p14:tracePt t="25218" x="4945063" y="2384425"/>
          <p14:tracePt t="25225" x="4945063" y="2390775"/>
          <p14:tracePt t="25240" x="4945063" y="2397125"/>
          <p14:tracePt t="25246" x="4945063" y="2403475"/>
          <p14:tracePt t="25267" x="4945063" y="2409825"/>
          <p14:tracePt t="25274" x="4951413" y="2409825"/>
          <p14:tracePt t="25280" x="4951413" y="2416175"/>
          <p14:tracePt t="25309" x="4957763" y="2416175"/>
          <p14:tracePt t="25342" x="4957763" y="2409825"/>
          <p14:tracePt t="25357" x="4964113" y="2403475"/>
          <p14:tracePt t="25371" x="4970463" y="2390775"/>
          <p14:tracePt t="25377" x="4970463" y="2384425"/>
          <p14:tracePt t="25386" x="4976813" y="2371725"/>
          <p14:tracePt t="25393" x="4983163" y="2359025"/>
          <p14:tracePt t="25397" x="4989513" y="2351088"/>
          <p14:tracePt t="25405" x="4989513" y="2332038"/>
          <p14:tracePt t="25412" x="5002213" y="2312988"/>
          <p14:tracePt t="25419" x="5008563" y="2300288"/>
          <p14:tracePt t="25425" x="5021263" y="2293938"/>
          <p14:tracePt t="25432" x="5027613" y="2281238"/>
          <p14:tracePt t="25440" x="5033963" y="2268538"/>
          <p14:tracePt t="25455" x="5040313" y="2255838"/>
          <p14:tracePt t="25460" x="5053013" y="2255838"/>
          <p14:tracePt t="25469" x="5053013" y="2249488"/>
          <p14:tracePt t="25482" x="5059363" y="2243138"/>
          <p14:tracePt t="25490" x="5065713" y="2243138"/>
          <p14:tracePt t="25495" x="5072063" y="2243138"/>
          <p14:tracePt t="25510" x="5078413" y="2243138"/>
          <p14:tracePt t="25516" x="5084763" y="2243138"/>
          <p14:tracePt t="25530" x="5097463" y="2243138"/>
          <p14:tracePt t="25536" x="5103813" y="2243138"/>
          <p14:tracePt t="25550" x="5110163" y="2249488"/>
          <p14:tracePt t="25559" x="5110163" y="2262188"/>
          <p14:tracePt t="25564" x="5116513" y="2262188"/>
          <p14:tracePt t="25570" x="5122863" y="2268538"/>
          <p14:tracePt t="25577" x="5122863" y="2281238"/>
          <p14:tracePt t="25585" x="5129213" y="2287588"/>
          <p14:tracePt t="25592" x="5135563" y="2300288"/>
          <p14:tracePt t="25599" x="5141913" y="2306638"/>
          <p14:tracePt t="25607" x="5148263" y="2312988"/>
          <p14:tracePt t="25613" x="5148263" y="2325688"/>
          <p14:tracePt t="25620" x="5148263" y="2338388"/>
          <p14:tracePt t="25626" x="5154613" y="2338388"/>
          <p14:tracePt t="25633" x="5160963" y="2351088"/>
          <p14:tracePt t="25641" x="5167313" y="2359025"/>
          <p14:tracePt t="25647" x="5173663" y="2365375"/>
          <p14:tracePt t="25655" x="5180013" y="2378075"/>
          <p14:tracePt t="25661" x="5186363" y="2390775"/>
          <p14:tracePt t="25670" x="5192713" y="2390775"/>
          <p14:tracePt t="25677" x="5199063" y="2397125"/>
          <p14:tracePt t="25682" x="5205413" y="2403475"/>
          <p14:tracePt t="25690" x="5211763" y="2409825"/>
          <p14:tracePt t="25695" x="5218113" y="2409825"/>
          <p14:tracePt t="25703" x="5218113" y="2416175"/>
          <p14:tracePt t="25717" x="5224463" y="2422525"/>
          <p14:tracePt t="25724" x="5230813" y="2422525"/>
          <p14:tracePt t="25751" x="5230813" y="2416175"/>
          <p14:tracePt t="25765" x="5230813" y="2403475"/>
          <p14:tracePt t="25772" x="5230813" y="2397125"/>
          <p14:tracePt t="25786" x="5230813" y="2384425"/>
          <p14:tracePt t="25800" x="5230813" y="2378075"/>
          <p14:tracePt t="25807" x="5224463" y="2378075"/>
          <p14:tracePt t="25814" x="5224463" y="2371725"/>
          <p14:tracePt t="25821" x="5224463" y="2365375"/>
          <p14:tracePt t="25869" x="5218113" y="2365375"/>
          <p14:tracePt t="25904" x="5218113" y="2371725"/>
          <p14:tracePt t="25924" x="5218113" y="2378075"/>
          <p14:tracePt t="25947" x="5218113" y="2384425"/>
          <p14:tracePt t="26403" x="5230813" y="2390775"/>
          <p14:tracePt t="26410" x="5243513" y="2397125"/>
          <p14:tracePt t="26424" x="5249863" y="2397125"/>
          <p14:tracePt t="26430" x="5264150" y="2403475"/>
          <p14:tracePt t="26447" x="5270500" y="2409825"/>
          <p14:tracePt t="26452" x="5276850" y="2409825"/>
          <p14:tracePt t="26466" x="5283200" y="2416175"/>
          <p14:tracePt t="26472" x="5289550" y="2416175"/>
          <p14:tracePt t="26493" x="5295900" y="2416175"/>
          <p14:tracePt t="26507" x="5302250" y="2416175"/>
          <p14:tracePt t="26555" x="5295900" y="2403475"/>
          <p14:tracePt t="26562" x="5289550" y="2397125"/>
          <p14:tracePt t="26569" x="5270500" y="2384425"/>
          <p14:tracePt t="26576" x="5264150" y="2378075"/>
          <p14:tracePt t="26582" x="5237163" y="2365375"/>
          <p14:tracePt t="26590" x="5205413" y="2344738"/>
          <p14:tracePt t="26597" x="5173663" y="2332038"/>
          <p14:tracePt t="26605" x="5135563" y="2312988"/>
          <p14:tracePt t="26610" x="5097463" y="2300288"/>
          <p14:tracePt t="26619" x="5065713" y="2287588"/>
          <p14:tracePt t="26627" x="5027613" y="2281238"/>
          <p14:tracePt t="26632" x="4995863" y="2274888"/>
          <p14:tracePt t="26638" x="4964113" y="2274888"/>
          <p14:tracePt t="26645" x="4932363" y="2274888"/>
          <p14:tracePt t="26652" x="4894263" y="2274888"/>
          <p14:tracePt t="26659" x="4862513" y="2274888"/>
          <p14:tracePt t="26668" x="4837113" y="2274888"/>
          <p14:tracePt t="26675" x="4818063" y="2274888"/>
          <p14:tracePt t="26680" x="4797425" y="2281238"/>
          <p14:tracePt t="26687" x="4784725" y="2281238"/>
          <p14:tracePt t="26693" x="4778375" y="2281238"/>
          <p14:tracePt t="26702" x="4759325" y="2281238"/>
          <p14:tracePt t="26712" x="4752975" y="2287588"/>
          <p14:tracePt t="26715" x="4746625" y="2293938"/>
          <p14:tracePt t="26722" x="4740275" y="2293938"/>
          <p14:tracePt t="26728" x="4727575" y="2300288"/>
          <p14:tracePt t="26750" x="4721225" y="2306638"/>
          <p14:tracePt t="26756" x="4714875" y="2312988"/>
          <p14:tracePt t="26763" x="4714875" y="2319338"/>
          <p14:tracePt t="26777" x="4708525" y="2325688"/>
          <p14:tracePt t="26783" x="4708525" y="2332038"/>
          <p14:tracePt t="26790" x="4702175" y="2332038"/>
          <p14:tracePt t="26797" x="4702175" y="2338388"/>
          <p14:tracePt t="26805" x="4702175" y="2344738"/>
          <p14:tracePt t="26818" x="4702175" y="2359025"/>
          <p14:tracePt t="26825" x="4702175" y="2365375"/>
          <p14:tracePt t="26832" x="4702175" y="2371725"/>
          <p14:tracePt t="26840" x="4702175" y="2384425"/>
          <p14:tracePt t="26846" x="4702175" y="2390775"/>
          <p14:tracePt t="26860" x="4702175" y="2403475"/>
          <p14:tracePt t="26868" x="4708525" y="2403475"/>
          <p14:tracePt t="26876" x="4708525" y="2409825"/>
          <p14:tracePt t="26894" x="4708525" y="2416175"/>
          <p14:tracePt t="26943" x="4708525" y="2409825"/>
          <p14:tracePt t="26957" x="4708525" y="2403475"/>
          <p14:tracePt t="26964" x="4708525" y="2397125"/>
          <p14:tracePt t="26988" x="4708525" y="2390775"/>
          <p14:tracePt t="26994" x="4708525" y="2384425"/>
          <p14:tracePt t="26999" x="4708525" y="2378075"/>
          <p14:tracePt t="27012" x="4708525" y="2371725"/>
          <p14:tracePt t="27019" x="4714875" y="2371725"/>
          <p14:tracePt t="27026" x="4714875" y="2365375"/>
          <p14:tracePt t="27042" x="4714875" y="2359025"/>
          <p14:tracePt t="27055" x="4714875" y="2351088"/>
          <p14:tracePt t="27060" x="4721225" y="2351088"/>
          <p14:tracePt t="27110" x="4727575" y="2351088"/>
          <p14:tracePt t="27123" x="4733925" y="2351088"/>
          <p14:tracePt t="27129" x="4733925" y="2359025"/>
          <p14:tracePt t="27138" x="4740275" y="2359025"/>
          <p14:tracePt t="27144" x="4740275" y="2365375"/>
          <p14:tracePt t="27153" x="4740275" y="2371725"/>
          <p14:tracePt t="27162" x="4746625" y="2378075"/>
          <p14:tracePt t="27165" x="4752975" y="2390775"/>
          <p14:tracePt t="27172" x="4765675" y="2403475"/>
          <p14:tracePt t="27178" x="4765675" y="2416175"/>
          <p14:tracePt t="27185" x="4772025" y="2416175"/>
          <p14:tracePt t="27192" x="4778375" y="2428875"/>
          <p14:tracePt t="27201" x="4784725" y="2435225"/>
          <p14:tracePt t="27208" x="4784725" y="2441575"/>
          <p14:tracePt t="27213" x="4784725" y="2447925"/>
          <p14:tracePt t="27222" x="4791075" y="2447925"/>
          <p14:tracePt t="27227" x="4791075" y="2454275"/>
          <p14:tracePt t="27234" x="4797425" y="2460625"/>
          <p14:tracePt t="27241" x="4797425" y="2466975"/>
          <p14:tracePt t="27248" x="4805363" y="2466975"/>
          <p14:tracePt t="27255" x="4805363" y="2473325"/>
          <p14:tracePt t="27268" x="4805363" y="2479675"/>
          <p14:tracePt t="27284" x="4811713" y="2479675"/>
          <p14:tracePt t="27303" x="4811713" y="2486025"/>
          <p14:tracePt t="27318" x="4811713" y="2492375"/>
          <p14:tracePt t="28273" x="4805363" y="2479675"/>
          <p14:tracePt t="28279" x="4791075" y="2466975"/>
          <p14:tracePt t="28288" x="4784725" y="2454275"/>
          <p14:tracePt t="28293" x="4765675" y="2435225"/>
          <p14:tracePt t="28300" x="4752975" y="2416175"/>
          <p14:tracePt t="28307" x="4740275" y="2403475"/>
          <p14:tracePt t="28314" x="4721225" y="2384425"/>
          <p14:tracePt t="28320" x="4708525" y="2378075"/>
          <p14:tracePt t="28328" x="4695825" y="2359025"/>
          <p14:tracePt t="28335" x="4683125" y="2338388"/>
          <p14:tracePt t="28342" x="4664075" y="2312988"/>
          <p14:tracePt t="28351" x="4638675" y="2287588"/>
          <p14:tracePt t="28358" x="4619625" y="2255838"/>
          <p14:tracePt t="28363" x="4600575" y="2230438"/>
          <p14:tracePt t="28374" x="4581525" y="2205038"/>
          <p14:tracePt t="28379" x="4568825" y="2173288"/>
          <p14:tracePt t="28384" x="4556125" y="2160588"/>
          <p14:tracePt t="28391" x="4543425" y="2135188"/>
          <p14:tracePt t="28398" x="4530725" y="2116138"/>
          <p14:tracePt t="28405" x="4518025" y="2097088"/>
          <p14:tracePt t="28411" x="4511675" y="2071688"/>
          <p14:tracePt t="28418" x="4505325" y="2046288"/>
          <p14:tracePt t="28425" x="4498975" y="2020888"/>
          <p14:tracePt t="28432" x="4486275" y="1995488"/>
          <p14:tracePt t="28439" x="4479925" y="1970088"/>
          <p14:tracePt t="28446" x="4473575" y="1951038"/>
          <p14:tracePt t="28453" x="4467225" y="1924050"/>
          <p14:tracePt t="28459" x="4460875" y="1898650"/>
          <p14:tracePt t="28466" x="4460875" y="1873250"/>
          <p14:tracePt t="28474" x="4460875" y="1847850"/>
          <p14:tracePt t="28482" x="4460875" y="1828800"/>
          <p14:tracePt t="28491" x="4460875" y="1803400"/>
          <p14:tracePt t="28496" x="4460875" y="1784350"/>
          <p14:tracePt t="28501" x="4460875" y="1771650"/>
          <p14:tracePt t="28508" x="4460875" y="1758950"/>
          <p14:tracePt t="28515" x="4460875" y="1746250"/>
          <p14:tracePt t="28522" x="4460875" y="1739900"/>
          <p14:tracePt t="28529" x="4460875" y="1733550"/>
          <p14:tracePt t="28536" x="4467225" y="1727200"/>
          <p14:tracePt t="28543" x="4467225" y="1720850"/>
          <p14:tracePt t="28552" x="4467225" y="1714500"/>
          <p14:tracePt t="28558" x="4467225" y="1708150"/>
          <p14:tracePt t="28564" x="4467225" y="1701800"/>
          <p14:tracePt t="28572" x="4473575" y="1695450"/>
          <p14:tracePt t="28579" x="4479925" y="1689100"/>
          <p14:tracePt t="28585" x="4486275" y="1689100"/>
          <p14:tracePt t="28591" x="4486275" y="1682750"/>
          <p14:tracePt t="28600" x="4486275" y="1676400"/>
          <p14:tracePt t="28608" x="4492625" y="1676400"/>
          <p14:tracePt t="28611" x="4498975" y="1670050"/>
          <p14:tracePt t="28626" x="4505325" y="1670050"/>
          <p14:tracePt t="28635" x="4505325" y="1663700"/>
          <p14:tracePt t="28643" x="4511675" y="1663700"/>
          <p14:tracePt t="28648" x="4511675" y="1657350"/>
          <p14:tracePt t="28654" x="4518025" y="1657350"/>
          <p14:tracePt t="29263" x="4511675" y="1657350"/>
          <p14:tracePt t="29271" x="4486275" y="1651000"/>
          <p14:tracePt t="29277" x="4460875" y="1644650"/>
          <p14:tracePt t="29286" x="4435475" y="1644650"/>
          <p14:tracePt t="29293" x="4410075" y="1638300"/>
          <p14:tracePt t="29299" x="4378325" y="1638300"/>
          <p14:tracePt t="29306" x="4332288" y="1625600"/>
          <p14:tracePt t="29311" x="4300538" y="1619250"/>
          <p14:tracePt t="29320" x="4256088" y="1619250"/>
          <p14:tracePt t="29327" x="4224338" y="1612900"/>
          <p14:tracePt t="29333" x="4186238" y="1606550"/>
          <p14:tracePt t="29340" x="4154488" y="1600200"/>
          <p14:tracePt t="29346" x="4129088" y="1593850"/>
          <p14:tracePt t="29357" x="4103688" y="1593850"/>
          <p14:tracePt t="29362" x="4078288" y="1587500"/>
          <p14:tracePt t="29367" x="4065588" y="1581150"/>
          <p14:tracePt t="29373" x="4046538" y="1574800"/>
          <p14:tracePt t="29380" x="4027488" y="1574800"/>
          <p14:tracePt t="29388" x="4014788" y="1568450"/>
          <p14:tracePt t="29394" x="4002088" y="1568450"/>
          <p14:tracePt t="29401" x="3983038" y="1568450"/>
          <p14:tracePt t="29408" x="3970338" y="1568450"/>
          <p14:tracePt t="29415" x="3957638" y="1568450"/>
          <p14:tracePt t="29423" x="3938588" y="1562100"/>
          <p14:tracePt t="29429" x="3919538" y="1562100"/>
          <p14:tracePt t="29438" x="3906838" y="1555750"/>
          <p14:tracePt t="29445" x="3887788" y="1555750"/>
          <p14:tracePt t="29450" x="3867150" y="1549400"/>
          <p14:tracePt t="29457" x="3848100" y="1543050"/>
          <p14:tracePt t="29464" x="3835400" y="1536700"/>
          <p14:tracePt t="29471" x="3816350" y="1536700"/>
          <p14:tracePt t="29478" x="3797300" y="1530350"/>
          <p14:tracePt t="29484" x="3784600" y="1530350"/>
          <p14:tracePt t="29491" x="3765550" y="1524000"/>
          <p14:tracePt t="29500" x="3752850" y="1517650"/>
          <p14:tracePt t="29509" x="3746500" y="1517650"/>
          <p14:tracePt t="29517" x="3727450" y="1511300"/>
          <p14:tracePt t="29519" x="3721100" y="1511300"/>
          <p14:tracePt t="29526" x="3714750" y="1511300"/>
          <p14:tracePt t="29534" x="3702050" y="1511300"/>
          <p14:tracePt t="29540" x="3695700" y="1511300"/>
          <p14:tracePt t="29547" x="3689350" y="1504950"/>
          <p14:tracePt t="29556" x="3683000" y="1504950"/>
          <p14:tracePt t="29560" x="3676650" y="1497013"/>
          <p14:tracePt t="29575" x="3670300" y="1497013"/>
          <p14:tracePt t="29581" x="3663950" y="1490663"/>
          <p14:tracePt t="29589" x="3657600" y="1490663"/>
          <p14:tracePt t="29610" x="3651250" y="1490663"/>
          <p14:tracePt t="29626" x="3644900" y="1490663"/>
          <p14:tracePt t="29879" x="3657600" y="1490663"/>
          <p14:tracePt t="29887" x="3676650" y="1497013"/>
          <p14:tracePt t="29893" x="3702050" y="1504950"/>
          <p14:tracePt t="29900" x="3740150" y="1517650"/>
          <p14:tracePt t="29907" x="3784600" y="1536700"/>
          <p14:tracePt t="29915" x="3841750" y="1543050"/>
          <p14:tracePt t="29922" x="3887788" y="1555750"/>
          <p14:tracePt t="29947" x="3983038" y="1593850"/>
          <p14:tracePt t="29949" x="4002088" y="1600200"/>
          <p14:tracePt t="29955" x="4014788" y="1606550"/>
          <p14:tracePt t="29962" x="4027488" y="1612900"/>
          <p14:tracePt t="29970" x="4046538" y="1619250"/>
          <p14:tracePt t="29980" x="4059238" y="1625600"/>
          <p14:tracePt t="29985" x="4071938" y="1631950"/>
          <p14:tracePt t="29992" x="4078288" y="1638300"/>
          <p14:tracePt t="29998" x="4090988" y="1644650"/>
          <p14:tracePt t="30005" x="4103688" y="1651000"/>
          <p14:tracePt t="30018" x="4116388" y="1657350"/>
          <p14:tracePt t="30026" x="4129088" y="1657350"/>
          <p14:tracePt t="30040" x="4135438" y="1663700"/>
          <p14:tracePt t="30045" x="4148138" y="1670050"/>
          <p14:tracePt t="30052" x="4154488" y="1676400"/>
          <p14:tracePt t="30059" x="4160838" y="1676400"/>
          <p14:tracePt t="30066" x="4167188" y="1682750"/>
          <p14:tracePt t="30074" x="4173538" y="1689100"/>
          <p14:tracePt t="30080" x="4179888" y="1689100"/>
          <p14:tracePt t="30089" x="4186238" y="1689100"/>
          <p14:tracePt t="30094" x="4186238" y="1695450"/>
          <p14:tracePt t="30103" x="4198938" y="1701800"/>
          <p14:tracePt t="30111" x="4205288" y="1708150"/>
          <p14:tracePt t="30122" x="4217988" y="1714500"/>
          <p14:tracePt t="30136" x="4224338" y="1720850"/>
          <p14:tracePt t="30150" x="4230688" y="1720850"/>
          <p14:tracePt t="30157" x="4237038" y="1727200"/>
          <p14:tracePt t="30184" x="4237038" y="1733550"/>
          <p14:tracePt t="30191" x="4243388" y="1733550"/>
          <p14:tracePt t="30209" x="4243388" y="1739900"/>
          <p14:tracePt t="30524" x="4249738" y="1739900"/>
          <p14:tracePt t="30538" x="4256088" y="1739900"/>
          <p14:tracePt t="30559" x="4262438" y="1733550"/>
          <p14:tracePt t="30564" x="4275138" y="1733550"/>
          <p14:tracePt t="30573" x="4287838" y="1727200"/>
          <p14:tracePt t="30578" x="4313238" y="1727200"/>
          <p14:tracePt t="30585" x="4338638" y="1720850"/>
          <p14:tracePt t="30592" x="4365625" y="1720850"/>
          <p14:tracePt t="30599" x="4403725" y="1720850"/>
          <p14:tracePt t="30606" x="4435475" y="1714500"/>
          <p14:tracePt t="30613" x="4479925" y="1708150"/>
          <p14:tracePt t="30621" x="4511675" y="1708150"/>
          <p14:tracePt t="30626" x="4556125" y="1701800"/>
          <p14:tracePt t="30634" x="4594225" y="1701800"/>
          <p14:tracePt t="30641" x="4613275" y="1701800"/>
          <p14:tracePt t="30648" x="4632325" y="1701800"/>
          <p14:tracePt t="30654" x="4651375" y="1701800"/>
          <p14:tracePt t="30661" x="4657725" y="1701800"/>
          <p14:tracePt t="30669" x="4670425" y="1701800"/>
          <p14:tracePt t="30675" x="4676775" y="1701800"/>
          <p14:tracePt t="30682" x="4683125" y="1701800"/>
          <p14:tracePt t="30690" x="4689475" y="1701800"/>
          <p14:tracePt t="30696" x="4695825" y="1701800"/>
          <p14:tracePt t="30717" x="4702175" y="1701800"/>
          <p14:tracePt t="30731" x="4708525" y="1701800"/>
          <p14:tracePt t="31410" x="4676775" y="1708150"/>
          <p14:tracePt t="31416" x="4632325" y="1720850"/>
          <p14:tracePt t="31424" x="4556125" y="1758950"/>
          <p14:tracePt t="31431" x="4486275" y="1784350"/>
          <p14:tracePt t="31439" x="4397375" y="1816100"/>
          <p14:tracePt t="31445" x="4300538" y="1860550"/>
          <p14:tracePt t="31452" x="4230688" y="1885950"/>
          <p14:tracePt t="31458" x="4154488" y="1924050"/>
          <p14:tracePt t="31467" x="4078288" y="1957388"/>
          <p14:tracePt t="31476" x="4008438" y="1989138"/>
          <p14:tracePt t="31481" x="3944938" y="2027238"/>
          <p14:tracePt t="31489" x="3887788" y="2058988"/>
          <p14:tracePt t="31500" x="3835400" y="2097088"/>
          <p14:tracePt t="31501" x="3778250" y="2141538"/>
          <p14:tracePt t="31507" x="3727450" y="2185988"/>
          <p14:tracePt t="31514" x="3670300" y="2236788"/>
          <p14:tracePt t="31521" x="3606800" y="2287588"/>
          <p14:tracePt t="31527" x="3536950" y="2359025"/>
          <p14:tracePt t="31535" x="3460750" y="2441575"/>
          <p14:tracePt t="31541" x="3370263" y="2536825"/>
          <p14:tracePt t="31548" x="3300413" y="2613025"/>
          <p14:tracePt t="31556" x="3243263" y="2695575"/>
          <p14:tracePt t="31562" x="3211513" y="2740025"/>
          <p14:tracePt t="31570" x="3179763" y="2792413"/>
          <p14:tracePt t="31576" x="3154363" y="2817813"/>
          <p14:tracePt t="31585" x="3135313" y="2849563"/>
          <p14:tracePt t="31591" x="3116263" y="2868613"/>
          <p14:tracePt t="31598" x="3103563" y="2874963"/>
          <p14:tracePt t="31605" x="3097213" y="2881313"/>
          <p14:tracePt t="31611" x="3084513" y="2894013"/>
          <p14:tracePt t="31618" x="3084513" y="2900363"/>
          <p14:tracePt t="31625" x="3078163" y="2900363"/>
          <p14:tracePt t="31634" x="3071813" y="2900363"/>
          <p14:tracePt t="31639" x="3071813" y="2906713"/>
          <p14:tracePt t="31999" x="3065463" y="2906713"/>
          <p14:tracePt t="32006" x="3046413" y="2906713"/>
          <p14:tracePt t="32013" x="3033713" y="2913063"/>
          <p14:tracePt t="32019" x="3014663" y="2919413"/>
          <p14:tracePt t="32026" x="2995613" y="2919413"/>
          <p14:tracePt t="32033" x="2976563" y="2925763"/>
          <p14:tracePt t="32040" x="2968625" y="2925763"/>
          <p14:tracePt t="32047" x="2949575" y="2932113"/>
          <p14:tracePt t="32054" x="2930525" y="2932113"/>
          <p14:tracePt t="32061" x="2917825" y="2932113"/>
          <p14:tracePt t="32068" x="2898775" y="2938463"/>
          <p14:tracePt t="32075" x="2879725" y="2938463"/>
          <p14:tracePt t="32081" x="2860675" y="2944813"/>
          <p14:tracePt t="32091" x="2847975" y="2944813"/>
          <p14:tracePt t="32095" x="2835275" y="2944813"/>
          <p14:tracePt t="32105" x="2828925" y="2944813"/>
          <p14:tracePt t="32111" x="2809875" y="2944813"/>
          <p14:tracePt t="32118" x="2797175" y="2944813"/>
          <p14:tracePt t="32126" x="2790825" y="2944813"/>
          <p14:tracePt t="32130" x="2778125" y="2944813"/>
          <p14:tracePt t="32140" x="2765425" y="2944813"/>
          <p14:tracePt t="32145" x="2759075" y="2944813"/>
          <p14:tracePt t="32151" x="2746375" y="2944813"/>
          <p14:tracePt t="32165" x="2733675" y="2951163"/>
          <p14:tracePt t="32176" x="2720975" y="2951163"/>
          <p14:tracePt t="32180" x="2714625" y="2957513"/>
          <p14:tracePt t="32185" x="2708275" y="2957513"/>
          <p14:tracePt t="32192" x="2701925" y="2963863"/>
          <p14:tracePt t="32199" x="2695575" y="2963863"/>
          <p14:tracePt t="32206" x="2689225" y="2963863"/>
          <p14:tracePt t="32213" x="2682875" y="2963863"/>
          <p14:tracePt t="32234" x="2676525" y="2963863"/>
          <p14:tracePt t="32241" x="2670175" y="2963863"/>
          <p14:tracePt t="33523" x="2663825" y="2944813"/>
          <p14:tracePt t="33529" x="2651125" y="2925763"/>
          <p14:tracePt t="33536" x="2638425" y="2900363"/>
          <p14:tracePt t="33542" x="2625725" y="2874963"/>
          <p14:tracePt t="33549" x="2613025" y="2862263"/>
          <p14:tracePt t="33557" x="2600325" y="2843213"/>
          <p14:tracePt t="33563" x="2600325" y="2824163"/>
          <p14:tracePt t="33572" x="2587625" y="2805113"/>
          <p14:tracePt t="33579" x="2581275" y="2771775"/>
          <p14:tracePt t="33586" x="2562225" y="2733675"/>
          <p14:tracePt t="33593" x="2549525" y="2701925"/>
          <p14:tracePt t="33598" x="2543175" y="2657475"/>
          <p14:tracePt t="33606" x="2536825" y="2613025"/>
          <p14:tracePt t="33611" x="2536825" y="2581275"/>
          <p14:tracePt t="33621" x="2536825" y="2543175"/>
          <p14:tracePt t="33627" x="2536825" y="2524125"/>
          <p14:tracePt t="33632" x="2536825" y="2492375"/>
          <p14:tracePt t="33641" x="2536825" y="2454275"/>
          <p14:tracePt t="33647" x="2549525" y="2422525"/>
          <p14:tracePt t="33655" x="2555875" y="2384425"/>
          <p14:tracePt t="33660" x="2581275" y="2338388"/>
          <p14:tracePt t="33667" x="2606675" y="2268538"/>
          <p14:tracePt t="33675" x="2638425" y="2205038"/>
          <p14:tracePt t="33681" x="2689225" y="2135188"/>
          <p14:tracePt t="33689" x="2733675" y="2058988"/>
          <p14:tracePt t="33695" x="2784475" y="1989138"/>
          <p14:tracePt t="33702" x="2828925" y="1931988"/>
          <p14:tracePt t="33709" x="2879725" y="1879600"/>
          <p14:tracePt t="33715" x="2917825" y="1841500"/>
          <p14:tracePt t="33723" x="2962275" y="1797050"/>
          <p14:tracePt t="33729" x="3001963" y="1765300"/>
          <p14:tracePt t="33738" x="3033713" y="1739900"/>
          <p14:tracePt t="33743" x="3078163" y="1714500"/>
          <p14:tracePt t="33750" x="3103563" y="1701800"/>
          <p14:tracePt t="33758" x="3122613" y="1695450"/>
          <p14:tracePt t="33764" x="3135313" y="1689100"/>
          <p14:tracePt t="33772" x="3154363" y="1682750"/>
          <p14:tracePt t="33780" x="3167063" y="1682750"/>
          <p14:tracePt t="33787" x="3186113" y="1682750"/>
          <p14:tracePt t="33794" x="3211513" y="1682750"/>
          <p14:tracePt t="33798" x="3236913" y="1682750"/>
          <p14:tracePt t="33807" x="3255963" y="1689100"/>
          <p14:tracePt t="33813" x="3287713" y="1701800"/>
          <p14:tracePt t="33821" x="3313113" y="1720850"/>
          <p14:tracePt t="33827" x="3344863" y="1733550"/>
          <p14:tracePt t="33834" x="3370263" y="1746250"/>
          <p14:tracePt t="33841" x="3408363" y="1758950"/>
          <p14:tracePt t="33850" x="3435350" y="1771650"/>
          <p14:tracePt t="33858" x="3467100" y="1790700"/>
          <p14:tracePt t="33863" x="3492500" y="1816100"/>
          <p14:tracePt t="33868" x="3511550" y="1835150"/>
          <p14:tracePt t="33875" x="3536950" y="1854200"/>
          <p14:tracePt t="33882" x="3562350" y="1892300"/>
          <p14:tracePt t="33890" x="3581400" y="1931988"/>
          <p14:tracePt t="33898" x="3606800" y="1976438"/>
          <p14:tracePt t="33904" x="3619500" y="2020888"/>
          <p14:tracePt t="33909" x="3638550" y="2065338"/>
          <p14:tracePt t="33922" x="3644900" y="2103438"/>
          <p14:tracePt t="33925" x="3651250" y="2128838"/>
          <p14:tracePt t="33931" x="3651250" y="2147888"/>
          <p14:tracePt t="33940" x="3651250" y="2166938"/>
          <p14:tracePt t="33946" x="3651250" y="2192338"/>
          <p14:tracePt t="33951" x="3651250" y="2205038"/>
          <p14:tracePt t="33958" x="3651250" y="2230438"/>
          <p14:tracePt t="33965" x="3651250" y="2255838"/>
          <p14:tracePt t="33973" x="3651250" y="2281238"/>
          <p14:tracePt t="33981" x="3632200" y="2325688"/>
          <p14:tracePt t="33989" x="3606800" y="2403475"/>
          <p14:tracePt t="33993" x="3581400" y="2479675"/>
          <p14:tracePt t="34000" x="3524250" y="2613025"/>
          <p14:tracePt t="34007" x="3454400" y="2714625"/>
          <p14:tracePt t="34013" x="3402013" y="2798763"/>
          <p14:tracePt t="34021" x="3332163" y="2874963"/>
          <p14:tracePt t="34027" x="3249613" y="2957513"/>
          <p14:tracePt t="34034" x="3167063" y="3021013"/>
          <p14:tracePt t="34042" x="3109913" y="3059113"/>
          <p14:tracePt t="34049" x="3065463" y="3084513"/>
          <p14:tracePt t="34058" x="3021013" y="3097213"/>
          <p14:tracePt t="34063" x="2989263" y="3097213"/>
          <p14:tracePt t="34069" x="2949575" y="3109913"/>
          <p14:tracePt t="34076" x="2905125" y="3103563"/>
          <p14:tracePt t="34083" x="2854325" y="3097213"/>
          <p14:tracePt t="34090" x="2809875" y="3090863"/>
          <p14:tracePt t="34097" x="2759075" y="3078163"/>
          <p14:tracePt t="34105" x="2733675" y="3071813"/>
          <p14:tracePt t="34110" x="2720975" y="3065463"/>
          <p14:tracePt t="34117" x="2708275" y="3059113"/>
          <p14:tracePt t="34124" x="2695575" y="3059113"/>
          <p14:tracePt t="34131" x="2689225" y="3052763"/>
          <p14:tracePt t="34139" x="2682875" y="3046413"/>
          <p14:tracePt t="34145" x="2676525" y="3046413"/>
          <p14:tracePt t="34159" x="2670175" y="3040063"/>
          <p14:tracePt t="34166" x="2663825" y="3040063"/>
          <p14:tracePt t="34173" x="2657475" y="3033713"/>
          <p14:tracePt t="34180" x="2651125" y="3027363"/>
          <p14:tracePt t="34188" x="2644775" y="3027363"/>
          <p14:tracePt t="34194" x="2638425" y="3014663"/>
          <p14:tracePt t="34200" x="2638425" y="3008313"/>
          <p14:tracePt t="34209" x="2632075" y="3008313"/>
          <p14:tracePt t="34214" x="2625725" y="2995613"/>
          <p14:tracePt t="34222" x="2619375" y="2989263"/>
          <p14:tracePt t="34243" x="2613025" y="2982913"/>
          <p14:tracePt t="34249" x="2613025" y="2976563"/>
          <p14:tracePt t="34257" x="2606675" y="2976563"/>
          <p14:tracePt t="34263" x="2606675" y="2970213"/>
          <p14:tracePt t="34271" x="2606675" y="2963863"/>
          <p14:tracePt t="34291" x="2606675" y="2957513"/>
          <p14:tracePt t="34319" x="2606675" y="2951163"/>
          <p14:tracePt t="34326" x="2613025" y="2951163"/>
          <p14:tracePt t="34335" x="2613025" y="2944813"/>
          <p14:tracePt t="34343" x="2625725" y="2938463"/>
          <p14:tracePt t="34346" x="2638425" y="2938463"/>
          <p14:tracePt t="34354" x="2663825" y="2932113"/>
          <p14:tracePt t="34360" x="2689225" y="2919413"/>
          <p14:tracePt t="34367" x="2733675" y="2906713"/>
          <p14:tracePt t="34374" x="2784475" y="2900363"/>
          <p14:tracePt t="34381" x="2841625" y="2894013"/>
          <p14:tracePt t="34389" x="2892425" y="2887663"/>
          <p14:tracePt t="34395" x="2930525" y="2887663"/>
          <p14:tracePt t="34403" x="2949575" y="2887663"/>
          <p14:tracePt t="34410" x="2976563" y="2887663"/>
          <p14:tracePt t="34416" x="2989263" y="2887663"/>
          <p14:tracePt t="34423" x="2995613" y="2887663"/>
          <p14:tracePt t="34429" x="3008313" y="2887663"/>
          <p14:tracePt t="34444" x="3021013" y="2887663"/>
          <p14:tracePt t="34451" x="3027363" y="2887663"/>
          <p14:tracePt t="34457" x="3033713" y="2887663"/>
          <p14:tracePt t="34902" x="3059113" y="2887663"/>
          <p14:tracePt t="34909" x="3090863" y="2887663"/>
          <p14:tracePt t="34915" x="3122613" y="2887663"/>
          <p14:tracePt t="34923" x="3154363" y="2887663"/>
          <p14:tracePt t="34929" x="3192463" y="2887663"/>
          <p14:tracePt t="34937" x="3211513" y="2887663"/>
          <p14:tracePt t="34943" x="3249613" y="2887663"/>
          <p14:tracePt t="34949" x="3268663" y="2887663"/>
          <p14:tracePt t="34957" x="3300413" y="2894013"/>
          <p14:tracePt t="34964" x="3338513" y="2894013"/>
          <p14:tracePt t="34971" x="3357563" y="2900363"/>
          <p14:tracePt t="34978" x="3395663" y="2900363"/>
          <p14:tracePt t="34984" x="3427413" y="2913063"/>
          <p14:tracePt t="34991" x="3460750" y="2919413"/>
          <p14:tracePt t="34998" x="3498850" y="2925763"/>
          <p14:tracePt t="35006" x="3524250" y="2932113"/>
          <p14:tracePt t="35012" x="3556000" y="2938463"/>
          <p14:tracePt t="35019" x="3581400" y="2951163"/>
          <p14:tracePt t="35026" x="3600450" y="2951163"/>
          <p14:tracePt t="35035" x="3619500" y="2957513"/>
          <p14:tracePt t="35042" x="3625850" y="2963863"/>
          <p14:tracePt t="35049" x="3638550" y="2963863"/>
          <p14:tracePt t="35054" x="3644900" y="2970213"/>
          <p14:tracePt t="35060" x="3651250" y="2970213"/>
          <p14:tracePt t="35077" x="3663950" y="2976563"/>
          <p14:tracePt t="35082" x="3670300" y="2976563"/>
          <p14:tracePt t="35088" x="3670300" y="2982913"/>
          <p14:tracePt t="35097" x="3683000" y="2982913"/>
          <p14:tracePt t="35117" x="3689350" y="2982913"/>
          <p14:tracePt t="35123" x="3695700" y="2989263"/>
          <p14:tracePt t="35130" x="3702050" y="2989263"/>
          <p14:tracePt t="35144" x="3708400" y="2989263"/>
          <p14:tracePt t="35153" x="3714750" y="2989263"/>
          <p14:tracePt t="35167" x="3714750" y="2995613"/>
          <p14:tracePt t="35171" x="3721100" y="2995613"/>
          <p14:tracePt t="35178" x="3727450" y="2995613"/>
          <p14:tracePt t="35185" x="3733800" y="2995613"/>
          <p14:tracePt t="35213" x="3740150" y="299561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7842606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7842606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352425" y="451485"/>
            <a:ext cx="7877810" cy="4010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Each round key is generated from previous round key by performing following steps.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Let  w = {67, 20, 46, 75}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Step 1 : Left shift the last column (w) of previous round key by 1 unit. Let us call the modified word as 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X = {20, 46, 75, 67}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Step 2 : Substitute each cell of the x with corresponding bytes in S-box, name it as 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Y = {B7, 5A, 9D,85}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Step 3 : Take XOR with the round constant (z).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&gt; Step 4. Let the word number be </a:t>
            </a:r>
            <a:r>
              <a:rPr lang="en-US" sz="1600" dirty="0" err="1"/>
              <a:t>i</a:t>
            </a:r>
            <a:r>
              <a:rPr lang="en-US" sz="1600" dirty="0"/>
              <a:t> (w</a:t>
            </a:r>
            <a:r>
              <a:rPr lang="en-US" sz="1600" baseline="-25000" dirty="0"/>
              <a:t>[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]</a:t>
            </a:r>
            <a:r>
              <a:rPr lang="en-US" sz="1600" dirty="0"/>
              <a:t>). 0 &lt;= </a:t>
            </a:r>
            <a:r>
              <a:rPr lang="en-US" sz="1600" dirty="0" err="1"/>
              <a:t>i</a:t>
            </a:r>
            <a:r>
              <a:rPr lang="en-US" sz="1600" dirty="0"/>
              <a:t> &lt;= 3;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	If </a:t>
            </a:r>
            <a:r>
              <a:rPr lang="en-US" sz="1600" dirty="0" err="1"/>
              <a:t>i</a:t>
            </a:r>
            <a:r>
              <a:rPr lang="en-US" sz="1600" dirty="0"/>
              <a:t> is multiple of 4, then w</a:t>
            </a:r>
            <a:r>
              <a:rPr lang="en-US" sz="1600" baseline="-25000" dirty="0"/>
              <a:t>[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]</a:t>
            </a:r>
            <a:r>
              <a:rPr lang="en-US" sz="1600" dirty="0"/>
              <a:t> = w</a:t>
            </a:r>
            <a:r>
              <a:rPr lang="en-US" sz="1600" baseline="-25000" dirty="0"/>
              <a:t>[i-4]</a:t>
            </a:r>
            <a:r>
              <a:rPr lang="en-US" sz="1600" dirty="0"/>
              <a:t> ^ z.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	Otherwise, w</a:t>
            </a:r>
            <a:r>
              <a:rPr lang="en-US" sz="1600" baseline="-25000" dirty="0"/>
              <a:t>[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]</a:t>
            </a:r>
            <a:r>
              <a:rPr lang="en-US" sz="1600" dirty="0"/>
              <a:t> = w</a:t>
            </a:r>
            <a:r>
              <a:rPr lang="en-US" sz="1600" baseline="-25000" dirty="0"/>
              <a:t>[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 - 1]</a:t>
            </a:r>
            <a:r>
              <a:rPr lang="en-US" sz="1600" dirty="0"/>
              <a:t> ^ w</a:t>
            </a:r>
            <a:r>
              <a:rPr lang="en-US" sz="1600" baseline="-25000" dirty="0"/>
              <a:t>[</a:t>
            </a:r>
            <a:r>
              <a:rPr lang="en-US" sz="1600" baseline="-25000" dirty="0" err="1"/>
              <a:t>i</a:t>
            </a:r>
            <a:r>
              <a:rPr lang="en-US" sz="1600" baseline="-25000" dirty="0"/>
              <a:t> - 4]</a:t>
            </a:r>
            <a:r>
              <a:rPr lang="en-US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This round key is used in further steps for encryption.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6350635" y="194945"/>
            <a:ext cx="253555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Key Generation</a:t>
            </a:r>
          </a:p>
        </p:txBody>
      </p:sp>
      <p:cxnSp>
        <p:nvCxnSpPr>
          <p:cNvPr id="5" name="Google Shape;298;p26"/>
          <p:cNvCxnSpPr/>
          <p:nvPr/>
        </p:nvCxnSpPr>
        <p:spPr>
          <a:xfrm>
            <a:off x="6373495" y="554990"/>
            <a:ext cx="251269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EB49706-4E4B-48FD-8880-30DAD288B7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802"/>
    </mc:Choice>
    <mc:Fallback xmlns="">
      <p:transition spd="slow" advTm="133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8" x="3752850" y="2989263"/>
          <p14:tracePt t="964" x="3771900" y="2970213"/>
          <p14:tracePt t="971" x="3810000" y="2938463"/>
          <p14:tracePt t="984" x="3854450" y="2900363"/>
          <p14:tracePt t="986" x="3932238" y="2830513"/>
          <p14:tracePt t="992" x="4002088" y="2759075"/>
          <p14:tracePt t="999" x="4084638" y="2689225"/>
          <p14:tracePt t="1007" x="4160838" y="2606675"/>
          <p14:tracePt t="1018" x="4230688" y="2536825"/>
          <p14:tracePt t="1020" x="4313238" y="2466975"/>
          <p14:tracePt t="1031" x="4384675" y="2409825"/>
          <p14:tracePt t="1037" x="4454525" y="2338388"/>
          <p14:tracePt t="1044" x="4537075" y="2243138"/>
          <p14:tracePt t="1048" x="4606925" y="2160588"/>
          <p14:tracePt t="1054" x="4676775" y="2103438"/>
          <p14:tracePt t="1065" x="4740275" y="2039938"/>
          <p14:tracePt t="1072" x="4784725" y="2001838"/>
          <p14:tracePt t="1076" x="4824413" y="1963738"/>
          <p14:tracePt t="1082" x="4875213" y="1931988"/>
          <p14:tracePt t="1089" x="4926013" y="1879600"/>
          <p14:tracePt t="1100" x="4976813" y="1828800"/>
          <p14:tracePt t="1108" x="5046663" y="1758950"/>
          <p14:tracePt t="1111" x="5116513" y="1670050"/>
          <p14:tracePt t="1118" x="5205413" y="1568450"/>
          <p14:tracePt t="1123" x="5283200" y="1477963"/>
          <p14:tracePt t="1130" x="5353050" y="1408113"/>
          <p14:tracePt t="1138" x="5410200" y="1325563"/>
          <p14:tracePt t="1147" x="5473700" y="1236663"/>
          <p14:tracePt t="1154" x="5575300" y="1084263"/>
          <p14:tracePt t="1160" x="5651500" y="974725"/>
          <p14:tracePt t="1165" x="5722938" y="866775"/>
          <p14:tracePt t="1174" x="5786438" y="784225"/>
          <p14:tracePt t="1185" x="5818188" y="708025"/>
          <p14:tracePt t="1190" x="5862638" y="630238"/>
          <p14:tracePt t="1193" x="5907088" y="547688"/>
          <p14:tracePt t="1200" x="5938838" y="484188"/>
          <p14:tracePt t="1206" x="5970588" y="446088"/>
          <p14:tracePt t="1215" x="5995988" y="407988"/>
          <p14:tracePt t="1220" x="6015038" y="382588"/>
          <p14:tracePt t="1228" x="6034088" y="363538"/>
          <p14:tracePt t="1235" x="6040438" y="344488"/>
          <p14:tracePt t="1242" x="6046788" y="331788"/>
          <p14:tracePt t="1248" x="6053138" y="319088"/>
          <p14:tracePt t="1255" x="6065838" y="312738"/>
          <p14:tracePt t="1267" x="6072188" y="300038"/>
          <p14:tracePt t="1273" x="6084888" y="287338"/>
          <p14:tracePt t="1280" x="6091238" y="274638"/>
          <p14:tracePt t="1290" x="6097588" y="261938"/>
          <p14:tracePt t="1301" x="6097588" y="255588"/>
          <p14:tracePt t="1307" x="6103938" y="255588"/>
          <p14:tracePt t="1312" x="6103938" y="249238"/>
          <p14:tracePt t="1318" x="6103938" y="242888"/>
          <p14:tracePt t="1331" x="6110288" y="236538"/>
          <p14:tracePt t="1341" x="6116638" y="230188"/>
          <p14:tracePt t="1356" x="6122988" y="223838"/>
          <p14:tracePt t="1358" x="6129338" y="209550"/>
          <p14:tracePt t="1367" x="6135688" y="203200"/>
          <p14:tracePt t="1379" x="6148388" y="196850"/>
          <p14:tracePt t="1390" x="6142038" y="203200"/>
          <p14:tracePt t="1646" x="6148388" y="203200"/>
          <p14:tracePt t="1653" x="6167438" y="209550"/>
          <p14:tracePt t="1657" x="6188075" y="209550"/>
          <p14:tracePt t="1666" x="6207125" y="209550"/>
          <p14:tracePt t="1670" x="6219825" y="217488"/>
          <p14:tracePt t="1678" x="6238875" y="223838"/>
          <p14:tracePt t="1685" x="6257925" y="230188"/>
          <p14:tracePt t="1692" x="6276975" y="236538"/>
          <p14:tracePt t="1699" x="6289675" y="242888"/>
          <p14:tracePt t="1705" x="6308725" y="249238"/>
          <p14:tracePt t="1712" x="6327775" y="255588"/>
          <p14:tracePt t="1719" x="6346825" y="261938"/>
          <p14:tracePt t="1726" x="6365875" y="268288"/>
          <p14:tracePt t="1733" x="6391275" y="280988"/>
          <p14:tracePt t="1742" x="6423025" y="293688"/>
          <p14:tracePt t="1751" x="6454775" y="300038"/>
          <p14:tracePt t="1758" x="6480175" y="319088"/>
          <p14:tracePt t="1762" x="6511925" y="331788"/>
          <p14:tracePt t="1770" x="6524625" y="344488"/>
          <p14:tracePt t="1774" x="6543675" y="350838"/>
          <p14:tracePt t="1782" x="6562725" y="363538"/>
          <p14:tracePt t="1788" x="6569075" y="363538"/>
          <p14:tracePt t="1800" x="6581775" y="369888"/>
          <p14:tracePt t="1807" x="6588125" y="376238"/>
          <p14:tracePt t="1811" x="6594475" y="376238"/>
          <p14:tracePt t="1816" x="6600825" y="382588"/>
          <p14:tracePt t="1823" x="6607175" y="388938"/>
          <p14:tracePt t="1831" x="6613525" y="388938"/>
          <p14:tracePt t="1837" x="6619875" y="395288"/>
          <p14:tracePt t="1851" x="6626225" y="395288"/>
          <p14:tracePt t="1858" x="6634163" y="395288"/>
          <p14:tracePt t="1872" x="6640513" y="401638"/>
          <p14:tracePt t="1901" x="6646863" y="407988"/>
          <p14:tracePt t="2629" x="6672263" y="414338"/>
          <p14:tracePt t="2636" x="6704013" y="420688"/>
          <p14:tracePt t="2640" x="6729413" y="427038"/>
          <p14:tracePt t="2648" x="6761163" y="427038"/>
          <p14:tracePt t="2654" x="6786563" y="433388"/>
          <p14:tracePt t="2661" x="6818313" y="439738"/>
          <p14:tracePt t="2673" x="6843713" y="446088"/>
          <p14:tracePt t="2678" x="6888163" y="452438"/>
          <p14:tracePt t="2686" x="6932613" y="465138"/>
          <p14:tracePt t="2690" x="6983413" y="477838"/>
          <p14:tracePt t="2697" x="7034213" y="477838"/>
          <p14:tracePt t="2705" x="7092950" y="484188"/>
          <p14:tracePt t="2712" x="7143750" y="490538"/>
          <p14:tracePt t="2724" x="7200900" y="503238"/>
          <p14:tracePt t="2724" x="7251700" y="503238"/>
          <p14:tracePt t="2730" x="7308850" y="509588"/>
          <p14:tracePt t="2740" x="7372350" y="509588"/>
          <p14:tracePt t="2748" x="7435850" y="515938"/>
          <p14:tracePt t="2754" x="7486650" y="515938"/>
          <p14:tracePt t="2759" x="7545388" y="515938"/>
          <p14:tracePt t="2765" x="7596188" y="515938"/>
          <p14:tracePt t="2772" x="7640638" y="515938"/>
          <p14:tracePt t="2779" x="7685088" y="515938"/>
          <p14:tracePt t="2786" x="7716838" y="515938"/>
          <p14:tracePt t="2793" x="7742238" y="515938"/>
          <p14:tracePt t="2800" x="7761288" y="515938"/>
          <p14:tracePt t="2807" x="7793038" y="515938"/>
          <p14:tracePt t="2813" x="7818438" y="515938"/>
          <p14:tracePt t="2821" x="7850188" y="515938"/>
          <p14:tracePt t="2828" x="7875588" y="515938"/>
          <p14:tracePt t="2834" x="7907338" y="515938"/>
          <p14:tracePt t="2841" x="7939088" y="515938"/>
          <p14:tracePt t="2849" x="7970838" y="515938"/>
          <p14:tracePt t="2855" x="7996238" y="515938"/>
          <p14:tracePt t="2862" x="8023225" y="515938"/>
          <p14:tracePt t="2869" x="8048625" y="509588"/>
          <p14:tracePt t="2878" x="8061325" y="509588"/>
          <p14:tracePt t="2906" x="8118475" y="503238"/>
          <p14:tracePt t="2913" x="8124825" y="503238"/>
          <p14:tracePt t="2920" x="8131175" y="503238"/>
          <p14:tracePt t="2925" x="8143875" y="503238"/>
          <p14:tracePt t="2931" x="8156575" y="496888"/>
          <p14:tracePt t="2950" x="8169275" y="496888"/>
          <p14:tracePt t="2955" x="8175625" y="496888"/>
          <p14:tracePt t="2961" x="8181975" y="496888"/>
          <p14:tracePt t="2968" x="8188325" y="490538"/>
          <p14:tracePt t="2981" x="8194675" y="484188"/>
          <p14:tracePt t="2987" x="8207375" y="484188"/>
          <p14:tracePt t="3008" x="8213725" y="484188"/>
          <p14:tracePt t="3015" x="8220075" y="484188"/>
          <p14:tracePt t="3021" x="8226425" y="477838"/>
          <p14:tracePt t="3042" x="8226425" y="471488"/>
          <p14:tracePt t="3049" x="8232775" y="471488"/>
          <p14:tracePt t="3056" x="8232775" y="465138"/>
          <p14:tracePt t="3084" x="8232775" y="458788"/>
          <p14:tracePt t="3090" x="8232775" y="452438"/>
          <p14:tracePt t="3105" x="8232775" y="446088"/>
          <p14:tracePt t="3112" x="8226425" y="427038"/>
          <p14:tracePt t="3121" x="8213725" y="420688"/>
          <p14:tracePt t="3128" x="8201025" y="407988"/>
          <p14:tracePt t="3132" x="8181975" y="395288"/>
          <p14:tracePt t="3141" x="8156575" y="369888"/>
          <p14:tracePt t="3152" x="8118475" y="344488"/>
          <p14:tracePt t="3159" x="8074025" y="325438"/>
          <p14:tracePt t="3162" x="8004175" y="287338"/>
          <p14:tracePt t="3169" x="7939088" y="261938"/>
          <p14:tracePt t="3178" x="7850188" y="236538"/>
          <p14:tracePt t="3184" x="7761288" y="203200"/>
          <p14:tracePt t="3187" x="7678738" y="184150"/>
          <p14:tracePt t="3197" x="7583488" y="165100"/>
          <p14:tracePt t="3207" x="7480300" y="146050"/>
          <p14:tracePt t="3208" x="7397750" y="146050"/>
          <p14:tracePt t="3219" x="7321550" y="139700"/>
          <p14:tracePt t="3223" x="7258050" y="139700"/>
          <p14:tracePt t="3239" x="7175500" y="139700"/>
          <p14:tracePt t="3243" x="7131050" y="139700"/>
          <p14:tracePt t="3250" x="7085013" y="152400"/>
          <p14:tracePt t="3257" x="7046913" y="158750"/>
          <p14:tracePt t="3268" x="7015163" y="165100"/>
          <p14:tracePt t="3273" x="6983413" y="165100"/>
          <p14:tracePt t="3280" x="6964363" y="171450"/>
          <p14:tracePt t="3288" x="6938963" y="171450"/>
          <p14:tracePt t="3291" x="6926263" y="177800"/>
          <p14:tracePt t="3299" x="6900863" y="184150"/>
          <p14:tracePt t="3305" x="6875463" y="190500"/>
          <p14:tracePt t="3317" x="6837363" y="196850"/>
          <p14:tracePt t="3322" x="6811963" y="209550"/>
          <p14:tracePt t="3329" x="6780213" y="217488"/>
          <p14:tracePt t="3335" x="6754813" y="230188"/>
          <p14:tracePt t="3341" x="6716713" y="242888"/>
          <p14:tracePt t="3347" x="6684963" y="255588"/>
          <p14:tracePt t="3354" x="6646863" y="280988"/>
          <p14:tracePt t="3360" x="6619875" y="293688"/>
          <p14:tracePt t="3367" x="6581775" y="312738"/>
          <p14:tracePt t="3377" x="6543675" y="338138"/>
          <p14:tracePt t="3388" x="6505575" y="357188"/>
          <p14:tracePt t="3389" x="6480175" y="382588"/>
          <p14:tracePt t="3396" x="6461125" y="395288"/>
          <p14:tracePt t="3407" x="6442075" y="407988"/>
          <p14:tracePt t="3410" x="6423025" y="414338"/>
          <p14:tracePt t="3416" x="6403975" y="433388"/>
          <p14:tracePt t="3423" x="6397625" y="439738"/>
          <p14:tracePt t="3430" x="6384925" y="452438"/>
          <p14:tracePt t="3437" x="6372225" y="471488"/>
          <p14:tracePt t="3444" x="6359525" y="477838"/>
          <p14:tracePt t="3451" x="6353175" y="484188"/>
          <p14:tracePt t="3460" x="6346825" y="490538"/>
          <p14:tracePt t="3468" x="6340475" y="496888"/>
          <p14:tracePt t="3476" x="6340475" y="503238"/>
          <p14:tracePt t="3480" x="6334125" y="503238"/>
          <p14:tracePt t="3488" x="6334125" y="509588"/>
          <p14:tracePt t="3494" x="6334125" y="515938"/>
          <p14:tracePt t="3507" x="6334125" y="522288"/>
          <p14:tracePt t="3514" x="6334125" y="528638"/>
          <p14:tracePt t="3524" x="6334125" y="534988"/>
          <p14:tracePt t="3544" x="6334125" y="541338"/>
          <p14:tracePt t="3547" x="6334125" y="554038"/>
          <p14:tracePt t="3555" x="6340475" y="554038"/>
          <p14:tracePt t="3566" x="6346825" y="560388"/>
          <p14:tracePt t="3573" x="6353175" y="573088"/>
          <p14:tracePt t="3577" x="6365875" y="573088"/>
          <p14:tracePt t="3583" x="6378575" y="585788"/>
          <p14:tracePt t="3589" x="6391275" y="598488"/>
          <p14:tracePt t="3598" x="6423025" y="617538"/>
          <p14:tracePt t="3603" x="6467475" y="644525"/>
          <p14:tracePt t="3612" x="6556375" y="676275"/>
          <p14:tracePt t="3622" x="6684963" y="727075"/>
          <p14:tracePt t="3624" x="6856413" y="771525"/>
          <p14:tracePt t="3632" x="7040563" y="809625"/>
          <p14:tracePt t="3642" x="7226300" y="828675"/>
          <p14:tracePt t="3644" x="7321550" y="828675"/>
          <p14:tracePt t="3652" x="7397750" y="828675"/>
          <p14:tracePt t="3659" x="7461250" y="828675"/>
          <p14:tracePt t="3666" x="7518400" y="828675"/>
          <p14:tracePt t="3672" x="7551738" y="822325"/>
          <p14:tracePt t="3681" x="7583488" y="822325"/>
          <p14:tracePt t="3686" x="7608888" y="822325"/>
          <p14:tracePt t="3693" x="7634288" y="815975"/>
          <p14:tracePt t="3700" x="7666038" y="809625"/>
          <p14:tracePt t="3707" x="7691438" y="803275"/>
          <p14:tracePt t="3715" x="7710488" y="796925"/>
          <p14:tracePt t="3721" x="7735888" y="790575"/>
          <p14:tracePt t="3728" x="7761288" y="777875"/>
          <p14:tracePt t="3735" x="7786688" y="771525"/>
          <p14:tracePt t="3742" x="7818438" y="758825"/>
          <p14:tracePt t="3749" x="7856538" y="752475"/>
          <p14:tracePt t="3756" x="7875588" y="746125"/>
          <p14:tracePt t="3764" x="7913688" y="739775"/>
          <p14:tracePt t="3769" x="7951788" y="727075"/>
          <p14:tracePt t="3778" x="7983538" y="714375"/>
          <p14:tracePt t="3788" x="8016875" y="708025"/>
          <p14:tracePt t="3793" x="8054975" y="695325"/>
          <p14:tracePt t="3800" x="8080375" y="688975"/>
          <p14:tracePt t="3806" x="8112125" y="682625"/>
          <p14:tracePt t="3811" x="8137525" y="676275"/>
          <p14:tracePt t="3818" x="8156575" y="669925"/>
          <p14:tracePt t="3824" x="8175625" y="663575"/>
          <p14:tracePt t="3833" x="8188325" y="663575"/>
          <p14:tracePt t="3843" x="8201025" y="657225"/>
          <p14:tracePt t="3845" x="8220075" y="657225"/>
          <p14:tracePt t="3855" x="8232775" y="650875"/>
          <p14:tracePt t="3865" x="8251825" y="650875"/>
          <p14:tracePt t="3872" x="8270875" y="650875"/>
          <p14:tracePt t="3875" x="8289925" y="650875"/>
          <p14:tracePt t="3884" x="8302625" y="650875"/>
          <p14:tracePt t="3889" x="8315325" y="644525"/>
          <p14:tracePt t="3893" x="8328025" y="644525"/>
          <p14:tracePt t="3901" x="8334375" y="636588"/>
          <p14:tracePt t="3908" x="8340725" y="636588"/>
          <p14:tracePt t="3915" x="8353425" y="630238"/>
          <p14:tracePt t="3929" x="8359775" y="623888"/>
          <p14:tracePt t="3937" x="8366125" y="623888"/>
          <p14:tracePt t="3952" x="8372475" y="623888"/>
          <p14:tracePt t="3957" x="8378825" y="623888"/>
          <p14:tracePt t="3966" x="8385175" y="623888"/>
          <p14:tracePt t="4686" x="8334375" y="623888"/>
          <p14:tracePt t="4694" x="8232775" y="623888"/>
          <p14:tracePt t="4696" x="8118475" y="623888"/>
          <p14:tracePt t="4707" x="7996238" y="630238"/>
          <p14:tracePt t="4711" x="7894638" y="636588"/>
          <p14:tracePt t="4719" x="7818438" y="636588"/>
          <p14:tracePt t="4726" x="7742238" y="644525"/>
          <p14:tracePt t="4732" x="7666038" y="657225"/>
          <p14:tracePt t="4739" x="7596188" y="663575"/>
          <p14:tracePt t="4747" x="7518400" y="669925"/>
          <p14:tracePt t="4753" x="7442200" y="682625"/>
          <p14:tracePt t="4760" x="7366000" y="688975"/>
          <p14:tracePt t="4767" x="7296150" y="688975"/>
          <p14:tracePt t="4774" x="7194550" y="695325"/>
          <p14:tracePt t="4782" x="7099300" y="708025"/>
          <p14:tracePt t="4787" x="7008813" y="708025"/>
          <p14:tracePt t="4799" x="6919913" y="708025"/>
          <p14:tracePt t="4806" x="6824663" y="714375"/>
          <p14:tracePt t="4812" x="6742113" y="714375"/>
          <p14:tracePt t="4815" x="6646863" y="727075"/>
          <p14:tracePt t="4824" x="6530975" y="733425"/>
          <p14:tracePt t="4835" x="6435725" y="733425"/>
          <p14:tracePt t="4840" x="6340475" y="733425"/>
          <p14:tracePt t="4842" x="6264275" y="739775"/>
          <p14:tracePt t="4850" x="6188075" y="758825"/>
          <p14:tracePt t="4858" x="6122988" y="758825"/>
          <p14:tracePt t="4867" x="6059488" y="765175"/>
          <p14:tracePt t="4873" x="5989638" y="784225"/>
          <p14:tracePt t="4882" x="5926138" y="790575"/>
          <p14:tracePt t="4885" x="5875338" y="796925"/>
          <p14:tracePt t="4891" x="5830888" y="803275"/>
          <p14:tracePt t="4898" x="5792788" y="803275"/>
          <p14:tracePt t="4907" x="5780088" y="803275"/>
          <p14:tracePt t="4912" x="5761038" y="803275"/>
          <p14:tracePt t="4919" x="5754688" y="803275"/>
          <p14:tracePt t="4927" x="5735638" y="803275"/>
          <p14:tracePt t="4935" x="5722938" y="803275"/>
          <p14:tracePt t="4944" x="5716588" y="803275"/>
          <p14:tracePt t="4946" x="5708650" y="803275"/>
          <p14:tracePt t="4954" x="5702300" y="803275"/>
          <p14:tracePt t="4967" x="5695950" y="803275"/>
          <p14:tracePt t="4975" x="5689600" y="803275"/>
          <p14:tracePt t="4986" x="5683250" y="803275"/>
          <p14:tracePt t="5275" x="5499100" y="803275"/>
          <p14:tracePt t="5282" x="5167313" y="771525"/>
          <p14:tracePt t="5294" x="4721225" y="739775"/>
          <p14:tracePt t="5301" x="4606925" y="739775"/>
          <p14:tracePt t="5307" x="4511675" y="720725"/>
          <p14:tracePt t="5313" x="4416425" y="720725"/>
          <p14:tracePt t="5321" x="4332288" y="720725"/>
          <p14:tracePt t="5328" x="4243388" y="720725"/>
          <p14:tracePt t="5335" x="4160838" y="720725"/>
          <p14:tracePt t="5341" x="4065588" y="720725"/>
          <p14:tracePt t="5349" x="4002088" y="720725"/>
          <p14:tracePt t="5355" x="3919538" y="720725"/>
          <p14:tracePt t="5367" x="3829050" y="720725"/>
          <p14:tracePt t="5373" x="3733800" y="727075"/>
          <p14:tracePt t="5378" x="3663950" y="727075"/>
          <p14:tracePt t="5384" x="3587750" y="746125"/>
          <p14:tracePt t="5390" x="3543300" y="752475"/>
          <p14:tracePt t="5399" x="3498850" y="758825"/>
          <p14:tracePt t="5405" x="3460750" y="771525"/>
          <p14:tracePt t="5411" x="3414713" y="777875"/>
          <p14:tracePt t="5417" x="3395663" y="777875"/>
          <p14:tracePt t="5425" x="3357563" y="784225"/>
          <p14:tracePt t="5433" x="3338513" y="790575"/>
          <p14:tracePt t="5439" x="3313113" y="796925"/>
          <p14:tracePt t="5445" x="3294063" y="796925"/>
          <p14:tracePt t="5452" x="3275013" y="796925"/>
          <p14:tracePt t="5460" x="3255963" y="803275"/>
          <p14:tracePt t="5467" x="3230563" y="803275"/>
          <p14:tracePt t="5473" x="3205163" y="809625"/>
          <p14:tracePt t="5486" x="3186113" y="809625"/>
          <p14:tracePt t="5491" x="3167063" y="815975"/>
          <p14:tracePt t="5495" x="3141663" y="815975"/>
          <p14:tracePt t="5501" x="3116263" y="815975"/>
          <p14:tracePt t="5510" x="3090863" y="815975"/>
          <p14:tracePt t="5523" x="3052763" y="822325"/>
          <p14:tracePt t="5530" x="3033713" y="822325"/>
          <p14:tracePt t="5536" x="3027363" y="822325"/>
          <p14:tracePt t="5542" x="3021013" y="822325"/>
          <p14:tracePt t="5550" x="3008313" y="822325"/>
          <p14:tracePt t="5565" x="3001963" y="822325"/>
          <p14:tracePt t="5572" x="2995613" y="822325"/>
          <p14:tracePt t="5829" x="2930525" y="841375"/>
          <p14:tracePt t="5841" x="2778125" y="866775"/>
          <p14:tracePt t="5847" x="2733675" y="879475"/>
          <p14:tracePt t="5856" x="2689225" y="885825"/>
          <p14:tracePt t="5863" x="2651125" y="892175"/>
          <p14:tracePt t="5872" x="2632075" y="898525"/>
          <p14:tracePt t="5876" x="2593975" y="898525"/>
          <p14:tracePt t="5883" x="2562225" y="904875"/>
          <p14:tracePt t="5898" x="2503488" y="911225"/>
          <p14:tracePt t="5904" x="2471738" y="911225"/>
          <p14:tracePt t="5912" x="2439988" y="911225"/>
          <p14:tracePt t="5920" x="2395538" y="923925"/>
          <p14:tracePt t="5924" x="2357438" y="930275"/>
          <p14:tracePt t="5935" x="2325688" y="936625"/>
          <p14:tracePt t="5938" x="2287588" y="942975"/>
          <p14:tracePt t="5946" x="2243138" y="949325"/>
          <p14:tracePt t="5955" x="2211388" y="955675"/>
          <p14:tracePt t="5958" x="2179638" y="955675"/>
          <p14:tracePt t="5965" x="2154238" y="962025"/>
          <p14:tracePt t="5974" x="2128838" y="962025"/>
          <p14:tracePt t="5981" x="2103438" y="968375"/>
          <p14:tracePt t="5989" x="2084388" y="974725"/>
          <p14:tracePt t="5994" x="2058988" y="974725"/>
          <p14:tracePt t="6003" x="2038350" y="981075"/>
          <p14:tracePt t="6006" x="2019300" y="981075"/>
          <p14:tracePt t="6018" x="2012950" y="981075"/>
          <p14:tracePt t="6024" x="1993900" y="987425"/>
          <p14:tracePt t="6028" x="1974850" y="987425"/>
          <p14:tracePt t="6034" x="1968500" y="993775"/>
          <p14:tracePt t="6041" x="1949450" y="993775"/>
          <p14:tracePt t="6048" x="1924050" y="1000125"/>
          <p14:tracePt t="6055" x="1917700" y="1000125"/>
          <p14:tracePt t="6065" x="1892300" y="1006475"/>
          <p14:tracePt t="6071" x="1879600" y="1006475"/>
          <p14:tracePt t="6076" x="1866900" y="1012825"/>
          <p14:tracePt t="6083" x="1860550" y="1019175"/>
          <p14:tracePt t="6089" x="1847850" y="1019175"/>
          <p14:tracePt t="6098" x="1841500" y="1019175"/>
          <p14:tracePt t="6103" x="1841500" y="1025525"/>
          <p14:tracePt t="6110" x="1828800" y="1025525"/>
          <p14:tracePt t="6126" x="1822450" y="1025525"/>
          <p14:tracePt t="7234" x="1790700" y="1025525"/>
          <p14:tracePt t="7241" x="1758950" y="1025525"/>
          <p14:tracePt t="7249" x="1733550" y="1025525"/>
          <p14:tracePt t="7257" x="1714500" y="1025525"/>
          <p14:tracePt t="7260" x="1689100" y="1025525"/>
          <p14:tracePt t="7267" x="1657350" y="1025525"/>
          <p14:tracePt t="7274" x="1631950" y="1019175"/>
          <p14:tracePt t="7285" x="1606550" y="1019175"/>
          <p14:tracePt t="7290" x="1573213" y="1019175"/>
          <p14:tracePt t="7296" x="1547813" y="1019175"/>
          <p14:tracePt t="7305" x="1528763" y="1019175"/>
          <p14:tracePt t="7310" x="1497013" y="1019175"/>
          <p14:tracePt t="7315" x="1477963" y="1012825"/>
          <p14:tracePt t="7323" x="1452563" y="1012825"/>
          <p14:tracePt t="7330" x="1433513" y="1012825"/>
          <p14:tracePt t="7336" x="1427163" y="1012825"/>
          <p14:tracePt t="7343" x="1408113" y="1006475"/>
          <p14:tracePt t="7358" x="1395413" y="1006475"/>
          <p14:tracePt t="7360" x="1382713" y="1006475"/>
          <p14:tracePt t="7363" x="1363663" y="1006475"/>
          <p14:tracePt t="7371" x="1350963" y="1006475"/>
          <p14:tracePt t="7378" x="1344613" y="1006475"/>
          <p14:tracePt t="7385" x="1331913" y="1006475"/>
          <p14:tracePt t="7402" x="1319213" y="1006475"/>
          <p14:tracePt t="7408" x="1306513" y="1006475"/>
          <p14:tracePt t="7421" x="1300163" y="1006475"/>
          <p14:tracePt t="7426" x="1293813" y="1006475"/>
          <p14:tracePt t="7433" x="1287463" y="1006475"/>
          <p14:tracePt t="7440" x="1281113" y="1006475"/>
          <p14:tracePt t="7447" x="1274763" y="1006475"/>
          <p14:tracePt t="7474" x="1268413" y="1006475"/>
          <p14:tracePt t="7482" x="1262063" y="1006475"/>
          <p14:tracePt t="7518" x="1262063" y="1000125"/>
          <p14:tracePt t="8268" x="1281113" y="1000125"/>
          <p14:tracePt t="8275" x="1300163" y="1000125"/>
          <p14:tracePt t="8281" x="1325563" y="1006475"/>
          <p14:tracePt t="8289" x="1357313" y="1006475"/>
          <p14:tracePt t="8293" x="1382713" y="1012825"/>
          <p14:tracePt t="8299" x="1408113" y="1019175"/>
          <p14:tracePt t="8308" x="1427163" y="1019175"/>
          <p14:tracePt t="8321" x="1465263" y="1025525"/>
          <p14:tracePt t="8326" x="1484313" y="1025525"/>
          <p14:tracePt t="8333" x="1503363" y="1025525"/>
          <p14:tracePt t="8340" x="1516063" y="1031875"/>
          <p14:tracePt t="8351" x="1535113" y="1031875"/>
          <p14:tracePt t="8360" x="1554163" y="1038225"/>
          <p14:tracePt t="8362" x="1566863" y="1044575"/>
          <p14:tracePt t="8368" x="1585913" y="1050925"/>
          <p14:tracePt t="8375" x="1606550" y="1057275"/>
          <p14:tracePt t="8382" x="1625600" y="1063625"/>
          <p14:tracePt t="8389" x="1657350" y="1077913"/>
          <p14:tracePt t="8396" x="1682750" y="1084263"/>
          <p14:tracePt t="8402" x="1708150" y="1090613"/>
          <p14:tracePt t="8410" x="1733550" y="1096963"/>
          <p14:tracePt t="8416" x="1765300" y="1109663"/>
          <p14:tracePt t="8423" x="1790700" y="1116013"/>
          <p14:tracePt t="8431" x="1809750" y="1122363"/>
          <p14:tracePt t="8437" x="1835150" y="1135063"/>
          <p14:tracePt t="8444" x="1854200" y="1141413"/>
          <p14:tracePt t="8451" x="1866900" y="1147763"/>
          <p14:tracePt t="8460" x="1885950" y="1160463"/>
          <p14:tracePt t="8474" x="1911350" y="1166813"/>
          <p14:tracePt t="8480" x="1924050" y="1173163"/>
          <p14:tracePt t="8486" x="1936750" y="1179513"/>
          <p14:tracePt t="8498" x="1949450" y="1179513"/>
          <p14:tracePt t="8502" x="1949450" y="1185863"/>
          <p14:tracePt t="8506" x="1962150" y="1192213"/>
          <p14:tracePt t="8514" x="1968500" y="1198563"/>
          <p14:tracePt t="8528" x="1981200" y="1204913"/>
          <p14:tracePt t="8534" x="1987550" y="1211263"/>
          <p14:tracePt t="8548" x="1993900" y="1211263"/>
          <p14:tracePt t="8555" x="2000250" y="1217613"/>
          <p14:tracePt t="8569" x="2000250" y="1223963"/>
          <p14:tracePt t="8576" x="2006600" y="1223963"/>
          <p14:tracePt t="8583" x="2006600" y="1230313"/>
          <p14:tracePt t="8590" x="2012950" y="1230313"/>
          <p14:tracePt t="8612" x="2019300" y="1230313"/>
          <p14:tracePt t="22389" x="2038350" y="1230313"/>
          <p14:tracePt t="22396" x="2109788" y="1217613"/>
          <p14:tracePt t="22399" x="2255838" y="1198563"/>
          <p14:tracePt t="22408" x="2555875" y="1141413"/>
          <p14:tracePt t="22415" x="2892425" y="1063625"/>
          <p14:tracePt t="22421" x="3313113" y="1006475"/>
          <p14:tracePt t="22428" x="3517900" y="981075"/>
          <p14:tracePt t="22435" x="3625850" y="962025"/>
          <p14:tracePt t="22444" x="3733800" y="942975"/>
          <p14:tracePt t="22454" x="3854450" y="923925"/>
          <p14:tracePt t="22459" x="3995738" y="904875"/>
          <p14:tracePt t="22462" x="4078288" y="898525"/>
          <p14:tracePt t="22470" x="4154488" y="892175"/>
          <p14:tracePt t="22476" x="4237038" y="892175"/>
          <p14:tracePt t="22483" x="4313238" y="892175"/>
          <p14:tracePt t="22490" x="4403725" y="879475"/>
          <p14:tracePt t="22498" x="4486275" y="879475"/>
          <p14:tracePt t="22506" x="4549775" y="879475"/>
          <p14:tracePt t="22513" x="4600575" y="879475"/>
          <p14:tracePt t="22522" x="4645025" y="879475"/>
          <p14:tracePt t="22525" x="4676775" y="879475"/>
          <p14:tracePt t="22532" x="4702175" y="885825"/>
          <p14:tracePt t="22539" x="4721225" y="885825"/>
          <p14:tracePt t="22546" x="4733925" y="885825"/>
          <p14:tracePt t="22553" x="4740275" y="885825"/>
          <p14:tracePt t="22559" x="4746625" y="885825"/>
          <p14:tracePt t="22567" x="4752975" y="885825"/>
          <p14:tracePt t="22594" x="4759325" y="885825"/>
          <p14:tracePt t="22936" x="4740275" y="885825"/>
          <p14:tracePt t="22943" x="4695825" y="898525"/>
          <p14:tracePt t="22950" x="4619625" y="911225"/>
          <p14:tracePt t="22958" x="4530725" y="923925"/>
          <p14:tracePt t="22961" x="4448175" y="936625"/>
          <p14:tracePt t="22968" x="4371975" y="949325"/>
          <p14:tracePt t="22983" x="4205288" y="981075"/>
          <p14:tracePt t="22993" x="4141788" y="1000125"/>
          <p14:tracePt t="22995" x="4065588" y="1012825"/>
          <p14:tracePt t="23003" x="4008438" y="1031875"/>
          <p14:tracePt t="23010" x="3957638" y="1044575"/>
          <p14:tracePt t="23017" x="3887788" y="1050925"/>
          <p14:tracePt t="23024" x="3841750" y="1063625"/>
          <p14:tracePt t="23030" x="3797300" y="1069975"/>
          <p14:tracePt t="23038" x="3746500" y="1077913"/>
          <p14:tracePt t="23047" x="3708400" y="1084263"/>
          <p14:tracePt t="23053" x="3676650" y="1090613"/>
          <p14:tracePt t="23057" x="3651250" y="1096963"/>
          <p14:tracePt t="23066" x="3632200" y="1096963"/>
          <p14:tracePt t="23072" x="3613150" y="1096963"/>
          <p14:tracePt t="23080" x="3594100" y="1103313"/>
          <p14:tracePt t="23086" x="3575050" y="1103313"/>
          <p14:tracePt t="23093" x="3556000" y="1103313"/>
          <p14:tracePt t="23100" x="3543300" y="1103313"/>
          <p14:tracePt t="23106" x="3530600" y="1103313"/>
          <p14:tracePt t="23114" x="3524250" y="1103313"/>
          <p14:tracePt t="23121" x="3511550" y="1103313"/>
          <p14:tracePt t="23128" x="3498850" y="1103313"/>
          <p14:tracePt t="23142" x="3492500" y="1103313"/>
          <p14:tracePt t="23149" x="3486150" y="1103313"/>
          <p14:tracePt t="23155" x="3479800" y="1103313"/>
          <p14:tracePt t="23163" x="3473450" y="1103313"/>
          <p14:tracePt t="23169" x="3467100" y="1103313"/>
          <p14:tracePt t="23192" x="3460750" y="1103313"/>
          <p14:tracePt t="23206" x="3454400" y="1103313"/>
          <p14:tracePt t="23220" x="3448050" y="1103313"/>
          <p14:tracePt t="23242" x="3448050" y="1109663"/>
          <p14:tracePt t="23497" x="3454400" y="1109663"/>
          <p14:tracePt t="23504" x="3460750" y="1109663"/>
          <p14:tracePt t="23511" x="3460750" y="1103313"/>
          <p14:tracePt t="23518" x="3467100" y="1103313"/>
          <p14:tracePt t="23523" x="3473450" y="1103313"/>
          <p14:tracePt t="23539" x="3479800" y="1103313"/>
          <p14:tracePt t="23546" x="3492500" y="1103313"/>
          <p14:tracePt t="23550" x="3505200" y="1103313"/>
          <p14:tracePt t="23557" x="3524250" y="1096963"/>
          <p14:tracePt t="23566" x="3556000" y="1096963"/>
          <p14:tracePt t="23571" x="3587750" y="1096963"/>
          <p14:tracePt t="23578" x="3632200" y="1096963"/>
          <p14:tracePt t="23585" x="3676650" y="1096963"/>
          <p14:tracePt t="23592" x="3727450" y="1096963"/>
          <p14:tracePt t="23599" x="3784600" y="1096963"/>
          <p14:tracePt t="23605" x="3835400" y="1096963"/>
          <p14:tracePt t="23613" x="3879850" y="1103313"/>
          <p14:tracePt t="23619" x="3913188" y="1103313"/>
          <p14:tracePt t="23626" x="3938588" y="1103313"/>
          <p14:tracePt t="23633" x="3963988" y="1103313"/>
          <p14:tracePt t="23640" x="3983038" y="1103313"/>
          <p14:tracePt t="23647" x="4002088" y="1103313"/>
          <p14:tracePt t="23654" x="4014788" y="1103313"/>
          <p14:tracePt t="23661" x="4021138" y="1103313"/>
          <p14:tracePt t="23667" x="4033838" y="1103313"/>
          <p14:tracePt t="23675" x="4040188" y="1103313"/>
          <p14:tracePt t="23682" x="4046538" y="1103313"/>
          <p14:tracePt t="23690" x="4052888" y="1103313"/>
          <p14:tracePt t="23702" x="4059238" y="1103313"/>
          <p14:tracePt t="23713" x="4065588" y="1103313"/>
          <p14:tracePt t="23732" x="4071938" y="1103313"/>
          <p14:tracePt t="24051" x="4033838" y="1096963"/>
          <p14:tracePt t="24059" x="3957638" y="1077913"/>
          <p14:tracePt t="24066" x="3879850" y="1063625"/>
          <p14:tracePt t="24078" x="3695700" y="1025525"/>
          <p14:tracePt t="24083" x="3613150" y="1019175"/>
          <p14:tracePt t="24091" x="3549650" y="1012825"/>
          <p14:tracePt t="24099" x="3473450" y="1000125"/>
          <p14:tracePt t="24104" x="3382963" y="993775"/>
          <p14:tracePt t="24111" x="3300413" y="993775"/>
          <p14:tracePt t="24118" x="3192463" y="987425"/>
          <p14:tracePt t="24130" x="3103563" y="987425"/>
          <p14:tracePt t="24137" x="3040063" y="987425"/>
          <p14:tracePt t="24142" x="2982913" y="987425"/>
          <p14:tracePt t="24150" x="2936875" y="974725"/>
          <p14:tracePt t="24154" x="2892425" y="974725"/>
          <p14:tracePt t="24160" x="2860675" y="974725"/>
          <p14:tracePt t="24167" x="2828925" y="974725"/>
          <p14:tracePt t="24173" x="2803525" y="974725"/>
          <p14:tracePt t="24181" x="2784475" y="974725"/>
          <p14:tracePt t="24188" x="2765425" y="974725"/>
          <p14:tracePt t="24197" x="2746375" y="974725"/>
          <p14:tracePt t="24204" x="2727325" y="974725"/>
          <p14:tracePt t="24210" x="2720975" y="981075"/>
          <p14:tracePt t="24217" x="2708275" y="981075"/>
          <p14:tracePt t="24223" x="2701925" y="981075"/>
          <p14:tracePt t="24240" x="2682875" y="987425"/>
          <p14:tracePt t="24242" x="2682875" y="993775"/>
          <p14:tracePt t="24257" x="2676525" y="993775"/>
          <p14:tracePt t="24263" x="2670175" y="993775"/>
          <p14:tracePt t="24271" x="2663825" y="993775"/>
          <p14:tracePt t="24278" x="2663825" y="1000125"/>
          <p14:tracePt t="24293" x="2663825" y="1006475"/>
          <p14:tracePt t="24302" x="2657475" y="1006475"/>
          <p14:tracePt t="24322" x="2657475" y="1012825"/>
          <p14:tracePt t="24404" x="2663825" y="1012825"/>
          <p14:tracePt t="24409" x="2670175" y="1012825"/>
          <p14:tracePt t="24416" x="2676525" y="1012825"/>
          <p14:tracePt t="24433" x="2682875" y="1012825"/>
          <p14:tracePt t="24445" x="2708275" y="1012825"/>
          <p14:tracePt t="24450" x="2740025" y="1019175"/>
          <p14:tracePt t="24460" x="2778125" y="1025525"/>
          <p14:tracePt t="24465" x="2828925" y="1038225"/>
          <p14:tracePt t="24472" x="2917825" y="1050925"/>
          <p14:tracePt t="24479" x="3001963" y="1063625"/>
          <p14:tracePt t="24485" x="3135313" y="1069975"/>
          <p14:tracePt t="24492" x="3300413" y="1090613"/>
          <p14:tracePt t="24500" x="3435350" y="1103313"/>
          <p14:tracePt t="24506" x="3549650" y="1103313"/>
          <p14:tracePt t="24515" x="3657600" y="1103313"/>
          <p14:tracePt t="24520" x="3740150" y="1103313"/>
          <p14:tracePt t="24527" x="3803650" y="1109663"/>
          <p14:tracePt t="24534" x="3873500" y="1109663"/>
          <p14:tracePt t="24541" x="3938588" y="1109663"/>
          <p14:tracePt t="24548" x="3989388" y="1109663"/>
          <p14:tracePt t="24557" x="4021138" y="1109663"/>
          <p14:tracePt t="24564" x="4046538" y="1109663"/>
          <p14:tracePt t="24571" x="4052888" y="1109663"/>
          <p14:tracePt t="24576" x="4078288" y="1109663"/>
          <p14:tracePt t="24583" x="4090988" y="1109663"/>
          <p14:tracePt t="24592" x="4110038" y="1109663"/>
          <p14:tracePt t="24598" x="4116388" y="1109663"/>
          <p14:tracePt t="24603" x="4122738" y="1109663"/>
          <p14:tracePt t="24610" x="4129088" y="1109663"/>
          <p14:tracePt t="24617" x="4129088" y="1103313"/>
          <p14:tracePt t="24631" x="4135438" y="1096963"/>
          <p14:tracePt t="24687" x="4129088" y="1090613"/>
          <p14:tracePt t="24690" x="4116388" y="1090613"/>
          <p14:tracePt t="24695" x="4103688" y="1084263"/>
          <p14:tracePt t="24703" x="4071938" y="1084263"/>
          <p14:tracePt t="24708" x="3995738" y="1077913"/>
          <p14:tracePt t="24718" x="3873500" y="1057275"/>
          <p14:tracePt t="24722" x="3714750" y="1044575"/>
          <p14:tracePt t="24728" x="3556000" y="1031875"/>
          <p14:tracePt t="24737" x="3427413" y="1031875"/>
          <p14:tracePt t="24743" x="3319463" y="1031875"/>
          <p14:tracePt t="24752" x="3217863" y="1038225"/>
          <p14:tracePt t="24755" x="3109913" y="1057275"/>
          <p14:tracePt t="24763" x="2995613" y="1063625"/>
          <p14:tracePt t="24772" x="2917825" y="1084263"/>
          <p14:tracePt t="24778" x="2828925" y="1090613"/>
          <p14:tracePt t="24786" x="2752725" y="1109663"/>
          <p14:tracePt t="24790" x="2689225" y="1122363"/>
          <p14:tracePt t="24797" x="2632075" y="1141413"/>
          <p14:tracePt t="24806" x="2574925" y="1147763"/>
          <p14:tracePt t="24813" x="2530475" y="1173163"/>
          <p14:tracePt t="24819" x="2490788" y="1185863"/>
          <p14:tracePt t="24825" x="2459038" y="1192213"/>
          <p14:tracePt t="24833" x="2433638" y="1198563"/>
          <p14:tracePt t="24838" x="2420938" y="1204913"/>
          <p14:tracePt t="24845" x="2414588" y="1211263"/>
          <p14:tracePt t="24852" x="2401888" y="1211263"/>
          <p14:tracePt t="24859" x="2389188" y="1217613"/>
          <p14:tracePt t="24881" x="2370138" y="1217613"/>
          <p14:tracePt t="24898" x="2363788" y="1217613"/>
          <p14:tracePt t="24903" x="2357438" y="1217613"/>
          <p14:tracePt t="24914" x="2351088" y="1217613"/>
          <p14:tracePt t="24922" x="2344738" y="1217613"/>
          <p14:tracePt t="24943" x="2338388" y="1217613"/>
          <p14:tracePt t="24950" x="2332038" y="1217613"/>
          <p14:tracePt t="24959" x="2325688" y="1217613"/>
          <p14:tracePt t="24982" x="2319338" y="1217613"/>
          <p14:tracePt t="24988" x="2312988" y="1217613"/>
          <p14:tracePt t="25005" x="2306638" y="1211263"/>
          <p14:tracePt t="25011" x="2300288" y="1211263"/>
          <p14:tracePt t="25019" x="2293938" y="1204913"/>
          <p14:tracePt t="25033" x="2287588" y="1204913"/>
          <p14:tracePt t="25040" x="2287588" y="1198563"/>
          <p14:tracePt t="25047" x="2281238" y="1192213"/>
          <p14:tracePt t="25053" x="2274888" y="1192213"/>
          <p14:tracePt t="25060" x="2268538" y="1185863"/>
          <p14:tracePt t="25067" x="2262188" y="1179513"/>
          <p14:tracePt t="25074" x="2262188" y="1173163"/>
          <p14:tracePt t="25081" x="2249488" y="1173163"/>
          <p14:tracePt t="25088" x="2243138" y="1166813"/>
          <p14:tracePt t="25097" x="2243138" y="1160463"/>
          <p14:tracePt t="25106" x="2230438" y="1154113"/>
          <p14:tracePt t="25108" x="2224088" y="1147763"/>
          <p14:tracePt t="25120" x="2217738" y="1141413"/>
          <p14:tracePt t="25132" x="2211388" y="1128713"/>
          <p14:tracePt t="25137" x="2205038" y="1128713"/>
          <p14:tracePt t="25143" x="2205038" y="1122363"/>
          <p14:tracePt t="25151" x="2198688" y="1109663"/>
          <p14:tracePt t="25157" x="2192338" y="1109663"/>
          <p14:tracePt t="25164" x="2192338" y="1103313"/>
          <p14:tracePt t="25171" x="2185988" y="1090613"/>
          <p14:tracePt t="25185" x="2185988" y="1084263"/>
          <p14:tracePt t="25194" x="2185988" y="1077913"/>
          <p14:tracePt t="25208" x="2185988" y="1069975"/>
          <p14:tracePt t="25219" x="2185988" y="1063625"/>
          <p14:tracePt t="25230" x="2185988" y="1057275"/>
          <p14:tracePt t="25249" x="2185988" y="1050925"/>
          <p14:tracePt t="25261" x="2185988" y="1044575"/>
          <p14:tracePt t="25268" x="2192338" y="1044575"/>
          <p14:tracePt t="25296" x="2198688" y="1044575"/>
          <p14:tracePt t="25312" x="2205038" y="1044575"/>
          <p14:tracePt t="25318" x="2211388" y="1044575"/>
          <p14:tracePt t="25330" x="2217738" y="1044575"/>
          <p14:tracePt t="25337" x="2224088" y="1044575"/>
          <p14:tracePt t="25346" x="2236788" y="1038225"/>
          <p14:tracePt t="25352" x="2255838" y="1038225"/>
          <p14:tracePt t="25361" x="2262188" y="1038225"/>
          <p14:tracePt t="25364" x="2281238" y="1038225"/>
          <p14:tracePt t="25372" x="2300288" y="1038225"/>
          <p14:tracePt t="25379" x="2306638" y="1038225"/>
          <p14:tracePt t="25385" x="2325688" y="1038225"/>
          <p14:tracePt t="25395" x="2338388" y="1038225"/>
          <p14:tracePt t="25402" x="2351088" y="1038225"/>
          <p14:tracePt t="25408" x="2370138" y="1038225"/>
          <p14:tracePt t="25421" x="2395538" y="1038225"/>
          <p14:tracePt t="25426" x="2408238" y="1038225"/>
          <p14:tracePt t="25434" x="2420938" y="1038225"/>
          <p14:tracePt t="25440" x="2433638" y="1038225"/>
          <p14:tracePt t="25456" x="2459038" y="1038225"/>
          <p14:tracePt t="25462" x="2484438" y="1038225"/>
          <p14:tracePt t="25468" x="2509838" y="1038225"/>
          <p14:tracePt t="25476" x="2536825" y="1038225"/>
          <p14:tracePt t="25482" x="2568575" y="1038225"/>
          <p14:tracePt t="25491" x="2600325" y="1038225"/>
          <p14:tracePt t="25500" x="2625725" y="1038225"/>
          <p14:tracePt t="25507" x="2657475" y="1038225"/>
          <p14:tracePt t="25514" x="2682875" y="1038225"/>
          <p14:tracePt t="25518" x="2714625" y="1038225"/>
          <p14:tracePt t="25529" x="2733675" y="1038225"/>
          <p14:tracePt t="25531" x="2759075" y="1038225"/>
          <p14:tracePt t="25538" x="2790825" y="1038225"/>
          <p14:tracePt t="25545" x="2822575" y="1038225"/>
          <p14:tracePt t="25551" x="2867025" y="1038225"/>
          <p14:tracePt t="25559" x="2911475" y="1038225"/>
          <p14:tracePt t="25567" x="2962275" y="1038225"/>
          <p14:tracePt t="25575" x="3027363" y="1031875"/>
          <p14:tracePt t="25579" x="3103563" y="1025525"/>
          <p14:tracePt t="25586" x="3179763" y="1025525"/>
          <p14:tracePt t="25596" x="3224213" y="1019175"/>
          <p14:tracePt t="25603" x="3249613" y="1019175"/>
          <p14:tracePt t="25609" x="3268663" y="1012825"/>
          <p14:tracePt t="25613" x="3294063" y="1006475"/>
          <p14:tracePt t="25621" x="3313113" y="1006475"/>
          <p14:tracePt t="25628" x="3325813" y="1006475"/>
          <p14:tracePt t="25634" x="3332163" y="1000125"/>
          <p14:tracePt t="25641" x="3344863" y="1000125"/>
          <p14:tracePt t="25649" x="3351213" y="993775"/>
          <p14:tracePt t="25662" x="3357563" y="993775"/>
          <p14:tracePt t="25669" x="3363913" y="993775"/>
          <p14:tracePt t="25692" x="3370263" y="993775"/>
          <p14:tracePt t="25701" x="3376613" y="993775"/>
          <p14:tracePt t="25715" x="3382963" y="993775"/>
          <p14:tracePt t="26005" x="3382963" y="1000125"/>
          <p14:tracePt t="26348" x="3467100" y="1000125"/>
          <p14:tracePt t="26356" x="3581400" y="993775"/>
          <p14:tracePt t="26363" x="3676650" y="993775"/>
          <p14:tracePt t="26371" x="3784600" y="993775"/>
          <p14:tracePt t="26376" x="3900488" y="993775"/>
          <p14:tracePt t="26384" x="3983038" y="993775"/>
          <p14:tracePt t="26390" x="4046538" y="993775"/>
          <p14:tracePt t="26397" x="4103688" y="993775"/>
          <p14:tracePt t="26404" x="4135438" y="1000125"/>
          <p14:tracePt t="26411" x="4179888" y="1006475"/>
          <p14:tracePt t="26420" x="4205288" y="1012825"/>
          <p14:tracePt t="26427" x="4237038" y="1012825"/>
          <p14:tracePt t="26436" x="4262438" y="1019175"/>
          <p14:tracePt t="26440" x="4287838" y="1031875"/>
          <p14:tracePt t="26446" x="4313238" y="1031875"/>
          <p14:tracePt t="26453" x="4332288" y="1044575"/>
          <p14:tracePt t="26459" x="4359275" y="1050925"/>
          <p14:tracePt t="26466" x="4384675" y="1057275"/>
          <p14:tracePt t="26473" x="4416425" y="1069975"/>
          <p14:tracePt t="26480" x="4435475" y="1084263"/>
          <p14:tracePt t="26487" x="4460875" y="1090613"/>
          <p14:tracePt t="26493" x="4479925" y="1096963"/>
          <p14:tracePt t="26500" x="4492625" y="1103313"/>
          <p14:tracePt t="26508" x="4511675" y="1109663"/>
          <p14:tracePt t="26515" x="4518025" y="1116013"/>
          <p14:tracePt t="26521" x="4524375" y="1116013"/>
          <p14:tracePt t="26529" x="4530725" y="1116013"/>
          <p14:tracePt t="26535" x="4537075" y="1116013"/>
          <p14:tracePt t="26549" x="4543425" y="1116013"/>
          <p14:tracePt t="26563" x="4549775" y="1116013"/>
          <p14:tracePt t="26571" x="4556125" y="1116013"/>
          <p14:tracePt t="27341" x="4568825" y="1116013"/>
          <p14:tracePt t="27349" x="4600575" y="1116013"/>
          <p14:tracePt t="27358" x="4638675" y="1128713"/>
          <p14:tracePt t="27365" x="4683125" y="1135063"/>
          <p14:tracePt t="27370" x="4727575" y="1147763"/>
          <p14:tracePt t="27374" x="4772025" y="1154113"/>
          <p14:tracePt t="27380" x="4818063" y="1166813"/>
          <p14:tracePt t="27387" x="4875213" y="1185863"/>
          <p14:tracePt t="27397" x="4932363" y="1192213"/>
          <p14:tracePt t="27409" x="4976813" y="1204913"/>
          <p14:tracePt t="27410" x="5033963" y="1223963"/>
          <p14:tracePt t="27415" x="5078413" y="1230313"/>
          <p14:tracePt t="27422" x="5122863" y="1243013"/>
          <p14:tracePt t="27429" x="5154613" y="1262063"/>
          <p14:tracePt t="27438" x="5192713" y="1268413"/>
          <p14:tracePt t="27445" x="5224463" y="1274763"/>
          <p14:tracePt t="27456" x="5249863" y="1281113"/>
          <p14:tracePt t="27461" x="5276850" y="1287463"/>
          <p14:tracePt t="27464" x="5295900" y="1293813"/>
          <p14:tracePt t="27473" x="5308600" y="1293813"/>
          <p14:tracePt t="27477" x="5321300" y="1300163"/>
          <p14:tracePt t="27487" x="5334000" y="1300163"/>
          <p14:tracePt t="27500" x="5346700" y="1300163"/>
          <p14:tracePt t="27506" x="5353050" y="1300163"/>
          <p14:tracePt t="27528" x="5359400" y="1300163"/>
          <p14:tracePt t="27541" x="5365750" y="1300163"/>
          <p14:tracePt t="27575" x="5359400" y="1300163"/>
          <p14:tracePt t="27581" x="5340350" y="1300163"/>
          <p14:tracePt t="27591" x="5289550" y="1300163"/>
          <p14:tracePt t="27600" x="5110163" y="1319213"/>
          <p14:tracePt t="27607" x="4689475" y="1363663"/>
          <p14:tracePt t="27611" x="4167188" y="1414463"/>
          <p14:tracePt t="27617" x="4002088" y="1433513"/>
          <p14:tracePt t="27623" x="3841750" y="1458913"/>
          <p14:tracePt t="27630" x="3632200" y="1484313"/>
          <p14:tracePt t="27637" x="3473450" y="1504950"/>
          <p14:tracePt t="27644" x="3325813" y="1524000"/>
          <p14:tracePt t="27651" x="3179763" y="1555750"/>
          <p14:tracePt t="27658" x="3065463" y="1562100"/>
          <p14:tracePt t="27666" x="2943225" y="1581150"/>
          <p14:tracePt t="27671" x="2847975" y="1612900"/>
          <p14:tracePt t="27681" x="2759075" y="1625600"/>
          <p14:tracePt t="27693" x="2568575" y="1682750"/>
          <p14:tracePt t="27699" x="2503488" y="1689100"/>
          <p14:tracePt t="27706" x="2452688" y="1701800"/>
          <p14:tracePt t="27715" x="2420938" y="1720850"/>
          <p14:tracePt t="27720" x="2395538" y="1720850"/>
          <p14:tracePt t="27727" x="2376488" y="1720850"/>
          <p14:tracePt t="27737" x="2370138" y="1720850"/>
          <p14:tracePt t="27742" x="2357438" y="1727200"/>
          <p14:tracePt t="27750" x="2344738" y="1727200"/>
          <p14:tracePt t="27757" x="2338388" y="1733550"/>
          <p14:tracePt t="27761" x="2325688" y="1733550"/>
          <p14:tracePt t="27768" x="2332038" y="1733550"/>
          <p14:tracePt t="28103" x="2325688" y="1733550"/>
          <p14:tracePt t="28110" x="2300288" y="1733550"/>
          <p14:tracePt t="28122" x="2281238" y="1727200"/>
          <p14:tracePt t="28124" x="2262188" y="1720850"/>
          <p14:tracePt t="28128" x="2230438" y="1708150"/>
          <p14:tracePt t="28135" x="2211388" y="1701800"/>
          <p14:tracePt t="28143" x="2192338" y="1689100"/>
          <p14:tracePt t="28149" x="2166938" y="1676400"/>
          <p14:tracePt t="28158" x="2147888" y="1670050"/>
          <p14:tracePt t="28168" x="2135188" y="1663700"/>
          <p14:tracePt t="28175" x="2128838" y="1651000"/>
          <p14:tracePt t="28178" x="2116138" y="1644650"/>
          <p14:tracePt t="28184" x="2103438" y="1631950"/>
          <p14:tracePt t="28191" x="2097088" y="1625600"/>
          <p14:tracePt t="28199" x="2090738" y="1612900"/>
          <p14:tracePt t="28207" x="2090738" y="1606550"/>
          <p14:tracePt t="28217" x="2084388" y="1600200"/>
          <p14:tracePt t="28220" x="2084388" y="1587500"/>
          <p14:tracePt t="28226" x="2084388" y="1581150"/>
          <p14:tracePt t="28233" x="2084388" y="1574800"/>
          <p14:tracePt t="28239" x="2084388" y="1568450"/>
          <p14:tracePt t="28251" x="2084388" y="1562100"/>
          <p14:tracePt t="28263" x="2084388" y="1555750"/>
          <p14:tracePt t="28272" x="2084388" y="1549400"/>
          <p14:tracePt t="28276" x="2090738" y="1549400"/>
          <p14:tracePt t="28281" x="2097088" y="1536700"/>
          <p14:tracePt t="28288" x="2103438" y="1530350"/>
          <p14:tracePt t="28300" x="2116138" y="1517650"/>
          <p14:tracePt t="28306" x="2128838" y="1511300"/>
          <p14:tracePt t="28312" x="2154238" y="1504950"/>
          <p14:tracePt t="28316" x="2179638" y="1490663"/>
          <p14:tracePt t="28322" x="2217738" y="1471613"/>
          <p14:tracePt t="28330" x="2262188" y="1458913"/>
          <p14:tracePt t="28336" x="2312988" y="1452563"/>
          <p14:tracePt t="28345" x="2370138" y="1439863"/>
          <p14:tracePt t="28356" x="2414588" y="1427163"/>
          <p14:tracePt t="28359" x="2459038" y="1427163"/>
          <p14:tracePt t="28369" x="2484438" y="1420813"/>
          <p14:tracePt t="28373" x="2517775" y="1414463"/>
          <p14:tracePt t="28380" x="2543175" y="1414463"/>
          <p14:tracePt t="28387" x="2568575" y="1414463"/>
          <p14:tracePt t="28393" x="2581275" y="1414463"/>
          <p14:tracePt t="28399" x="2600325" y="1414463"/>
          <p14:tracePt t="28406" x="2619375" y="1414463"/>
          <p14:tracePt t="28413" x="2638425" y="1414463"/>
          <p14:tracePt t="28419" x="2651125" y="1420813"/>
          <p14:tracePt t="28426" x="2670175" y="1427163"/>
          <p14:tracePt t="28433" x="2689225" y="1439863"/>
          <p14:tracePt t="28440" x="2714625" y="1446213"/>
          <p14:tracePt t="28448" x="2733675" y="1458913"/>
          <p14:tracePt t="28454" x="2746375" y="1471613"/>
          <p14:tracePt t="28463" x="2765425" y="1490663"/>
          <p14:tracePt t="28469" x="2778125" y="1504950"/>
          <p14:tracePt t="28478" x="2784475" y="1517650"/>
          <p14:tracePt t="28483" x="2797175" y="1524000"/>
          <p14:tracePt t="28488" x="2797175" y="1530350"/>
          <p14:tracePt t="28507" x="2803525" y="1543050"/>
          <p14:tracePt t="28508" x="2803525" y="1549400"/>
          <p14:tracePt t="28517" x="2809875" y="1555750"/>
          <p14:tracePt t="28530" x="2809875" y="1568450"/>
          <p14:tracePt t="28542" x="2809875" y="1574800"/>
          <p14:tracePt t="28546" x="2809875" y="1581150"/>
          <p14:tracePt t="28551" x="2809875" y="1593850"/>
          <p14:tracePt t="28558" x="2797175" y="1606550"/>
          <p14:tracePt t="28566" x="2784475" y="1631950"/>
          <p14:tracePt t="28572" x="2771775" y="1644650"/>
          <p14:tracePt t="28581" x="2746375" y="1670050"/>
          <p14:tracePt t="28588" x="2727325" y="1676400"/>
          <p14:tracePt t="28598" x="2714625" y="1695450"/>
          <p14:tracePt t="28602" x="2682875" y="1708150"/>
          <p14:tracePt t="28606" x="2651125" y="1733550"/>
          <p14:tracePt t="28618" x="2625725" y="1739900"/>
          <p14:tracePt t="28623" x="2587625" y="1752600"/>
          <p14:tracePt t="28626" x="2555875" y="1758950"/>
          <p14:tracePt t="28634" x="2517775" y="1765300"/>
          <p14:tracePt t="28642" x="2490788" y="1771650"/>
          <p14:tracePt t="28648" x="2459038" y="1771650"/>
          <p14:tracePt t="28657" x="2439988" y="1771650"/>
          <p14:tracePt t="28665" x="2414588" y="1771650"/>
          <p14:tracePt t="28669" x="2382838" y="1771650"/>
          <p14:tracePt t="28675" x="2363788" y="1765300"/>
          <p14:tracePt t="28682" x="2351088" y="1758950"/>
          <p14:tracePt t="28689" x="2332038" y="1752600"/>
          <p14:tracePt t="28709" x="2306638" y="1746250"/>
          <p14:tracePt t="28711" x="2293938" y="1733550"/>
          <p14:tracePt t="28717" x="2281238" y="1720850"/>
          <p14:tracePt t="28725" x="2274888" y="1708150"/>
          <p14:tracePt t="28731" x="2262188" y="1701800"/>
          <p14:tracePt t="28738" x="2249488" y="1695450"/>
          <p14:tracePt t="28746" x="2243138" y="1682750"/>
          <p14:tracePt t="28752" x="2236788" y="1670050"/>
          <p14:tracePt t="28766" x="2230438" y="1657350"/>
          <p14:tracePt t="28773" x="2230438" y="1644650"/>
          <p14:tracePt t="28785" x="2224088" y="1638300"/>
          <p14:tracePt t="28790" x="2224088" y="1631950"/>
          <p14:tracePt t="28793" x="2224088" y="1625600"/>
          <p14:tracePt t="28807" x="2224088" y="1612900"/>
          <p14:tracePt t="28814" x="2224088" y="1606550"/>
          <p14:tracePt t="28822" x="2230438" y="1606550"/>
          <p14:tracePt t="28831" x="2230438" y="1600200"/>
          <p14:tracePt t="28841" x="2230438" y="1587500"/>
          <p14:tracePt t="28847" x="2236788" y="1587500"/>
          <p14:tracePt t="28850" x="2243138" y="1581150"/>
          <p14:tracePt t="28855" x="2249488" y="1568450"/>
          <p14:tracePt t="28864" x="2268538" y="1562100"/>
          <p14:tracePt t="28870" x="2287588" y="1555750"/>
          <p14:tracePt t="28876" x="2312988" y="1543050"/>
          <p14:tracePt t="28899" x="2376488" y="1517650"/>
          <p14:tracePt t="28904" x="2401888" y="1511300"/>
          <p14:tracePt t="28911" x="2427288" y="1504950"/>
          <p14:tracePt t="28918" x="2452688" y="1504950"/>
          <p14:tracePt t="28927" x="2478088" y="1497013"/>
          <p14:tracePt t="28936" x="2497138" y="1497013"/>
          <p14:tracePt t="28942" x="2517775" y="1497013"/>
          <p14:tracePt t="28947" x="2536825" y="1497013"/>
          <p14:tracePt t="28953" x="2555875" y="1497013"/>
          <p14:tracePt t="28969" x="2581275" y="1504950"/>
          <p14:tracePt t="28973" x="2600325" y="1504950"/>
          <p14:tracePt t="28984" x="2606675" y="1511300"/>
          <p14:tracePt t="28989" x="2619375" y="1511300"/>
          <p14:tracePt t="28994" x="2638425" y="1517650"/>
          <p14:tracePt t="29001" x="2651125" y="1524000"/>
          <p14:tracePt t="29009" x="2663825" y="1524000"/>
          <p14:tracePt t="29015" x="2676525" y="1530350"/>
          <p14:tracePt t="29022" x="2689225" y="1543050"/>
          <p14:tracePt t="29030" x="2701925" y="1549400"/>
          <p14:tracePt t="29036" x="2708275" y="1549400"/>
          <p14:tracePt t="29043" x="2720975" y="1555750"/>
          <p14:tracePt t="29050" x="2727325" y="1555750"/>
          <p14:tracePt t="29056" x="2733675" y="1562100"/>
          <p14:tracePt t="29064" x="2746375" y="1568450"/>
          <p14:tracePt t="29070" x="2746375" y="1574800"/>
          <p14:tracePt t="29078" x="2752725" y="1574800"/>
          <p14:tracePt t="29084" x="2759075" y="1574800"/>
          <p14:tracePt t="29091" x="2759075" y="1581150"/>
          <p14:tracePt t="29099" x="2765425" y="1581150"/>
          <p14:tracePt t="29105" x="2771775" y="1587500"/>
          <p14:tracePt t="29114" x="2778125" y="1587500"/>
          <p14:tracePt t="29137" x="2778125" y="1593850"/>
          <p14:tracePt t="29151" x="2784475" y="1593850"/>
          <p14:tracePt t="29153" x="2784475" y="1600200"/>
          <p14:tracePt t="29160" x="2790825" y="1600200"/>
          <p14:tracePt t="29167" x="2790825" y="1606550"/>
          <p14:tracePt t="29204" x="2790825" y="1612900"/>
          <p14:tracePt t="29232" x="2790825" y="1619250"/>
          <p14:tracePt t="29260" x="2784475" y="1619250"/>
          <p14:tracePt t="29288" x="2778125" y="1619250"/>
          <p14:tracePt t="29296" x="2771775" y="1625600"/>
          <p14:tracePt t="29301" x="2765425" y="1625600"/>
          <p14:tracePt t="29307" x="2752725" y="1631950"/>
          <p14:tracePt t="29314" x="2733675" y="1631950"/>
          <p14:tracePt t="29321" x="2720975" y="1638300"/>
          <p14:tracePt t="29326" x="2682875" y="1644650"/>
          <p14:tracePt t="29333" x="2663825" y="1651000"/>
          <p14:tracePt t="29340" x="2613025" y="1657350"/>
          <p14:tracePt t="29347" x="2568575" y="1663700"/>
          <p14:tracePt t="29356" x="2517775" y="1682750"/>
          <p14:tracePt t="29363" x="2439988" y="1695450"/>
          <p14:tracePt t="29375" x="2325688" y="1720850"/>
          <p14:tracePt t="29382" x="2281238" y="1739900"/>
          <p14:tracePt t="29391" x="2249488" y="1746250"/>
          <p14:tracePt t="29397" x="2224088" y="1752600"/>
          <p14:tracePt t="29402" x="2185988" y="1765300"/>
          <p14:tracePt t="29412" x="2160588" y="1765300"/>
          <p14:tracePt t="29421" x="2141538" y="1765300"/>
          <p14:tracePt t="29423" x="2116138" y="1771650"/>
          <p14:tracePt t="29435" x="2090738" y="1778000"/>
          <p14:tracePt t="29440" x="2071688" y="1778000"/>
          <p14:tracePt t="29444" x="2058988" y="1784350"/>
          <p14:tracePt t="29451" x="2038350" y="1784350"/>
          <p14:tracePt t="29458" x="2019300" y="1790700"/>
          <p14:tracePt t="29465" x="2006600" y="1790700"/>
          <p14:tracePt t="29474" x="1987550" y="1790700"/>
          <p14:tracePt t="29481" x="1968500" y="1797050"/>
          <p14:tracePt t="29488" x="1962150" y="1797050"/>
          <p14:tracePt t="29493" x="1943100" y="1797050"/>
          <p14:tracePt t="29499" x="1924050" y="1797050"/>
          <p14:tracePt t="29506" x="1917700" y="1797050"/>
          <p14:tracePt t="29519" x="1898650" y="1797050"/>
          <p14:tracePt t="29525" x="1885950" y="1797050"/>
          <p14:tracePt t="29529" x="1879600" y="1797050"/>
          <p14:tracePt t="29536" x="1860550" y="1797050"/>
          <p14:tracePt t="29542" x="1847850" y="1797050"/>
          <p14:tracePt t="29548" x="1841500" y="1797050"/>
          <p14:tracePt t="29555" x="1828800" y="1797050"/>
          <p14:tracePt t="29571" x="1816100" y="1797050"/>
          <p14:tracePt t="29575" x="1803400" y="1797050"/>
          <p14:tracePt t="29583" x="1797050" y="1797050"/>
          <p14:tracePt t="29593" x="1784350" y="1790700"/>
          <p14:tracePt t="29599" x="1771650" y="1790700"/>
          <p14:tracePt t="29603" x="1765300" y="1784350"/>
          <p14:tracePt t="29616" x="1758950" y="1784350"/>
          <p14:tracePt t="29623" x="1746250" y="1778000"/>
          <p14:tracePt t="29633" x="1739900" y="1778000"/>
          <p14:tracePt t="29638" x="1733550" y="1778000"/>
          <p14:tracePt t="29645" x="1733550" y="1771650"/>
          <p14:tracePt t="29652" x="1727200" y="1765300"/>
          <p14:tracePt t="29662" x="1720850" y="1758950"/>
          <p14:tracePt t="29667" x="1714500" y="1758950"/>
          <p14:tracePt t="29695" x="1708150" y="1752600"/>
          <p14:tracePt t="29708" x="1701800" y="1746250"/>
          <p14:tracePt t="29745" x="1701800" y="1739900"/>
          <p14:tracePt t="29752" x="1695450" y="1739900"/>
          <p14:tracePt t="29759" x="1695450" y="1733550"/>
          <p14:tracePt t="29769" x="1689100" y="1733550"/>
          <p14:tracePt t="29772" x="1689100" y="1727200"/>
          <p14:tracePt t="29785" x="1682750" y="1727200"/>
          <p14:tracePt t="29806" x="1682750" y="1720850"/>
          <p14:tracePt t="29811" x="1676400" y="1720850"/>
          <p14:tracePt t="29818" x="1676400" y="1714500"/>
          <p14:tracePt t="29825" x="1670050" y="1714500"/>
          <p14:tracePt t="29877" x="1663700" y="1714500"/>
          <p14:tracePt t="30276" x="1651000" y="1714500"/>
          <p14:tracePt t="30283" x="1644650" y="1708150"/>
          <p14:tracePt t="30290" x="1638300" y="1708150"/>
          <p14:tracePt t="30297" x="1625600" y="1708150"/>
          <p14:tracePt t="30303" x="1619250" y="1708150"/>
          <p14:tracePt t="30313" x="1606550" y="1701800"/>
          <p14:tracePt t="30320" x="1598613" y="1701800"/>
          <p14:tracePt t="30326" x="1592263" y="1701800"/>
          <p14:tracePt t="30331" x="1579563" y="1701800"/>
          <p14:tracePt t="30345" x="1566863" y="1701800"/>
          <p14:tracePt t="30358" x="1554163" y="1701800"/>
          <p14:tracePt t="30359" x="1547813" y="1701800"/>
          <p14:tracePt t="30366" x="1541463" y="1701800"/>
          <p14:tracePt t="30373" x="1535113" y="1701800"/>
          <p14:tracePt t="30381" x="1528763" y="1701800"/>
          <p14:tracePt t="30386" x="1516063" y="1701800"/>
          <p14:tracePt t="30400" x="1509713" y="1701800"/>
          <p14:tracePt t="30407" x="1503363" y="1701800"/>
          <p14:tracePt t="30421" x="1497013" y="1701800"/>
          <p14:tracePt t="30429" x="1490663" y="1701800"/>
          <p14:tracePt t="30435" x="1484313" y="1701800"/>
          <p14:tracePt t="30458" x="1477963" y="1701800"/>
          <p14:tracePt t="30472" x="1471613" y="1701800"/>
          <p14:tracePt t="30507" x="1465263" y="1701800"/>
          <p14:tracePt t="31046" x="1522413" y="1701800"/>
          <p14:tracePt t="31053" x="1598613" y="1701800"/>
          <p14:tracePt t="31061" x="1676400" y="1701800"/>
          <p14:tracePt t="31067" x="1727200" y="1701800"/>
          <p14:tracePt t="31072" x="1758950" y="1701800"/>
          <p14:tracePt t="31079" x="1784350" y="1701800"/>
          <p14:tracePt t="31089" x="1809750" y="1701800"/>
          <p14:tracePt t="31096" x="1822450" y="1701800"/>
          <p14:tracePt t="31102" x="1841500" y="1701800"/>
          <p14:tracePt t="31108" x="1866900" y="1701800"/>
          <p14:tracePt t="31113" x="1879600" y="1701800"/>
          <p14:tracePt t="31121" x="1898650" y="1701800"/>
          <p14:tracePt t="31128" x="1917700" y="1701800"/>
          <p14:tracePt t="31135" x="1930400" y="1701800"/>
          <p14:tracePt t="31144" x="1949450" y="1701800"/>
          <p14:tracePt t="31150" x="1974850" y="1701800"/>
          <p14:tracePt t="31159" x="1993900" y="1708150"/>
          <p14:tracePt t="31162" x="2012950" y="1708150"/>
          <p14:tracePt t="31170" x="2032000" y="1714500"/>
          <p14:tracePt t="31176" x="2058988" y="1714500"/>
          <p14:tracePt t="31183" x="2084388" y="1720850"/>
          <p14:tracePt t="31190" x="2116138" y="1720850"/>
          <p14:tracePt t="31203" x="2141538" y="1727200"/>
          <p14:tracePt t="31207" x="2160588" y="1727200"/>
          <p14:tracePt t="31212" x="2198688" y="1733550"/>
          <p14:tracePt t="31218" x="2217738" y="1739900"/>
          <p14:tracePt t="31225" x="2243138" y="1746250"/>
          <p14:tracePt t="31233" x="2281238" y="1752600"/>
          <p14:tracePt t="31240" x="2306638" y="1758950"/>
          <p14:tracePt t="31247" x="2325688" y="1758950"/>
          <p14:tracePt t="31252" x="2351088" y="1765300"/>
          <p14:tracePt t="31259" x="2370138" y="1765300"/>
          <p14:tracePt t="31267" x="2376488" y="1765300"/>
          <p14:tracePt t="31273" x="2395538" y="1765300"/>
          <p14:tracePt t="31281" x="2401888" y="1765300"/>
          <p14:tracePt t="31287" x="2408238" y="1765300"/>
          <p14:tracePt t="31294" x="2414588" y="1765300"/>
          <p14:tracePt t="31303" x="2420938" y="1765300"/>
          <p14:tracePt t="31315" x="2427288" y="1765300"/>
          <p14:tracePt t="31322" x="2433638" y="1765300"/>
          <p14:tracePt t="31335" x="2439988" y="1765300"/>
          <p14:tracePt t="31759" x="2471738" y="1765300"/>
          <p14:tracePt t="31765" x="2530475" y="1765300"/>
          <p14:tracePt t="31772" x="2568575" y="1765300"/>
          <p14:tracePt t="31779" x="2613025" y="1765300"/>
          <p14:tracePt t="31786" x="2657475" y="1765300"/>
          <p14:tracePt t="31795" x="2701925" y="1765300"/>
          <p14:tracePt t="31800" x="2740025" y="1765300"/>
          <p14:tracePt t="31810" x="2784475" y="1765300"/>
          <p14:tracePt t="31813" x="2828925" y="1765300"/>
          <p14:tracePt t="31820" x="2873375" y="1765300"/>
          <p14:tracePt t="31830" x="2917825" y="1765300"/>
          <p14:tracePt t="31840" x="2955925" y="1765300"/>
          <p14:tracePt t="31844" x="3001963" y="1765300"/>
          <p14:tracePt t="31848" x="3046413" y="1765300"/>
          <p14:tracePt t="31854" x="3078163" y="1765300"/>
          <p14:tracePt t="31863" x="3109913" y="1765300"/>
          <p14:tracePt t="31869" x="3141663" y="1765300"/>
          <p14:tracePt t="31881" x="3186113" y="1765300"/>
          <p14:tracePt t="31883" x="3230563" y="1765300"/>
          <p14:tracePt t="31890" x="3275013" y="1765300"/>
          <p14:tracePt t="31898" x="3319463" y="1771650"/>
          <p14:tracePt t="31903" x="3351213" y="1771650"/>
          <p14:tracePt t="31911" x="3395663" y="1784350"/>
          <p14:tracePt t="31917" x="3427413" y="1784350"/>
          <p14:tracePt t="31924" x="3473450" y="1790700"/>
          <p14:tracePt t="31930" x="3505200" y="1790700"/>
          <p14:tracePt t="31940" x="3543300" y="1790700"/>
          <p14:tracePt t="31949" x="3575050" y="1797050"/>
          <p14:tracePt t="31960" x="3644900" y="1809750"/>
          <p14:tracePt t="31966" x="3670300" y="1816100"/>
          <p14:tracePt t="31972" x="3683000" y="1816100"/>
          <p14:tracePt t="31982" x="3702050" y="1822450"/>
          <p14:tracePt t="31986" x="3721100" y="1822450"/>
          <p14:tracePt t="31995" x="3733800" y="1828800"/>
          <p14:tracePt t="32001" x="3740150" y="1828800"/>
          <p14:tracePt t="32012" x="3752850" y="1828800"/>
          <p14:tracePt t="32025" x="3759200" y="1828800"/>
          <p14:tracePt t="32028" x="3765550" y="1828800"/>
          <p14:tracePt t="32035" x="3771900" y="1828800"/>
          <p14:tracePt t="32050" x="3778250" y="1828800"/>
          <p14:tracePt t="32067" x="3784600" y="1828800"/>
          <p14:tracePt t="32106" x="3784600" y="1822450"/>
          <p14:tracePt t="32410" x="3790950" y="1822450"/>
          <p14:tracePt t="32423" x="3797300" y="1822450"/>
          <p14:tracePt t="32430" x="3797300" y="1828800"/>
          <p14:tracePt t="32465" x="3790950" y="1828800"/>
          <p14:tracePt t="32478" x="3784600" y="1828800"/>
          <p14:tracePt t="32485" x="3771900" y="1828800"/>
          <p14:tracePt t="32492" x="3759200" y="1828800"/>
          <p14:tracePt t="32500" x="3733800" y="1828800"/>
          <p14:tracePt t="32506" x="3702050" y="1828800"/>
          <p14:tracePt t="32513" x="3638550" y="1828800"/>
          <p14:tracePt t="32523" x="3556000" y="1828800"/>
          <p14:tracePt t="32530" x="3421063" y="1828800"/>
          <p14:tracePt t="32535" x="3319463" y="1828800"/>
          <p14:tracePt t="32543" x="3236913" y="1828800"/>
          <p14:tracePt t="32552" x="3160713" y="1828800"/>
          <p14:tracePt t="32556" x="3103563" y="1828800"/>
          <p14:tracePt t="32562" x="3059113" y="1822450"/>
          <p14:tracePt t="32569" x="3027363" y="1822450"/>
          <p14:tracePt t="32575" x="3001963" y="1822450"/>
          <p14:tracePt t="32583" x="2989263" y="1816100"/>
          <p14:tracePt t="32589" x="2968625" y="1816100"/>
          <p14:tracePt t="32598" x="2949575" y="1816100"/>
          <p14:tracePt t="32603" x="2943225" y="1816100"/>
          <p14:tracePt t="32612" x="2930525" y="1816100"/>
          <p14:tracePt t="32617" x="2911475" y="1809750"/>
          <p14:tracePt t="32631" x="2898775" y="1803400"/>
          <p14:tracePt t="32638" x="2892425" y="1803400"/>
          <p14:tracePt t="32645" x="2886075" y="1803400"/>
          <p14:tracePt t="32652" x="2873375" y="1803400"/>
          <p14:tracePt t="32660" x="2873375" y="1797050"/>
          <p14:tracePt t="32957" x="2816225" y="1790700"/>
          <p14:tracePt t="32963" x="2720975" y="1752600"/>
          <p14:tracePt t="32971" x="2625725" y="1727200"/>
          <p14:tracePt t="32981" x="2543175" y="1701800"/>
          <p14:tracePt t="32988" x="2478088" y="1676400"/>
          <p14:tracePt t="32992" x="2414588" y="1657350"/>
          <p14:tracePt t="32998" x="2357438" y="1644650"/>
          <p14:tracePt t="33005" x="2312988" y="1625600"/>
          <p14:tracePt t="33015" x="2262188" y="1612900"/>
          <p14:tracePt t="33023" x="2217738" y="1600200"/>
          <p14:tracePt t="33029" x="2173288" y="1581150"/>
          <p14:tracePt t="33033" x="2147888" y="1568450"/>
          <p14:tracePt t="33040" x="2103438" y="1555750"/>
          <p14:tracePt t="33052" x="2078038" y="1543050"/>
          <p14:tracePt t="33058" x="2044700" y="1530350"/>
          <p14:tracePt t="33060" x="2032000" y="1524000"/>
          <p14:tracePt t="33067" x="2006600" y="1517650"/>
          <p14:tracePt t="33078" x="1987550" y="1504950"/>
          <p14:tracePt t="33083" x="1962150" y="1497013"/>
          <p14:tracePt t="33091" x="1943100" y="1490663"/>
          <p14:tracePt t="33095" x="1930400" y="1477963"/>
          <p14:tracePt t="33104" x="1911350" y="1471613"/>
          <p14:tracePt t="33111" x="1892300" y="1465263"/>
          <p14:tracePt t="33117" x="1866900" y="1458913"/>
          <p14:tracePt t="33124" x="1854200" y="1452563"/>
          <p14:tracePt t="33129" x="1828800" y="1446213"/>
          <p14:tracePt t="33136" x="1809750" y="1439863"/>
          <p14:tracePt t="33143" x="1790700" y="1439863"/>
          <p14:tracePt t="33150" x="1771650" y="1439863"/>
          <p14:tracePt t="33157" x="1752600" y="1433513"/>
          <p14:tracePt t="33164" x="1733550" y="1427163"/>
          <p14:tracePt t="33171" x="1714500" y="1420813"/>
          <p14:tracePt t="33178" x="1701800" y="1414463"/>
          <p14:tracePt t="33187" x="1689100" y="1408113"/>
          <p14:tracePt t="33194" x="1670050" y="1401763"/>
          <p14:tracePt t="33201" x="1657350" y="1401763"/>
          <p14:tracePt t="33206" x="1651000" y="1395413"/>
          <p14:tracePt t="33212" x="1644650" y="1395413"/>
          <p14:tracePt t="33220" x="1638300" y="1395413"/>
          <p14:tracePt t="33226" x="1625600" y="1389063"/>
          <p14:tracePt t="33233" x="1612900" y="1389063"/>
          <p14:tracePt t="33240" x="1606550" y="1389063"/>
          <p14:tracePt t="33248" x="1585913" y="1389063"/>
          <p14:tracePt t="33254" x="1573213" y="1382713"/>
          <p14:tracePt t="33262" x="1566863" y="1382713"/>
          <p14:tracePt t="33268" x="1560513" y="1382713"/>
          <p14:tracePt t="33275" x="1547813" y="1376363"/>
          <p14:tracePt t="33282" x="1541463" y="1376363"/>
          <p14:tracePt t="33289" x="1528763" y="1370013"/>
          <p14:tracePt t="33298" x="1522413" y="1370013"/>
          <p14:tracePt t="33310" x="1516063" y="1363663"/>
          <p14:tracePt t="33319" x="1503363" y="1363663"/>
          <p14:tracePt t="33335" x="1497013" y="1363663"/>
          <p14:tracePt t="33342" x="1484313" y="1363663"/>
          <p14:tracePt t="33358" x="1471613" y="1363663"/>
          <p14:tracePt t="33375" x="1465263" y="1363663"/>
          <p14:tracePt t="33379" x="1458913" y="1363663"/>
          <p14:tracePt t="33388" x="1452563" y="1357313"/>
          <p14:tracePt t="33402" x="1446213" y="1350963"/>
          <p14:tracePt t="33417" x="1439863" y="1350963"/>
          <p14:tracePt t="33422" x="1433513" y="1350963"/>
          <p14:tracePt t="33427" x="1433513" y="1344613"/>
          <p14:tracePt t="33437" x="1427163" y="1344613"/>
          <p14:tracePt t="33445" x="1420813" y="1344613"/>
          <p14:tracePt t="33468" x="1420813" y="1338263"/>
          <p14:tracePt t="33477" x="1414463" y="1331913"/>
          <p14:tracePt t="33490" x="1408113" y="1331913"/>
          <p14:tracePt t="33589" x="1414463" y="1331913"/>
          <p14:tracePt t="33707" x="1414463" y="1325563"/>
          <p14:tracePt t="33919" x="1414463" y="1319213"/>
          <p14:tracePt t="34074" x="1420813" y="1319213"/>
          <p14:tracePt t="34136" x="1427163" y="1319213"/>
          <p14:tracePt t="34725" x="1433513" y="1319213"/>
          <p14:tracePt t="34738" x="1439863" y="1319213"/>
          <p14:tracePt t="34767" x="1446213" y="1319213"/>
          <p14:tracePt t="34813" x="1452563" y="1319213"/>
          <p14:tracePt t="34833" x="1458913" y="1319213"/>
          <p14:tracePt t="34862" x="1465263" y="1319213"/>
          <p14:tracePt t="34875" x="1471613" y="1319213"/>
          <p14:tracePt t="34882" x="1477963" y="1319213"/>
          <p14:tracePt t="34903" x="1484313" y="1319213"/>
          <p14:tracePt t="34912" x="1490663" y="1319213"/>
          <p14:tracePt t="34926" x="1497013" y="1319213"/>
          <p14:tracePt t="34940" x="1503363" y="1319213"/>
          <p14:tracePt t="34953" x="1509713" y="1319213"/>
          <p14:tracePt t="34974" x="1516063" y="1319213"/>
          <p14:tracePt t="34986" x="1522413" y="1319213"/>
          <p14:tracePt t="35071" x="1516063" y="1319213"/>
          <p14:tracePt t="35093" x="1509713" y="1319213"/>
          <p14:tracePt t="35122" x="1503363" y="1319213"/>
          <p14:tracePt t="35140" x="1497013" y="1319213"/>
          <p14:tracePt t="35168" x="1490663" y="1319213"/>
          <p14:tracePt t="35316" x="1497013" y="1319213"/>
          <p14:tracePt t="35333" x="1503363" y="1319213"/>
          <p14:tracePt t="35360" x="1509713" y="1319213"/>
          <p14:tracePt t="35381" x="1516063" y="1319213"/>
          <p14:tracePt t="35387" x="1522413" y="1319213"/>
          <p14:tracePt t="35402" x="1528763" y="1319213"/>
          <p14:tracePt t="35408" x="1535113" y="1319213"/>
          <p14:tracePt t="35422" x="1541463" y="1319213"/>
          <p14:tracePt t="35435" x="1547813" y="1319213"/>
          <p14:tracePt t="35440" x="1554163" y="1319213"/>
          <p14:tracePt t="35451" x="1560513" y="1319213"/>
          <p14:tracePt t="35458" x="1566863" y="1319213"/>
          <p14:tracePt t="35464" x="1573213" y="1319213"/>
          <p14:tracePt t="35473" x="1579563" y="1319213"/>
          <p14:tracePt t="35480" x="1585913" y="1319213"/>
          <p14:tracePt t="35493" x="1598613" y="1319213"/>
          <p14:tracePt t="35498" x="1612900" y="1319213"/>
          <p14:tracePt t="35515" x="1625600" y="1319213"/>
          <p14:tracePt t="35523" x="1631950" y="1319213"/>
          <p14:tracePt t="35527" x="1644650" y="1319213"/>
          <p14:tracePt t="35535" x="1651000" y="1319213"/>
          <p14:tracePt t="35540" x="1657350" y="1319213"/>
          <p14:tracePt t="35547" x="1670050" y="1319213"/>
          <p14:tracePt t="35554" x="1676400" y="1319213"/>
          <p14:tracePt t="35563" x="1682750" y="1319213"/>
          <p14:tracePt t="35569" x="1695450" y="1319213"/>
          <p14:tracePt t="35584" x="1701800" y="1319213"/>
          <p14:tracePt t="35590" x="1708150" y="1319213"/>
          <p14:tracePt t="35596" x="1714500" y="1319213"/>
          <p14:tracePt t="35604" x="1720850" y="1319213"/>
          <p14:tracePt t="35611" x="1727200" y="1319213"/>
          <p14:tracePt t="35627" x="1733550" y="1319213"/>
          <p14:tracePt t="35637" x="1739900" y="1319213"/>
          <p14:tracePt t="35643" x="1746250" y="1319213"/>
          <p14:tracePt t="35674" x="1752600" y="1319213"/>
          <p14:tracePt t="36068" x="1752600" y="1344613"/>
          <p14:tracePt t="36073" x="1752600" y="1389063"/>
          <p14:tracePt t="36080" x="1752600" y="1433513"/>
          <p14:tracePt t="36087" x="1752600" y="1477963"/>
          <p14:tracePt t="36094" x="1752600" y="1511300"/>
          <p14:tracePt t="36101" x="1752600" y="1543050"/>
          <p14:tracePt t="36109" x="1752600" y="1574800"/>
          <p14:tracePt t="36119" x="1752600" y="1606550"/>
          <p14:tracePt t="36124" x="1752600" y="1638300"/>
          <p14:tracePt t="36132" x="1746250" y="1676400"/>
          <p14:tracePt t="36138" x="1746250" y="1708150"/>
          <p14:tracePt t="36143" x="1746250" y="1752600"/>
          <p14:tracePt t="36149" x="1733550" y="1816100"/>
          <p14:tracePt t="36156" x="1733550" y="1866900"/>
          <p14:tracePt t="36169" x="1733550" y="1911350"/>
          <p14:tracePt t="36173" x="1727200" y="1951038"/>
          <p14:tracePt t="36178" x="1727200" y="1982788"/>
          <p14:tracePt t="36184" x="1720850" y="2008188"/>
          <p14:tracePt t="36191" x="1720850" y="2020888"/>
          <p14:tracePt t="36199" x="1720850" y="2033588"/>
          <p14:tracePt t="36204" x="1720850" y="2052638"/>
          <p14:tracePt t="36218" x="1714500" y="2065338"/>
          <p14:tracePt t="36226" x="1714500" y="2078038"/>
          <p14:tracePt t="36233" x="1708150" y="2084388"/>
          <p14:tracePt t="36239" x="1708150" y="2090738"/>
          <p14:tracePt t="36248" x="1701800" y="2103438"/>
          <p14:tracePt t="36253" x="1701800" y="2109788"/>
          <p14:tracePt t="36260" x="1695450" y="2122488"/>
          <p14:tracePt t="36269" x="1695450" y="2128838"/>
          <p14:tracePt t="36277" x="1689100" y="2135188"/>
          <p14:tracePt t="36289" x="1682750" y="2147888"/>
          <p14:tracePt t="36294" x="1676400" y="2160588"/>
          <p14:tracePt t="36302" x="1676400" y="2166938"/>
          <p14:tracePt t="36309" x="1670050" y="2166938"/>
          <p14:tracePt t="36316" x="1663700" y="2179638"/>
          <p14:tracePt t="36322" x="1657350" y="2185988"/>
          <p14:tracePt t="36343" x="1651000" y="2192338"/>
          <p14:tracePt t="36350" x="1638300" y="2198688"/>
          <p14:tracePt t="36357" x="1638300" y="2205038"/>
          <p14:tracePt t="36363" x="1631950" y="2205038"/>
          <p14:tracePt t="36371" x="1625600" y="2211388"/>
          <p14:tracePt t="36378" x="1612900" y="2217738"/>
          <p14:tracePt t="36385" x="1598613" y="2217738"/>
          <p14:tracePt t="36394" x="1585913" y="2224088"/>
          <p14:tracePt t="36400" x="1579563" y="2230438"/>
          <p14:tracePt t="36408" x="1566863" y="2230438"/>
          <p14:tracePt t="36412" x="1554163" y="2230438"/>
          <p14:tracePt t="36419" x="1541463" y="2236788"/>
          <p14:tracePt t="36426" x="1528763" y="2236788"/>
          <p14:tracePt t="36433" x="1509713" y="2236788"/>
          <p14:tracePt t="36440" x="1503363" y="2243138"/>
          <p14:tracePt t="36447" x="1484313" y="2243138"/>
          <p14:tracePt t="36457" x="1471613" y="2249488"/>
          <p14:tracePt t="36463" x="1465263" y="2249488"/>
          <p14:tracePt t="36475" x="1452563" y="2249488"/>
          <p14:tracePt t="36478" x="1433513" y="2255838"/>
          <p14:tracePt t="36489" x="1420813" y="2255838"/>
          <p14:tracePt t="36495" x="1414463" y="2255838"/>
          <p14:tracePt t="36503" x="1408113" y="2255838"/>
          <p14:tracePt t="36510" x="1395413" y="2262188"/>
          <p14:tracePt t="36516" x="1389063" y="2262188"/>
          <p14:tracePt t="36524" x="1376363" y="2262188"/>
          <p14:tracePt t="36531" x="1370013" y="2262188"/>
          <p14:tracePt t="36537" x="1363663" y="2262188"/>
          <p14:tracePt t="36546" x="1350963" y="2262188"/>
          <p14:tracePt t="36561" x="1338263" y="2262188"/>
          <p14:tracePt t="36566" x="1325563" y="2262188"/>
          <p14:tracePt t="36572" x="1319213" y="2262188"/>
          <p14:tracePt t="36580" x="1312863" y="2262188"/>
          <p14:tracePt t="36586" x="1306513" y="2262188"/>
          <p14:tracePt t="36593" x="1300163" y="2262188"/>
          <p14:tracePt t="36600" x="1293813" y="2262188"/>
          <p14:tracePt t="36614" x="1281113" y="2262188"/>
          <p14:tracePt t="36620" x="1274763" y="2262188"/>
          <p14:tracePt t="36641" x="1268413" y="2262188"/>
          <p14:tracePt t="36652" x="1262063" y="2262188"/>
          <p14:tracePt t="36658" x="1255713" y="2262188"/>
          <p14:tracePt t="36671" x="1249363" y="2255838"/>
          <p14:tracePt t="36678" x="1243013" y="2255838"/>
          <p14:tracePt t="36690" x="1236663" y="2255838"/>
          <p14:tracePt t="36701" x="1230313" y="2255838"/>
          <p14:tracePt t="36705" x="1223963" y="2255838"/>
          <p14:tracePt t="36710" x="1223963" y="2249488"/>
          <p14:tracePt t="36724" x="1217613" y="2249488"/>
          <p14:tracePt t="36731" x="1211263" y="2249488"/>
          <p14:tracePt t="36745" x="1204913" y="2249488"/>
          <p14:tracePt t="36752" x="1198563" y="2249488"/>
          <p14:tracePt t="36773" x="1192213" y="2249488"/>
          <p14:tracePt t="36788" x="1179513" y="2249488"/>
          <p14:tracePt t="36815" x="1173163" y="2243138"/>
          <p14:tracePt t="37205" x="1179513" y="2236788"/>
          <p14:tracePt t="37209" x="1198563" y="2224088"/>
          <p14:tracePt t="37216" x="1217613" y="2211388"/>
          <p14:tracePt t="37223" x="1236663" y="2192338"/>
          <p14:tracePt t="37233" x="1255713" y="2179638"/>
          <p14:tracePt t="37236" x="1274763" y="2160588"/>
          <p14:tracePt t="37244" x="1287463" y="2141538"/>
          <p14:tracePt t="37251" x="1306513" y="2116138"/>
          <p14:tracePt t="37258" x="1331913" y="2078038"/>
          <p14:tracePt t="37265" x="1376363" y="1989138"/>
          <p14:tracePt t="37271" x="1452563" y="1841500"/>
          <p14:tracePt t="37281" x="1522413" y="1663700"/>
          <p14:tracePt t="37288" x="1573213" y="1543050"/>
          <p14:tracePt t="37295" x="1606550" y="1477963"/>
          <p14:tracePt t="37299" x="1612900" y="1439863"/>
          <p14:tracePt t="37306" x="1619250" y="1414463"/>
          <p14:tracePt t="37317" x="1625600" y="1389063"/>
          <p14:tracePt t="37325" x="1631950" y="1370013"/>
          <p14:tracePt t="37328" x="1638300" y="1350963"/>
          <p14:tracePt t="37338" x="1644650" y="1325563"/>
          <p14:tracePt t="37340" x="1644650" y="1306513"/>
          <p14:tracePt t="37349" x="1651000" y="1293813"/>
          <p14:tracePt t="37354" x="1651000" y="1274763"/>
          <p14:tracePt t="37361" x="1651000" y="1268413"/>
          <p14:tracePt t="37368" x="1651000" y="1262063"/>
          <p14:tracePt t="37375" x="1651000" y="1255713"/>
          <p14:tracePt t="37389" x="1651000" y="1249363"/>
          <p14:tracePt t="37412" x="1651000" y="1243013"/>
          <p14:tracePt t="37426" x="1651000" y="1236663"/>
          <p14:tracePt t="37440" x="1651000" y="1230313"/>
          <p14:tracePt t="37472" x="1651000" y="1223963"/>
          <p14:tracePt t="37592" x="1657350" y="1223963"/>
          <p14:tracePt t="37606" x="1657350" y="1230313"/>
          <p14:tracePt t="37620" x="1657350" y="1236663"/>
          <p14:tracePt t="37633" x="1657350" y="1243013"/>
          <p14:tracePt t="37666" x="1657350" y="1249363"/>
          <p14:tracePt t="37694" x="1657350" y="1255713"/>
          <p14:tracePt t="37807" x="1663700" y="1255713"/>
          <p14:tracePt t="37847" x="1670050" y="1255713"/>
          <p14:tracePt t="37858" x="1676400" y="1255713"/>
          <p14:tracePt t="37888" x="1682750" y="1255713"/>
          <p14:tracePt t="37904" x="1689100" y="1255713"/>
          <p14:tracePt t="37916" x="1695450" y="1255713"/>
          <p14:tracePt t="37922" x="1701800" y="1255713"/>
          <p14:tracePt t="37940" x="1708150" y="1255713"/>
          <p14:tracePt t="37946" x="1714500" y="1255713"/>
          <p14:tracePt t="37952" x="1720850" y="1255713"/>
          <p14:tracePt t="37957" x="1727200" y="1249363"/>
          <p14:tracePt t="37973" x="1733550" y="1249363"/>
          <p14:tracePt t="37985" x="1746250" y="1249363"/>
          <p14:tracePt t="37992" x="1752600" y="1249363"/>
          <p14:tracePt t="37999" x="1758950" y="1249363"/>
          <p14:tracePt t="38013" x="1771650" y="1249363"/>
          <p14:tracePt t="38019" x="1778000" y="1249363"/>
          <p14:tracePt t="38035" x="1790700" y="1249363"/>
          <p14:tracePt t="38046" x="1797050" y="1249363"/>
          <p14:tracePt t="38054" x="1803400" y="1249363"/>
          <p14:tracePt t="38060" x="1809750" y="1249363"/>
          <p14:tracePt t="38068" x="1816100" y="1249363"/>
          <p14:tracePt t="38075" x="1822450" y="1249363"/>
          <p14:tracePt t="38089" x="1828800" y="1249363"/>
          <p14:tracePt t="38102" x="1835150" y="1249363"/>
          <p14:tracePt t="38112" x="1841500" y="1249363"/>
          <p14:tracePt t="38126" x="1847850" y="1249363"/>
          <p14:tracePt t="38140" x="1860550" y="1249363"/>
          <p14:tracePt t="38160" x="1866900" y="1249363"/>
          <p14:tracePt t="38170" x="1873250" y="1249363"/>
          <p14:tracePt t="38183" x="1879600" y="1249363"/>
          <p14:tracePt t="38186" x="1885950" y="1249363"/>
          <p14:tracePt t="38193" x="1892300" y="1249363"/>
          <p14:tracePt t="38227" x="1898650" y="1249363"/>
          <p14:tracePt t="38299" x="1892300" y="1249363"/>
          <p14:tracePt t="38305" x="1885950" y="1249363"/>
          <p14:tracePt t="38312" x="1879600" y="1249363"/>
          <p14:tracePt t="38326" x="1866900" y="1249363"/>
          <p14:tracePt t="38331" x="1860550" y="1249363"/>
          <p14:tracePt t="38340" x="1841500" y="1249363"/>
          <p14:tracePt t="38350" x="1816100" y="1249363"/>
          <p14:tracePt t="38354" x="1784350" y="1249363"/>
          <p14:tracePt t="38360" x="1752600" y="1255713"/>
          <p14:tracePt t="38366" x="1708150" y="1255713"/>
          <p14:tracePt t="38372" x="1663700" y="1262063"/>
          <p14:tracePt t="38381" x="1619250" y="1262063"/>
          <p14:tracePt t="38386" x="1585913" y="1274763"/>
          <p14:tracePt t="38393" x="1547813" y="1274763"/>
          <p14:tracePt t="38400" x="1516063" y="1274763"/>
          <p14:tracePt t="38406" x="1484313" y="1274763"/>
          <p14:tracePt t="38414" x="1458913" y="1274763"/>
          <p14:tracePt t="38421" x="1439863" y="1274763"/>
          <p14:tracePt t="38428" x="1420813" y="1274763"/>
          <p14:tracePt t="38435" x="1395413" y="1274763"/>
          <p14:tracePt t="38442" x="1382713" y="1274763"/>
          <p14:tracePt t="38449" x="1370013" y="1274763"/>
          <p14:tracePt t="38455" x="1357313" y="1274763"/>
          <p14:tracePt t="38462" x="1344613" y="1274763"/>
          <p14:tracePt t="38469" x="1338263" y="1274763"/>
          <p14:tracePt t="38476" x="1331913" y="1274763"/>
          <p14:tracePt t="38483" x="1319213" y="1274763"/>
          <p14:tracePt t="38490" x="1312863" y="1274763"/>
          <p14:tracePt t="38504" x="1300163" y="1274763"/>
          <p14:tracePt t="38511" x="1293813" y="1274763"/>
          <p14:tracePt t="38525" x="1287463" y="1274763"/>
          <p14:tracePt t="38532" x="1281113" y="1274763"/>
          <p14:tracePt t="38539" x="1274763" y="1274763"/>
          <p14:tracePt t="38560" x="1268413" y="1281113"/>
          <p14:tracePt t="38613" x="1268413" y="1287463"/>
          <p14:tracePt t="38644" x="1274763" y="1287463"/>
          <p14:tracePt t="38666" x="1281113" y="1287463"/>
          <p14:tracePt t="38679" x="1287463" y="1287463"/>
          <p14:tracePt t="38705" x="1293813" y="1287463"/>
          <p14:tracePt t="38712" x="1300163" y="1287463"/>
          <p14:tracePt t="38733" x="1306513" y="1287463"/>
          <p14:tracePt t="38739" x="1312863" y="1287463"/>
          <p14:tracePt t="38747" x="1319213" y="1287463"/>
          <p14:tracePt t="38760" x="1325563" y="1287463"/>
          <p14:tracePt t="38767" x="1331913" y="1287463"/>
          <p14:tracePt t="38782" x="1344613" y="1287463"/>
          <p14:tracePt t="38788" x="1350963" y="1287463"/>
          <p14:tracePt t="38795" x="1363663" y="1287463"/>
          <p14:tracePt t="38806" x="1382713" y="1287463"/>
          <p14:tracePt t="38810" x="1395413" y="1287463"/>
          <p14:tracePt t="38818" x="1420813" y="1287463"/>
          <p14:tracePt t="38825" x="1452563" y="1287463"/>
          <p14:tracePt t="38834" x="1477963" y="1287463"/>
          <p14:tracePt t="38839" x="1503363" y="1287463"/>
          <p14:tracePt t="38845" x="1522413" y="1287463"/>
          <p14:tracePt t="38850" x="1547813" y="1287463"/>
          <p14:tracePt t="38859" x="1566863" y="1287463"/>
          <p14:tracePt t="38868" x="1573213" y="1287463"/>
          <p14:tracePt t="38872" x="1585913" y="1287463"/>
          <p14:tracePt t="38878" x="1598613" y="1287463"/>
          <p14:tracePt t="38892" x="1612900" y="1287463"/>
          <p14:tracePt t="38899" x="1619250" y="1287463"/>
          <p14:tracePt t="38906" x="1625600" y="1287463"/>
          <p14:tracePt t="38913" x="1631950" y="1287463"/>
          <p14:tracePt t="38927" x="1638300" y="1287463"/>
          <p14:tracePt t="38933" x="1644650" y="1287463"/>
          <p14:tracePt t="38941" x="1651000" y="1287463"/>
          <p14:tracePt t="38963" x="1657350" y="1287463"/>
          <p14:tracePt t="38977" x="1663700" y="1287463"/>
          <p14:tracePt t="39164" x="1663700" y="1293813"/>
          <p14:tracePt t="39199" x="1663700" y="1300163"/>
          <p14:tracePt t="39226" x="1663700" y="1306513"/>
          <p14:tracePt t="39252" x="1663700" y="1312863"/>
          <p14:tracePt t="39259" x="1663700" y="1319213"/>
          <p14:tracePt t="39273" x="1663700" y="1331913"/>
          <p14:tracePt t="39280" x="1670050" y="1344613"/>
          <p14:tracePt t="39287" x="1670050" y="1357313"/>
          <p14:tracePt t="39296" x="1676400" y="1376363"/>
          <p14:tracePt t="39304" x="1676400" y="1401763"/>
          <p14:tracePt t="39309" x="1682750" y="1433513"/>
          <p14:tracePt t="39316" x="1682750" y="1465263"/>
          <p14:tracePt t="39324" x="1682750" y="1511300"/>
          <p14:tracePt t="39331" x="1682750" y="1562100"/>
          <p14:tracePt t="39337" x="1682750" y="1606550"/>
          <p14:tracePt t="39341" x="1682750" y="1651000"/>
          <p14:tracePt t="39349" x="1682750" y="1695450"/>
          <p14:tracePt t="39356" x="1670050" y="1739900"/>
          <p14:tracePt t="39368" x="1657350" y="1803400"/>
          <p14:tracePt t="39373" x="1631950" y="1892300"/>
          <p14:tracePt t="39380" x="1606550" y="2014538"/>
          <p14:tracePt t="39384" x="1560513" y="2166938"/>
          <p14:tracePt t="39391" x="1516063" y="2268538"/>
          <p14:tracePt t="39398" x="1484313" y="2344738"/>
          <p14:tracePt t="39405" x="1465263" y="2403475"/>
          <p14:tracePt t="39411" x="1452563" y="2447925"/>
          <p14:tracePt t="39418" x="1439863" y="2466975"/>
          <p14:tracePt t="39425" x="1433513" y="2479675"/>
          <p14:tracePt t="39433" x="1427163" y="2486025"/>
          <p14:tracePt t="39439" x="1420813" y="2498725"/>
          <p14:tracePt t="39453" x="1420813" y="2505075"/>
          <p14:tracePt t="39460" x="1420813" y="2511425"/>
          <p14:tracePt t="39467" x="1414463" y="2511425"/>
          <p14:tracePt t="39474" x="1414463" y="2524125"/>
          <p14:tracePt t="39490" x="1408113" y="2530475"/>
          <p14:tracePt t="39502" x="1408113" y="2536825"/>
          <p14:tracePt t="39508" x="1408113" y="2543175"/>
          <p14:tracePt t="39517" x="1401763" y="2549525"/>
          <p14:tracePt t="39532" x="1395413" y="2555875"/>
          <p14:tracePt t="39545" x="1389063" y="2562225"/>
          <p14:tracePt t="39619" x="1382713" y="2562225"/>
          <p14:tracePt t="39662" x="1376363" y="2555875"/>
          <p14:tracePt t="39675" x="1376363" y="2549525"/>
          <p14:tracePt t="39682" x="1370013" y="2536825"/>
          <p14:tracePt t="39688" x="1370013" y="2530475"/>
          <p14:tracePt t="39695" x="1370013" y="2517775"/>
          <p14:tracePt t="39702" x="1370013" y="2511425"/>
          <p14:tracePt t="39710" x="1370013" y="2498725"/>
          <p14:tracePt t="39719" x="1363663" y="2486025"/>
          <p14:tracePt t="39725" x="1363663" y="2466975"/>
          <p14:tracePt t="39736" x="1363663" y="2447925"/>
          <p14:tracePt t="39741" x="1363663" y="2416175"/>
          <p14:tracePt t="39746" x="1363663" y="2371725"/>
          <p14:tracePt t="39750" x="1363663" y="2306638"/>
          <p14:tracePt t="39758" x="1363663" y="2230438"/>
          <p14:tracePt t="39766" x="1370013" y="2166938"/>
          <p14:tracePt t="39774" x="1382713" y="2109788"/>
          <p14:tracePt t="39782" x="1389063" y="2058988"/>
          <p14:tracePt t="39791" x="1401763" y="2001838"/>
          <p14:tracePt t="39793" x="1408113" y="1963738"/>
          <p14:tracePt t="39799" x="1414463" y="1944688"/>
          <p14:tracePt t="39806" x="1433513" y="1905000"/>
          <p14:tracePt t="39815" x="1439863" y="1879600"/>
          <p14:tracePt t="39820" x="1439863" y="1860550"/>
          <p14:tracePt t="39827" x="1446213" y="1847850"/>
          <p14:tracePt t="39834" x="1458913" y="1822450"/>
          <p14:tracePt t="39840" x="1465263" y="1797050"/>
          <p14:tracePt t="39848" x="1477963" y="1771650"/>
          <p14:tracePt t="39855" x="1484313" y="1746250"/>
          <p14:tracePt t="39862" x="1490663" y="1727200"/>
          <p14:tracePt t="39871" x="1503363" y="1708150"/>
          <p14:tracePt t="39878" x="1503363" y="1701800"/>
          <p14:tracePt t="39885" x="1509713" y="1682750"/>
          <p14:tracePt t="39892" x="1516063" y="1670050"/>
          <p14:tracePt t="39898" x="1522413" y="1657350"/>
          <p14:tracePt t="39903" x="1528763" y="1651000"/>
          <p14:tracePt t="39911" x="1528763" y="1644650"/>
          <p14:tracePt t="39917" x="1528763" y="1638300"/>
          <p14:tracePt t="39924" x="1528763" y="1631950"/>
          <p14:tracePt t="39932" x="1528763" y="1625600"/>
          <p14:tracePt t="39938" x="1528763" y="1619250"/>
          <p14:tracePt t="39952" x="1528763" y="1612900"/>
          <p14:tracePt t="39961" x="1528763" y="1606550"/>
          <p14:tracePt t="39975" x="1528763" y="1600200"/>
          <p14:tracePt t="39987" x="1528763" y="1593850"/>
          <p14:tracePt t="40001" x="1528763" y="1587500"/>
          <p14:tracePt t="40028" x="1528763" y="1581150"/>
          <p14:tracePt t="40049" x="1528763" y="1574800"/>
          <p14:tracePt t="40167" x="1522413" y="1574800"/>
          <p14:tracePt t="40183" x="1522413" y="1581150"/>
          <p14:tracePt t="40196" x="1522413" y="1587500"/>
          <p14:tracePt t="40205" x="1522413" y="1593850"/>
          <p14:tracePt t="40216" x="1522413" y="1600200"/>
          <p14:tracePt t="40225" x="1522413" y="1606550"/>
          <p14:tracePt t="40228" x="1522413" y="1612900"/>
          <p14:tracePt t="40238" x="1522413" y="1619250"/>
          <p14:tracePt t="40246" x="1522413" y="1625600"/>
          <p14:tracePt t="40251" x="1522413" y="1638300"/>
          <p14:tracePt t="40257" x="1522413" y="1644650"/>
          <p14:tracePt t="40263" x="1522413" y="1670050"/>
          <p14:tracePt t="40273" x="1522413" y="1701800"/>
          <p14:tracePt t="40277" x="1522413" y="1752600"/>
          <p14:tracePt t="40285" x="1522413" y="1828800"/>
          <p14:tracePt t="40292" x="1522413" y="1931988"/>
          <p14:tracePt t="40299" x="1522413" y="2141538"/>
          <p14:tracePt t="40305" x="1528763" y="2473325"/>
          <p14:tracePt t="40313" x="1541463" y="2689225"/>
          <p14:tracePt t="40319" x="1541463" y="2824163"/>
          <p14:tracePt t="40328" x="1541463" y="2906713"/>
          <p14:tracePt t="40336" x="1541463" y="2982913"/>
          <p14:tracePt t="40341" x="1547813" y="3014663"/>
          <p14:tracePt t="40347" x="1547813" y="3033713"/>
          <p14:tracePt t="40353" x="1547813" y="3052763"/>
          <p14:tracePt t="40374" x="1547813" y="3059113"/>
          <p14:tracePt t="40390" x="1541463" y="3059113"/>
          <p14:tracePt t="40402" x="1535113" y="3059113"/>
          <p14:tracePt t="40460" x="1535113" y="3052763"/>
          <p14:tracePt t="40473" x="1535113" y="3046413"/>
          <p14:tracePt t="40481" x="1528763" y="3046413"/>
          <p14:tracePt t="40492" x="1522413" y="3040063"/>
          <p14:tracePt t="40508" x="1522413" y="3033713"/>
          <p14:tracePt t="40518" x="1522413" y="3027363"/>
          <p14:tracePt t="40529" x="1522413" y="3021013"/>
          <p14:tracePt t="40534" x="1522413" y="3014663"/>
          <p14:tracePt t="40555" x="1522413" y="3001963"/>
          <p14:tracePt t="40562" x="1522413" y="2995613"/>
          <p14:tracePt t="40576" x="1522413" y="2982913"/>
          <p14:tracePt t="40583" x="1516063" y="2970213"/>
          <p14:tracePt t="40590" x="1516063" y="2957513"/>
          <p14:tracePt t="40597" x="1509713" y="2938463"/>
          <p14:tracePt t="40603" x="1503363" y="2913063"/>
          <p14:tracePt t="40610" x="1503363" y="2881313"/>
          <p14:tracePt t="40618" x="1497013" y="2849563"/>
          <p14:tracePt t="40626" x="1477963" y="2792413"/>
          <p14:tracePt t="40642" x="1458913" y="2676525"/>
          <p14:tracePt t="40644" x="1452563" y="2644775"/>
          <p14:tracePt t="40651" x="1439863" y="2600325"/>
          <p14:tracePt t="40659" x="1433513" y="2574925"/>
          <p14:tracePt t="40666" x="1427163" y="2549525"/>
          <p14:tracePt t="40672" x="1427163" y="2536825"/>
          <p14:tracePt t="40682" x="1427163" y="2517775"/>
          <p14:tracePt t="40686" x="1427163" y="2498725"/>
          <p14:tracePt t="40693" x="1420813" y="2486025"/>
          <p14:tracePt t="40701" x="1420813" y="2473325"/>
          <p14:tracePt t="40707" x="1414463" y="2460625"/>
          <p14:tracePt t="40716" x="1414463" y="2441575"/>
          <p14:tracePt t="40721" x="1414463" y="2435225"/>
          <p14:tracePt t="40728" x="1414463" y="2416175"/>
          <p14:tracePt t="40735" x="1414463" y="2409825"/>
          <p14:tracePt t="40742" x="1414463" y="2403475"/>
          <p14:tracePt t="40749" x="1414463" y="2390775"/>
          <p14:tracePt t="40755" x="1414463" y="2384425"/>
          <p14:tracePt t="40764" x="1414463" y="2378075"/>
          <p14:tracePt t="40769" x="1414463" y="2365375"/>
          <p14:tracePt t="40784" x="1414463" y="2359025"/>
          <p14:tracePt t="40790" x="1414463" y="2351088"/>
          <p14:tracePt t="40804" x="1414463" y="2344738"/>
          <p14:tracePt t="40818" x="1414463" y="2338388"/>
          <p14:tracePt t="40860" x="1408113" y="2338388"/>
          <p14:tracePt t="40874" x="1408113" y="2344738"/>
          <p14:tracePt t="40880" x="1401763" y="2344738"/>
          <p14:tracePt t="40897" x="1401763" y="2359025"/>
          <p14:tracePt t="40901" x="1401763" y="2365375"/>
          <p14:tracePt t="40908" x="1401763" y="2371725"/>
          <p14:tracePt t="40914" x="1395413" y="2384425"/>
          <p14:tracePt t="40922" x="1389063" y="2403475"/>
          <p14:tracePt t="40929" x="1382713" y="2422525"/>
          <p14:tracePt t="40936" x="1376363" y="2447925"/>
          <p14:tracePt t="40947" x="1370013" y="2486025"/>
          <p14:tracePt t="40953" x="1363663" y="2511425"/>
          <p14:tracePt t="40959" x="1350963" y="2536825"/>
          <p14:tracePt t="40965" x="1338263" y="2562225"/>
          <p14:tracePt t="40971" x="1325563" y="2587625"/>
          <p14:tracePt t="40979" x="1319213" y="2606675"/>
          <p14:tracePt t="40988" x="1306513" y="2613025"/>
          <p14:tracePt t="40993" x="1300163" y="2632075"/>
          <p14:tracePt t="40998" x="1287463" y="2638425"/>
          <p14:tracePt t="41005" x="1281113" y="2651125"/>
          <p14:tracePt t="41012" x="1274763" y="2657475"/>
          <p14:tracePt t="41019" x="1262063" y="2663825"/>
          <p14:tracePt t="41026" x="1255713" y="2663825"/>
          <p14:tracePt t="41033" x="1249363" y="2663825"/>
          <p14:tracePt t="41040" x="1243013" y="2670175"/>
          <p14:tracePt t="41048" x="1236663" y="2670175"/>
          <p14:tracePt t="41053" x="1230313" y="2670175"/>
          <p14:tracePt t="41061" x="1217613" y="2670175"/>
          <p14:tracePt t="41075" x="1204913" y="2670175"/>
          <p14:tracePt t="41081" x="1192213" y="2670175"/>
          <p14:tracePt t="41090" x="1192213" y="2663825"/>
          <p14:tracePt t="41099" x="1173163" y="2663825"/>
          <p14:tracePt t="41110" x="1160463" y="2651125"/>
          <p14:tracePt t="41116" x="1147763" y="2638425"/>
          <p14:tracePt t="41125" x="1133475" y="2632075"/>
          <p14:tracePt t="41135" x="1127125" y="2625725"/>
          <p14:tracePt t="41140" x="1114425" y="2606675"/>
          <p14:tracePt t="41144" x="1101725" y="2593975"/>
          <p14:tracePt t="41150" x="1089025" y="2568575"/>
          <p14:tracePt t="41158" x="1069975" y="2543175"/>
          <p14:tracePt t="41166" x="1057275" y="2517775"/>
          <p14:tracePt t="41171" x="1050925" y="2479675"/>
          <p14:tracePt t="41180" x="1031875" y="2447925"/>
          <p14:tracePt t="41191" x="1025525" y="2403475"/>
          <p14:tracePt t="41197" x="1019175" y="2378075"/>
          <p14:tracePt t="41199" x="1012825" y="2351088"/>
          <p14:tracePt t="41206" x="1012825" y="2332038"/>
          <p14:tracePt t="41213" x="1012825" y="2325688"/>
          <p14:tracePt t="41222" x="1012825" y="2319338"/>
          <p14:tracePt t="41231" x="1012825" y="2306638"/>
          <p14:tracePt t="41238" x="1012825" y="2300288"/>
          <p14:tracePt t="41241" x="1012825" y="2293938"/>
          <p14:tracePt t="41247" x="1012825" y="2287588"/>
          <p14:tracePt t="41262" x="1012825" y="2281238"/>
          <p14:tracePt t="41269" x="1012825" y="2274888"/>
          <p14:tracePt t="41289" x="1012825" y="2268538"/>
          <p14:tracePt t="41306" x="1012825" y="2262188"/>
          <p14:tracePt t="41382" x="1012825" y="2268538"/>
          <p14:tracePt t="41437" x="1012825" y="2274888"/>
          <p14:tracePt t="41499" x="1012825" y="2281238"/>
          <p14:tracePt t="41651" x="1012825" y="2287588"/>
          <p14:tracePt t="41664" x="1012825" y="2293938"/>
          <p14:tracePt t="41685" x="1012825" y="2300288"/>
          <p14:tracePt t="41692" x="1006475" y="2300288"/>
          <p14:tracePt t="42331" x="1012825" y="2312988"/>
          <p14:tracePt t="42339" x="1019175" y="2332038"/>
          <p14:tracePt t="42343" x="1025525" y="2338388"/>
          <p14:tracePt t="42350" x="1038225" y="2351088"/>
          <p14:tracePt t="42356" x="1044575" y="2365375"/>
          <p14:tracePt t="42370" x="1050925" y="2378075"/>
          <p14:tracePt t="42377" x="1063625" y="2390775"/>
          <p14:tracePt t="42385" x="1069975" y="2403475"/>
          <p14:tracePt t="42398" x="1069975" y="2409825"/>
          <p14:tracePt t="42405" x="1076325" y="2422525"/>
          <p14:tracePt t="42412" x="1082675" y="2422525"/>
          <p14:tracePt t="42418" x="1089025" y="2428875"/>
          <p14:tracePt t="42428" x="1089025" y="2435225"/>
          <p14:tracePt t="42438" x="1095375" y="2435225"/>
          <p14:tracePt t="42453" x="1101725" y="2441575"/>
          <p14:tracePt t="42457" x="1108075" y="2441575"/>
          <p14:tracePt t="42463" x="1108075" y="2447925"/>
          <p14:tracePt t="42468" x="1114425" y="2447925"/>
          <p14:tracePt t="42476" x="1120775" y="2454275"/>
          <p14:tracePt t="42490" x="1127125" y="2454275"/>
          <p14:tracePt t="42502" x="1133475" y="2454275"/>
          <p14:tracePt t="42509" x="1139825" y="2454275"/>
          <p14:tracePt t="42516" x="1147763" y="2454275"/>
          <p14:tracePt t="42523" x="1154113" y="2454275"/>
          <p14:tracePt t="42531" x="1160463" y="2454275"/>
          <p14:tracePt t="42537" x="1166813" y="2447925"/>
          <p14:tracePt t="42546" x="1173163" y="2447925"/>
          <p14:tracePt t="42553" x="1179513" y="2441575"/>
          <p14:tracePt t="42558" x="1192213" y="2441575"/>
          <p14:tracePt t="42564" x="1204913" y="2441575"/>
          <p14:tracePt t="42571" x="1223963" y="2435225"/>
          <p14:tracePt t="42578" x="1236663" y="2435225"/>
          <p14:tracePt t="42585" x="1255713" y="2428875"/>
          <p14:tracePt t="42592" x="1262063" y="2422525"/>
          <p14:tracePt t="42599" x="1281113" y="2422525"/>
          <p14:tracePt t="42606" x="1293813" y="2416175"/>
          <p14:tracePt t="42613" x="1300163" y="2409825"/>
          <p14:tracePt t="42620" x="1312863" y="2409825"/>
          <p14:tracePt t="42627" x="1325563" y="2403475"/>
          <p14:tracePt t="42636" x="1331913" y="2403475"/>
          <p14:tracePt t="42644" x="1344613" y="2403475"/>
          <p14:tracePt t="42646" x="1350963" y="2397125"/>
          <p14:tracePt t="42657" x="1357313" y="2397125"/>
          <p14:tracePt t="42673" x="1376363" y="2397125"/>
          <p14:tracePt t="42674" x="1382713" y="2390775"/>
          <p14:tracePt t="42682" x="1395413" y="2390775"/>
          <p14:tracePt t="42689" x="1414463" y="2384425"/>
          <p14:tracePt t="42696" x="1427163" y="2384425"/>
          <p14:tracePt t="42703" x="1439863" y="2384425"/>
          <p14:tracePt t="42710" x="1458913" y="2378075"/>
          <p14:tracePt t="42716" x="1471613" y="2378075"/>
          <p14:tracePt t="42724" x="1490663" y="2378075"/>
          <p14:tracePt t="42733" x="1516063" y="2378075"/>
          <p14:tracePt t="42737" x="1528763" y="2378075"/>
          <p14:tracePt t="42745" x="1547813" y="2378075"/>
          <p14:tracePt t="42752" x="1566863" y="2378075"/>
          <p14:tracePt t="42758" x="1579563" y="2378075"/>
          <p14:tracePt t="42766" x="1598613" y="2378075"/>
          <p14:tracePt t="42772" x="1619250" y="2384425"/>
          <p14:tracePt t="42779" x="1638300" y="2390775"/>
          <p14:tracePt t="42786" x="1651000" y="2397125"/>
          <p14:tracePt t="42795" x="1670050" y="2403475"/>
          <p14:tracePt t="42803" x="1682750" y="2403475"/>
          <p14:tracePt t="42810" x="1695450" y="2409825"/>
          <p14:tracePt t="42813" x="1708150" y="2416175"/>
          <p14:tracePt t="42820" x="1720850" y="2422525"/>
          <p14:tracePt t="42828" x="1733550" y="2428875"/>
          <p14:tracePt t="42837" x="1733550" y="2435225"/>
          <p14:tracePt t="42844" x="1746250" y="2435225"/>
          <p14:tracePt t="42848" x="1752600" y="2441575"/>
          <p14:tracePt t="42857" x="1752600" y="2447925"/>
          <p14:tracePt t="42868" x="1758950" y="2454275"/>
          <p14:tracePt t="42874" x="1765300" y="2454275"/>
          <p14:tracePt t="42887" x="1765300" y="2460625"/>
          <p14:tracePt t="42902" x="1765300" y="2466975"/>
          <p14:tracePt t="42907" x="1765300" y="2473325"/>
          <p14:tracePt t="42910" x="1765300" y="2479675"/>
          <p14:tracePt t="42918" x="1765300" y="2486025"/>
          <p14:tracePt t="42938" x="1765300" y="2492375"/>
          <p14:tracePt t="42945" x="1765300" y="2498725"/>
          <p14:tracePt t="42952" x="1765300" y="2505075"/>
          <p14:tracePt t="42959" x="1758950" y="2511425"/>
          <p14:tracePt t="42967" x="1752600" y="2524125"/>
          <p14:tracePt t="42973" x="1746250" y="2530475"/>
          <p14:tracePt t="42981" x="1739900" y="2543175"/>
          <p14:tracePt t="42989" x="1720850" y="2549525"/>
          <p14:tracePt t="42996" x="1708150" y="2568575"/>
          <p14:tracePt t="43006" x="1689100" y="2581275"/>
          <p14:tracePt t="43010" x="1676400" y="2587625"/>
          <p14:tracePt t="43014" x="1657350" y="2606675"/>
          <p14:tracePt t="43024" x="1638300" y="2619375"/>
          <p14:tracePt t="43034" x="1619250" y="2632075"/>
          <p14:tracePt t="43039" x="1606550" y="2638425"/>
          <p14:tracePt t="43041" x="1592263" y="2651125"/>
          <p14:tracePt t="43049" x="1585913" y="2657475"/>
          <p14:tracePt t="43056" x="1573213" y="2657475"/>
          <p14:tracePt t="43067" x="1566863" y="2657475"/>
          <p14:tracePt t="43075" x="1560513" y="2663825"/>
          <p14:tracePt t="43076" x="1554163" y="2670175"/>
          <p14:tracePt t="43084" x="1547813" y="2670175"/>
          <p14:tracePt t="43091" x="1541463" y="2670175"/>
          <p14:tracePt t="43100" x="1535113" y="2670175"/>
          <p14:tracePt t="43106" x="1528763" y="2676525"/>
          <p14:tracePt t="43113" x="1522413" y="2676525"/>
          <p14:tracePt t="43120" x="1516063" y="2682875"/>
          <p14:tracePt t="43133" x="1509713" y="2682875"/>
          <p14:tracePt t="43139" x="1509713" y="2689225"/>
          <p14:tracePt t="43148" x="1503363" y="2689225"/>
          <p14:tracePt t="43153" x="1497013" y="2689225"/>
          <p14:tracePt t="43167" x="1490663" y="2689225"/>
          <p14:tracePt t="43182" x="1484313" y="2689225"/>
          <p14:tracePt t="43190" x="1484313" y="2695575"/>
          <p14:tracePt t="44974" x="1477963" y="2695575"/>
          <p14:tracePt t="45089" x="1477963" y="2701925"/>
          <p14:tracePt t="45615" x="1465263" y="2701925"/>
          <p14:tracePt t="45621" x="1446213" y="2708275"/>
          <p14:tracePt t="45629" x="1414463" y="2714625"/>
          <p14:tracePt t="45638" x="1389063" y="2720975"/>
          <p14:tracePt t="45641" x="1363663" y="2720975"/>
          <p14:tracePt t="45651" x="1331913" y="2727325"/>
          <p14:tracePt t="45656" x="1293813" y="2740025"/>
          <p14:tracePt t="45661" x="1262063" y="2746375"/>
          <p14:tracePt t="45668" x="1236663" y="2752725"/>
          <p14:tracePt t="45675" x="1211263" y="2759075"/>
          <p14:tracePt t="45682" x="1192213" y="2765425"/>
          <p14:tracePt t="45689" x="1179513" y="2771775"/>
          <p14:tracePt t="45696" x="1166813" y="2778125"/>
          <p14:tracePt t="45702" x="1154113" y="2784475"/>
          <p14:tracePt t="45709" x="1147763" y="2784475"/>
          <p14:tracePt t="45716" x="1133475" y="2784475"/>
          <p14:tracePt t="45725" x="1127125" y="2784475"/>
          <p14:tracePt t="45736" x="1120775" y="2792413"/>
          <p14:tracePt t="45741" x="1114425" y="2798763"/>
          <p14:tracePt t="45748" x="1108075" y="2798763"/>
          <p14:tracePt t="45753" x="1101725" y="2805113"/>
          <p14:tracePt t="45765" x="1095375" y="2811463"/>
          <p14:tracePt t="45771" x="1089025" y="2817813"/>
          <p14:tracePt t="45795" x="1089025" y="2824163"/>
          <p14:tracePt t="45803" x="1082675" y="2830513"/>
          <p14:tracePt t="45810" x="1076325" y="2836863"/>
          <p14:tracePt t="45820" x="1069975" y="2843213"/>
          <p14:tracePt t="45830" x="1069975" y="2855913"/>
          <p14:tracePt t="45842" x="1069975" y="2868613"/>
          <p14:tracePt t="45849" x="1069975" y="2874963"/>
          <p14:tracePt t="45855" x="1063625" y="2881313"/>
          <p14:tracePt t="45862" x="1063625" y="2894013"/>
          <p14:tracePt t="45869" x="1057275" y="2900363"/>
          <p14:tracePt t="45876" x="1057275" y="2913063"/>
          <p14:tracePt t="45883" x="1057275" y="2919413"/>
          <p14:tracePt t="45893" x="1057275" y="2925763"/>
          <p14:tracePt t="45902" x="1057275" y="2932113"/>
          <p14:tracePt t="45906" x="1057275" y="2938463"/>
          <p14:tracePt t="45910" x="1057275" y="2944813"/>
          <p14:tracePt t="45917" x="1057275" y="2951163"/>
          <p14:tracePt t="45932" x="1057275" y="2957513"/>
          <p14:tracePt t="45938" x="1057275" y="2970213"/>
          <p14:tracePt t="45951" x="1057275" y="2976563"/>
          <p14:tracePt t="45959" x="1057275" y="2982913"/>
          <p14:tracePt t="45966" x="1057275" y="2989263"/>
          <p14:tracePt t="45996" x="1057275" y="2995613"/>
          <p14:tracePt t="46009" x="1057275" y="3001963"/>
          <p14:tracePt t="46029" x="1063625" y="3001963"/>
          <p14:tracePt t="46043" x="1063625" y="3008313"/>
          <p14:tracePt t="46057" x="1063625" y="3014663"/>
          <p14:tracePt t="46069" x="1069975" y="3014663"/>
          <p14:tracePt t="46076" x="1076325" y="3014663"/>
          <p14:tracePt t="46090" x="1076325" y="3021013"/>
          <p14:tracePt t="46097" x="1082675" y="3021013"/>
          <p14:tracePt t="46104" x="1089025" y="3021013"/>
          <p14:tracePt t="46112" x="1095375" y="3021013"/>
          <p14:tracePt t="46125" x="1101725" y="3021013"/>
          <p14:tracePt t="46132" x="1108075" y="3021013"/>
          <p14:tracePt t="46153" x="1114425" y="3021013"/>
          <p14:tracePt t="46160" x="1120775" y="3021013"/>
          <p14:tracePt t="46167" x="1127125" y="3021013"/>
          <p14:tracePt t="46174" x="1133475" y="3021013"/>
          <p14:tracePt t="46183" x="1139825" y="3021013"/>
          <p14:tracePt t="46187" x="1147763" y="3021013"/>
          <p14:tracePt t="46196" x="1154113" y="3021013"/>
          <p14:tracePt t="46206" x="1166813" y="3021013"/>
          <p14:tracePt t="46210" x="1173163" y="3021013"/>
          <p14:tracePt t="46215" x="1185863" y="3021013"/>
          <p14:tracePt t="46224" x="1211263" y="3021013"/>
          <p14:tracePt t="46230" x="1223963" y="3021013"/>
          <p14:tracePt t="46237" x="1249363" y="3021013"/>
          <p14:tracePt t="46244" x="1274763" y="3021013"/>
          <p14:tracePt t="46249" x="1293813" y="3021013"/>
          <p14:tracePt t="46257" x="1325563" y="3021013"/>
          <p14:tracePt t="46272" x="1370013" y="3021013"/>
          <p14:tracePt t="46279" x="1395413" y="3021013"/>
          <p14:tracePt t="46286" x="1414463" y="3021013"/>
          <p14:tracePt t="46293" x="1433513" y="3021013"/>
          <p14:tracePt t="46297" x="1446213" y="3021013"/>
          <p14:tracePt t="46305" x="1452563" y="3021013"/>
          <p14:tracePt t="46312" x="1471613" y="3014663"/>
          <p14:tracePt t="46319" x="1484313" y="3014663"/>
          <p14:tracePt t="46326" x="1490663" y="3014663"/>
          <p14:tracePt t="46333" x="1503363" y="3014663"/>
          <p14:tracePt t="46343" x="1516063" y="3008313"/>
          <p14:tracePt t="46347" x="1522413" y="3008313"/>
          <p14:tracePt t="46353" x="1528763" y="3008313"/>
          <p14:tracePt t="46365" x="1541463" y="3001963"/>
          <p14:tracePt t="46376" x="1547813" y="2995613"/>
          <p14:tracePt t="46384" x="1554163" y="2995613"/>
          <p14:tracePt t="46389" x="1560513" y="2989263"/>
          <p14:tracePt t="46395" x="1566863" y="2989263"/>
          <p14:tracePt t="46402" x="1573213" y="2989263"/>
          <p14:tracePt t="46411" x="1579563" y="2989263"/>
          <p14:tracePt t="46421" x="1585913" y="2989263"/>
          <p14:tracePt t="46425" x="1592263" y="2982913"/>
          <p14:tracePt t="46437" x="1598613" y="2976563"/>
          <p14:tracePt t="46444" x="1606550" y="2976563"/>
          <p14:tracePt t="46458" x="1612900" y="2970213"/>
          <p14:tracePt t="46465" x="1619250" y="2963863"/>
          <p14:tracePt t="46472" x="1625600" y="2957513"/>
          <p14:tracePt t="46478" x="1631950" y="2957513"/>
          <p14:tracePt t="46485" x="1638300" y="2957513"/>
          <p14:tracePt t="46492" x="1638300" y="2951163"/>
          <p14:tracePt t="46499" x="1644650" y="2944813"/>
          <p14:tracePt t="46508" x="1657350" y="2938463"/>
          <p14:tracePt t="46520" x="1663700" y="2932113"/>
          <p14:tracePt t="46527" x="1676400" y="2925763"/>
          <p14:tracePt t="46533" x="1682750" y="2919413"/>
          <p14:tracePt t="46541" x="1682750" y="2913063"/>
          <p14:tracePt t="46551" x="1689100" y="2906713"/>
          <p14:tracePt t="46559" x="1695450" y="2900363"/>
          <p14:tracePt t="46561" x="1701800" y="2894013"/>
          <p14:tracePt t="46568" x="1701800" y="2887663"/>
          <p14:tracePt t="46576" x="1708150" y="2881313"/>
          <p14:tracePt t="46582" x="1714500" y="2874963"/>
          <p14:tracePt t="46589" x="1714500" y="2868613"/>
          <p14:tracePt t="46595" x="1714500" y="2862263"/>
          <p14:tracePt t="46603" x="1720850" y="2855913"/>
          <p14:tracePt t="46610" x="1720850" y="2843213"/>
          <p14:tracePt t="46624" x="1727200" y="2830513"/>
          <p14:tracePt t="46630" x="1727200" y="2811463"/>
          <p14:tracePt t="46637" x="1727200" y="2805113"/>
          <p14:tracePt t="46644" x="1727200" y="2784475"/>
          <p14:tracePt t="46651" x="1727200" y="2759075"/>
          <p14:tracePt t="46658" x="1714500" y="2733675"/>
          <p14:tracePt t="46665" x="1701800" y="2708275"/>
          <p14:tracePt t="46672" x="1689100" y="2689225"/>
          <p14:tracePt t="46679" x="1676400" y="2663825"/>
          <p14:tracePt t="46686" x="1651000" y="2619375"/>
          <p14:tracePt t="46693" x="1631950" y="2593975"/>
          <p14:tracePt t="46700" x="1612900" y="2555875"/>
          <p14:tracePt t="46709" x="1585913" y="2524125"/>
          <p14:tracePt t="46718" x="1573213" y="2498725"/>
          <p14:tracePt t="46725" x="1560513" y="2479675"/>
          <p14:tracePt t="46731" x="1554163" y="2473325"/>
          <p14:tracePt t="46736" x="1541463" y="2454275"/>
          <p14:tracePt t="46741" x="1535113" y="2428875"/>
          <p14:tracePt t="46749" x="1516063" y="2409825"/>
          <p14:tracePt t="46755" x="1503363" y="2384425"/>
          <p14:tracePt t="46763" x="1490663" y="2359025"/>
          <p14:tracePt t="46769" x="1471613" y="2319338"/>
          <p14:tracePt t="46776" x="1465263" y="2287588"/>
          <p14:tracePt t="46783" x="1452563" y="2249488"/>
          <p14:tracePt t="46790" x="1439863" y="2217738"/>
          <p14:tracePt t="46798" x="1433513" y="2192338"/>
          <p14:tracePt t="46806" x="1427163" y="2166938"/>
          <p14:tracePt t="46813" x="1414463" y="2147888"/>
          <p14:tracePt t="46823" x="1408113" y="2128838"/>
          <p14:tracePt t="46824" x="1408113" y="2122488"/>
          <p14:tracePt t="46832" x="1401763" y="2109788"/>
          <p14:tracePt t="46838" x="1395413" y="2097088"/>
          <p14:tracePt t="46845" x="1395413" y="2090738"/>
          <p14:tracePt t="46854" x="1382713" y="2084388"/>
          <p14:tracePt t="46862" x="1376363" y="2071688"/>
          <p14:tracePt t="46875" x="1357313" y="2052638"/>
          <p14:tracePt t="46883" x="1357313" y="2046288"/>
          <p14:tracePt t="46888" x="1350963" y="2039938"/>
          <p14:tracePt t="46893" x="1338263" y="2033588"/>
          <p14:tracePt t="46900" x="1325563" y="2027238"/>
          <p14:tracePt t="46915" x="1306513" y="2020888"/>
          <p14:tracePt t="46921" x="1287463" y="2020888"/>
          <p14:tracePt t="46928" x="1281113" y="2020888"/>
          <p14:tracePt t="46935" x="1262063" y="2020888"/>
          <p14:tracePt t="46944" x="1249363" y="2020888"/>
          <p14:tracePt t="46950" x="1236663" y="2020888"/>
          <p14:tracePt t="46959" x="1217613" y="2027238"/>
          <p14:tracePt t="46965" x="1204913" y="2027238"/>
          <p14:tracePt t="46970" x="1192213" y="2033588"/>
          <p14:tracePt t="46980" x="1173163" y="2039938"/>
          <p14:tracePt t="46987" x="1147763" y="2052638"/>
          <p14:tracePt t="46990" x="1127125" y="2058988"/>
          <p14:tracePt t="46997" x="1108075" y="2065338"/>
          <p14:tracePt t="47004" x="1095375" y="2078038"/>
          <p14:tracePt t="47013" x="1076325" y="2084388"/>
          <p14:tracePt t="47021" x="1057275" y="2090738"/>
          <p14:tracePt t="47024" x="1044575" y="2103438"/>
          <p14:tracePt t="47033" x="1031875" y="2109788"/>
          <p14:tracePt t="47040" x="1019175" y="2128838"/>
          <p14:tracePt t="47049" x="1000125" y="2141538"/>
          <p14:tracePt t="47054" x="987425" y="2154238"/>
          <p14:tracePt t="47059" x="974725" y="2160588"/>
          <p14:tracePt t="47067" x="962025" y="2179638"/>
          <p14:tracePt t="47074" x="962025" y="2192338"/>
          <p14:tracePt t="47081" x="949325" y="2211388"/>
          <p14:tracePt t="47087" x="936625" y="2224088"/>
          <p14:tracePt t="47095" x="930275" y="2236788"/>
          <p14:tracePt t="47101" x="923925" y="2249488"/>
          <p14:tracePt t="47110" x="911225" y="2268538"/>
          <p14:tracePt t="47118" x="904875" y="2274888"/>
          <p14:tracePt t="47125" x="904875" y="2287588"/>
          <p14:tracePt t="47128" x="904875" y="2293938"/>
          <p14:tracePt t="47136" x="904875" y="2300288"/>
          <p14:tracePt t="47143" x="898525" y="2306638"/>
          <p14:tracePt t="47152" x="898525" y="2312988"/>
          <p14:tracePt t="47159" x="898525" y="2319338"/>
          <p14:tracePt t="47173" x="898525" y="2325688"/>
          <p14:tracePt t="47180" x="898525" y="2332038"/>
          <p14:tracePt t="47193" x="898525" y="2338388"/>
          <p14:tracePt t="47198" x="898525" y="2344738"/>
          <p14:tracePt t="47230" x="904875" y="2344738"/>
          <p14:tracePt t="47236" x="911225" y="2351088"/>
          <p14:tracePt t="47242" x="917575" y="2359025"/>
          <p14:tracePt t="47251" x="930275" y="2365375"/>
          <p14:tracePt t="47254" x="949325" y="2371725"/>
          <p14:tracePt t="47260" x="974725" y="2371725"/>
          <p14:tracePt t="47267" x="1006475" y="2371725"/>
          <p14:tracePt t="47276" x="1038225" y="2378075"/>
          <p14:tracePt t="47282" x="1082675" y="2378075"/>
          <p14:tracePt t="47290" x="1114425" y="2378075"/>
          <p14:tracePt t="47298" x="1147763" y="2378075"/>
          <p14:tracePt t="47304" x="1179513" y="2378075"/>
          <p14:tracePt t="47309" x="1204913" y="2371725"/>
          <p14:tracePt t="47316" x="1230313" y="2365375"/>
          <p14:tracePt t="47325" x="1249363" y="2359025"/>
          <p14:tracePt t="47335" x="1262063" y="2351088"/>
          <p14:tracePt t="47341" x="1268413" y="2344738"/>
          <p14:tracePt t="47343" x="1281113" y="2332038"/>
          <p14:tracePt t="47351" x="1287463" y="2332038"/>
          <p14:tracePt t="47361" x="1293813" y="2332038"/>
          <p14:tracePt t="47370" x="1293813" y="2325688"/>
          <p14:tracePt t="47374" x="1300163" y="2319338"/>
          <p14:tracePt t="47385" x="1306513" y="2312988"/>
          <p14:tracePt t="47392" x="1306513" y="2306638"/>
          <p14:tracePt t="47400" x="1306513" y="2300288"/>
          <p14:tracePt t="47427" x="1300163" y="2293938"/>
          <p14:tracePt t="47441" x="1293813" y="2287588"/>
          <p14:tracePt t="47449" x="1281113" y="2287588"/>
          <p14:tracePt t="47455" x="1268413" y="2281238"/>
          <p14:tracePt t="47462" x="1255713" y="2281238"/>
          <p14:tracePt t="47468" x="1236663" y="2281238"/>
          <p14:tracePt t="47476" x="1230313" y="2281238"/>
          <p14:tracePt t="47483" x="1211263" y="2281238"/>
          <p14:tracePt t="47489" x="1198563" y="2281238"/>
          <p14:tracePt t="47503" x="1185863" y="2281238"/>
          <p14:tracePt t="47517" x="1179513" y="2281238"/>
          <p14:tracePt t="47524" x="1166813" y="2287588"/>
          <p14:tracePt t="47538" x="1166813" y="2293938"/>
          <p14:tracePt t="47545" x="1160463" y="2293938"/>
          <p14:tracePt t="47552" x="1154113" y="2293938"/>
          <p14:tracePt t="47575" x="1154113" y="2300288"/>
          <p14:tracePt t="47591" x="1154113" y="2306638"/>
          <p14:tracePt t="47608" x="1154113" y="2312988"/>
          <p14:tracePt t="47613" x="1154113" y="2319338"/>
          <p14:tracePt t="47622" x="1160463" y="2325688"/>
          <p14:tracePt t="47627" x="1173163" y="2325688"/>
          <p14:tracePt t="47635" x="1185863" y="2338388"/>
          <p14:tracePt t="47642" x="1198563" y="2344738"/>
          <p14:tracePt t="47649" x="1211263" y="2351088"/>
          <p14:tracePt t="47655" x="1230313" y="2359025"/>
          <p14:tracePt t="47672" x="1268413" y="2365375"/>
          <p14:tracePt t="47678" x="1281113" y="2371725"/>
          <p14:tracePt t="47683" x="1300163" y="2371725"/>
          <p14:tracePt t="47690" x="1319213" y="2371725"/>
          <p14:tracePt t="47697" x="1331913" y="2371725"/>
          <p14:tracePt t="47704" x="1344613" y="2371725"/>
          <p14:tracePt t="47711" x="1363663" y="2371725"/>
          <p14:tracePt t="47725" x="1376363" y="2371725"/>
          <p14:tracePt t="47734" x="1376363" y="2365375"/>
          <p14:tracePt t="47740" x="1389063" y="2365375"/>
          <p14:tracePt t="47751" x="1395413" y="2365375"/>
          <p14:tracePt t="47760" x="1408113" y="2359025"/>
          <p14:tracePt t="47767" x="1427163" y="2359025"/>
          <p14:tracePt t="47773" x="1439863" y="2359025"/>
          <p14:tracePt t="47781" x="1458913" y="2351088"/>
          <p14:tracePt t="47787" x="1490663" y="2351088"/>
          <p14:tracePt t="47794" x="1522413" y="2344738"/>
          <p14:tracePt t="47801" x="1566863" y="2344738"/>
          <p14:tracePt t="47814" x="1625600" y="2344738"/>
          <p14:tracePt t="47816" x="1695450" y="2344738"/>
          <p14:tracePt t="47821" x="1765300" y="2344738"/>
          <p14:tracePt t="47829" x="1816100" y="2351088"/>
          <p14:tracePt t="47836" x="1873250" y="2351088"/>
          <p14:tracePt t="47842" x="1917700" y="2371725"/>
          <p14:tracePt t="47850" x="1949450" y="2378075"/>
          <p14:tracePt t="47856" x="1974850" y="2384425"/>
          <p14:tracePt t="47867" x="2000250" y="2397125"/>
          <p14:tracePt t="47875" x="2019300" y="2403475"/>
          <p14:tracePt t="47876" x="2038350" y="2409825"/>
          <p14:tracePt t="47884" x="2051050" y="2422525"/>
          <p14:tracePt t="47891" x="2065338" y="2428875"/>
          <p14:tracePt t="47902" x="2078038" y="2441575"/>
          <p14:tracePt t="47909" x="2090738" y="2460625"/>
          <p14:tracePt t="47913" x="2103438" y="2479675"/>
          <p14:tracePt t="47919" x="2116138" y="2498725"/>
          <p14:tracePt t="47926" x="2122488" y="2511425"/>
          <p14:tracePt t="47933" x="2122488" y="2536825"/>
          <p14:tracePt t="47940" x="2128838" y="2555875"/>
          <p14:tracePt t="47947" x="2128838" y="2574925"/>
          <p14:tracePt t="47953" x="2135188" y="2581275"/>
          <p14:tracePt t="47960" x="2135188" y="2593975"/>
          <p14:tracePt t="47967" x="2135188" y="2600325"/>
          <p14:tracePt t="47977" x="2135188" y="2613025"/>
          <p14:tracePt t="47994" x="2135188" y="2619375"/>
          <p14:tracePt t="48001" x="2135188" y="2625725"/>
          <p14:tracePt t="48004" x="2135188" y="2632075"/>
          <p14:tracePt t="48008" x="2135188" y="2638425"/>
          <p14:tracePt t="48025" x="2135188" y="2644775"/>
          <p14:tracePt t="48034" x="2135188" y="2651125"/>
          <p14:tracePt t="48365" x="2173288" y="2651125"/>
          <p14:tracePt t="48373" x="2236788" y="2651125"/>
          <p14:tracePt t="48379" x="2293938" y="2651125"/>
          <p14:tracePt t="48387" x="2332038" y="2651125"/>
          <p14:tracePt t="48390" x="2389188" y="2651125"/>
          <p14:tracePt t="48402" x="2439988" y="2651125"/>
          <p14:tracePt t="48407" x="2497138" y="2651125"/>
          <p14:tracePt t="48412" x="2562225" y="2657475"/>
          <p14:tracePt t="48418" x="2638425" y="2663825"/>
          <p14:tracePt t="48425" x="2720975" y="2676525"/>
          <p14:tracePt t="48436" x="2797175" y="2682875"/>
          <p14:tracePt t="48440" x="2860675" y="2689225"/>
          <p14:tracePt t="48446" x="2924175" y="2708275"/>
          <p14:tracePt t="48453" x="2982913" y="2714625"/>
          <p14:tracePt t="48460" x="3040063" y="2720975"/>
          <p14:tracePt t="48466" x="3090863" y="2733675"/>
          <p14:tracePt t="48473" x="3160713" y="2740025"/>
          <p14:tracePt t="48482" x="3192463" y="2746375"/>
          <p14:tracePt t="48487" x="3236913" y="2752725"/>
          <p14:tracePt t="48494" x="3268663" y="2759075"/>
          <p14:tracePt t="48501" x="3306763" y="2759075"/>
          <p14:tracePt t="48508" x="3325813" y="2765425"/>
          <p14:tracePt t="48516" x="3370263" y="2771775"/>
          <p14:tracePt t="48524" x="3408363" y="2778125"/>
          <p14:tracePt t="48531" x="3441700" y="2778125"/>
          <p14:tracePt t="48539" x="3473450" y="2792413"/>
          <p14:tracePt t="48543" x="3498850" y="2792413"/>
          <p14:tracePt t="48550" x="3524250" y="2792413"/>
          <p14:tracePt t="48559" x="3549650" y="2798763"/>
          <p14:tracePt t="48567" x="3568700" y="2798763"/>
          <p14:tracePt t="48573" x="3575050" y="2798763"/>
          <p14:tracePt t="48577" x="3587750" y="2798763"/>
          <p14:tracePt t="48592" x="3594100" y="2798763"/>
          <p14:tracePt t="48598" x="3600450" y="2798763"/>
          <p14:tracePt t="48607" x="3606800" y="2798763"/>
          <p14:tracePt t="48635" x="3606800" y="2792413"/>
          <p14:tracePt t="48991" x="3619500" y="2792413"/>
          <p14:tracePt t="48994" x="3632200" y="2792413"/>
          <p14:tracePt t="49000" x="3651250" y="2792413"/>
          <p14:tracePt t="49007" x="3676650" y="2792413"/>
          <p14:tracePt t="49014" x="3708400" y="2792413"/>
          <p14:tracePt t="49020" x="3746500" y="2798763"/>
          <p14:tracePt t="49027" x="3790950" y="2811463"/>
          <p14:tracePt t="49034" x="3841750" y="2817813"/>
          <p14:tracePt t="49041" x="3887788" y="2817813"/>
          <p14:tracePt t="49051" x="3944938" y="2824163"/>
          <p14:tracePt t="49057" x="3989388" y="2830513"/>
          <p14:tracePt t="49061" x="4021138" y="2836863"/>
          <p14:tracePt t="49071" x="4052888" y="2843213"/>
          <p14:tracePt t="49079" x="4090988" y="2849563"/>
          <p14:tracePt t="49086" x="4116388" y="2849563"/>
          <p14:tracePt t="49089" x="4135438" y="2855913"/>
          <p14:tracePt t="49098" x="4160838" y="2855913"/>
          <p14:tracePt t="49103" x="4179888" y="2855913"/>
          <p14:tracePt t="49111" x="4186238" y="2862263"/>
          <p14:tracePt t="49117" x="4205288" y="2862263"/>
          <p14:tracePt t="49124" x="4224338" y="2868613"/>
          <p14:tracePt t="49132" x="4230688" y="2868613"/>
          <p14:tracePt t="49148" x="4243388" y="2868613"/>
          <p14:tracePt t="49155" x="4249738" y="2868613"/>
          <p14:tracePt t="49167" x="4262438" y="2868613"/>
          <p14:tracePt t="49182" x="4268788" y="2868613"/>
          <p14:tracePt t="49474" x="4268788" y="2843213"/>
          <p14:tracePt t="49477" x="4268788" y="2798763"/>
          <p14:tracePt t="49484" x="4268788" y="2771775"/>
          <p14:tracePt t="49492" x="4268788" y="2740025"/>
          <p14:tracePt t="49500" x="4268788" y="2714625"/>
          <p14:tracePt t="49507" x="4268788" y="2701925"/>
          <p14:tracePt t="49517" x="4268788" y="2682875"/>
          <p14:tracePt t="49520" x="4268788" y="2670175"/>
          <p14:tracePt t="49526" x="4268788" y="2657475"/>
          <p14:tracePt t="49534" x="4268788" y="2644775"/>
          <p14:tracePt t="49540" x="4268788" y="2638425"/>
          <p14:tracePt t="49547" x="4268788" y="2625725"/>
          <p14:tracePt t="49554" x="4268788" y="2613025"/>
          <p14:tracePt t="49561" x="4268788" y="2606675"/>
          <p14:tracePt t="49567" x="4262438" y="2600325"/>
          <p14:tracePt t="49577" x="4256088" y="2587625"/>
          <p14:tracePt t="49590" x="4249738" y="2581275"/>
          <p14:tracePt t="49596" x="4243388" y="2574925"/>
          <p14:tracePt t="49604" x="4230688" y="2568575"/>
          <p14:tracePt t="49609" x="4224338" y="2568575"/>
          <p14:tracePt t="49617" x="4211638" y="2562225"/>
          <p14:tracePt t="49623" x="4192588" y="2555875"/>
          <p14:tracePt t="49635" x="4167188" y="2549525"/>
          <p14:tracePt t="49646" x="4084638" y="2549525"/>
          <p14:tracePt t="49650" x="3995738" y="2536825"/>
          <p14:tracePt t="49658" x="3900488" y="2536825"/>
          <p14:tracePt t="49664" x="3771900" y="2536825"/>
          <p14:tracePt t="49671" x="3657600" y="2536825"/>
          <p14:tracePt t="49681" x="3549650" y="2543175"/>
          <p14:tracePt t="49685" x="3448050" y="2549525"/>
          <p14:tracePt t="49693" x="3351213" y="2549525"/>
          <p14:tracePt t="49702" x="3255963" y="2562225"/>
          <p14:tracePt t="49709" x="3167063" y="2568575"/>
          <p14:tracePt t="49716" x="3097213" y="2574925"/>
          <p14:tracePt t="49722" x="3027363" y="2587625"/>
          <p14:tracePt t="49728" x="2955925" y="2587625"/>
          <p14:tracePt t="49736" x="2892425" y="2593975"/>
          <p14:tracePt t="49743" x="2822575" y="2593975"/>
          <p14:tracePt t="49755" x="2740025" y="2600325"/>
          <p14:tracePt t="49762" x="2695575" y="2606675"/>
          <p14:tracePt t="49769" x="2670175" y="2613025"/>
          <p14:tracePt t="49775" x="2644775" y="2613025"/>
          <p14:tracePt t="49784" x="2619375" y="2619375"/>
          <p14:tracePt t="49791" x="2606675" y="2625725"/>
          <p14:tracePt t="49799" x="2587625" y="2625725"/>
          <p14:tracePt t="49805" x="2568575" y="2625725"/>
          <p14:tracePt t="49810" x="2543175" y="2632075"/>
          <p14:tracePt t="49818" x="2524125" y="2632075"/>
          <p14:tracePt t="49824" x="2503488" y="2638425"/>
          <p14:tracePt t="49832" x="2478088" y="2638425"/>
          <p14:tracePt t="49838" x="2452688" y="2638425"/>
          <p14:tracePt t="49845" x="2433638" y="2644775"/>
          <p14:tracePt t="49852" x="2408238" y="2651125"/>
          <p14:tracePt t="49858" x="2389188" y="2657475"/>
          <p14:tracePt t="49866" x="2363788" y="2657475"/>
          <p14:tracePt t="49873" x="2344738" y="2663825"/>
          <p14:tracePt t="49881" x="2332038" y="2670175"/>
          <p14:tracePt t="49897" x="2293938" y="2676525"/>
          <p14:tracePt t="49901" x="2274888" y="2682875"/>
          <p14:tracePt t="49907" x="2262188" y="2682875"/>
          <p14:tracePt t="49914" x="2236788" y="2689225"/>
          <p14:tracePt t="49921" x="2217738" y="2689225"/>
          <p14:tracePt t="49931" x="2211388" y="2695575"/>
          <p14:tracePt t="49936" x="2198688" y="2695575"/>
          <p14:tracePt t="49943" x="2185988" y="2701925"/>
          <p14:tracePt t="49952" x="2173288" y="2701925"/>
          <p14:tracePt t="49955" x="2160588" y="2701925"/>
          <p14:tracePt t="49964" x="2147888" y="2701925"/>
          <p14:tracePt t="49970" x="2141538" y="2708275"/>
          <p14:tracePt t="49977" x="2128838" y="2708275"/>
          <p14:tracePt t="49983" x="2122488" y="2708275"/>
          <p14:tracePt t="49991" x="2103438" y="2714625"/>
          <p14:tracePt t="49997" x="2090738" y="2714625"/>
          <p14:tracePt t="50004" x="2078038" y="2720975"/>
          <p14:tracePt t="50011" x="2071688" y="2720975"/>
          <p14:tracePt t="50021" x="2051050" y="2720975"/>
          <p14:tracePt t="50028" x="2038350" y="2720975"/>
          <p14:tracePt t="50034" x="2025650" y="2720975"/>
          <p14:tracePt t="50041" x="2006600" y="2727325"/>
          <p14:tracePt t="50045" x="1987550" y="2727325"/>
          <p14:tracePt t="50055" x="1974850" y="2733675"/>
          <p14:tracePt t="50062" x="1955800" y="2733675"/>
          <p14:tracePt t="50069" x="1936750" y="2740025"/>
          <p14:tracePt t="50073" x="1930400" y="2740025"/>
          <p14:tracePt t="50080" x="1917700" y="2740025"/>
          <p14:tracePt t="50087" x="1905000" y="2740025"/>
          <p14:tracePt t="50101" x="1892300" y="2740025"/>
          <p14:tracePt t="50108" x="1885950" y="2740025"/>
          <p14:tracePt t="50116" x="1879600" y="2740025"/>
          <p14:tracePt t="50121" x="1866900" y="2740025"/>
          <p14:tracePt t="50130" x="1860550" y="2740025"/>
          <p14:tracePt t="50136" x="1854200" y="2740025"/>
          <p14:tracePt t="50144" x="1847850" y="2740025"/>
          <p14:tracePt t="50159" x="1835150" y="2740025"/>
          <p14:tracePt t="50172" x="1828800" y="2740025"/>
          <p14:tracePt t="50181" x="1822450" y="2740025"/>
          <p14:tracePt t="50463" x="1803400" y="2740025"/>
          <p14:tracePt t="50467" x="1771650" y="2740025"/>
          <p14:tracePt t="50475" x="1727200" y="2727325"/>
          <p14:tracePt t="50483" x="1670050" y="2720975"/>
          <p14:tracePt t="50489" x="1625600" y="2708275"/>
          <p14:tracePt t="50496" x="1573213" y="2701925"/>
          <p14:tracePt t="50503" x="1528763" y="2689225"/>
          <p14:tracePt t="50510" x="1490663" y="2682875"/>
          <p14:tracePt t="50517" x="1465263" y="2676525"/>
          <p14:tracePt t="50524" x="1433513" y="2657475"/>
          <p14:tracePt t="50530" x="1408113" y="2644775"/>
          <p14:tracePt t="50537" x="1376363" y="2632075"/>
          <p14:tracePt t="50544" x="1363663" y="2625725"/>
          <p14:tracePt t="50551" x="1350963" y="2619375"/>
          <p14:tracePt t="50558" x="1331913" y="2606675"/>
          <p14:tracePt t="50565" x="1319213" y="2593975"/>
          <p14:tracePt t="50574" x="1306513" y="2574925"/>
          <p14:tracePt t="50586" x="1293813" y="2562225"/>
          <p14:tracePt t="50593" x="1268413" y="2530475"/>
          <p14:tracePt t="50600" x="1262063" y="2511425"/>
          <p14:tracePt t="50607" x="1249363" y="2492375"/>
          <p14:tracePt t="50614" x="1243013" y="2473325"/>
          <p14:tracePt t="50627" x="1230313" y="2447925"/>
          <p14:tracePt t="50634" x="1217613" y="2435225"/>
          <p14:tracePt t="50641" x="1217613" y="2422525"/>
          <p14:tracePt t="50648" x="1217613" y="2409825"/>
          <p14:tracePt t="50655" x="1211263" y="2409825"/>
          <p14:tracePt t="50662" x="1204913" y="2397125"/>
          <p14:tracePt t="50669" x="1204913" y="2384425"/>
          <p14:tracePt t="50676" x="1198563" y="2384425"/>
          <p14:tracePt t="50683" x="1198563" y="2371725"/>
          <p14:tracePt t="50690" x="1198563" y="2365375"/>
          <p14:tracePt t="50697" x="1192213" y="2344738"/>
          <p14:tracePt t="50704" x="1185863" y="2325688"/>
          <p14:tracePt t="50710" x="1185863" y="2306638"/>
          <p14:tracePt t="50717" x="1179513" y="2293938"/>
          <p14:tracePt t="50727" x="1173163" y="2268538"/>
          <p14:tracePt t="50735" x="1166813" y="2249488"/>
          <p14:tracePt t="50742" x="1166813" y="2224088"/>
          <p14:tracePt t="50746" x="1160463" y="2211388"/>
          <p14:tracePt t="50752" x="1154113" y="2185988"/>
          <p14:tracePt t="50760" x="1147763" y="2166938"/>
          <p14:tracePt t="50766" x="1139825" y="2147888"/>
          <p14:tracePt t="50773" x="1133475" y="2128838"/>
          <p14:tracePt t="50781" x="1127125" y="2122488"/>
          <p14:tracePt t="50787" x="1120775" y="2109788"/>
          <p14:tracePt t="50794" x="1120775" y="2103438"/>
          <p14:tracePt t="50801" x="1114425" y="2097088"/>
          <p14:tracePt t="50808" x="1108075" y="2090738"/>
          <p14:tracePt t="50815" x="1108075" y="2084388"/>
          <p14:tracePt t="50829" x="1101725" y="2078038"/>
          <p14:tracePt t="50836" x="1095375" y="2078038"/>
          <p14:tracePt t="50842" x="1089025" y="2078038"/>
          <p14:tracePt t="50849" x="1089025" y="2071688"/>
          <p14:tracePt t="50859" x="1082675" y="2071688"/>
          <p14:tracePt t="50875" x="1076325" y="2071688"/>
          <p14:tracePt t="50893" x="1069975" y="2071688"/>
          <p14:tracePt t="50903" x="1069975" y="2078038"/>
          <p14:tracePt t="50906" x="1063625" y="2078038"/>
          <p14:tracePt t="50913" x="1057275" y="2078038"/>
          <p14:tracePt t="50919" x="1057275" y="2084388"/>
          <p14:tracePt t="50926" x="1057275" y="2090738"/>
          <p14:tracePt t="50933" x="1057275" y="2097088"/>
          <p14:tracePt t="50939" x="1050925" y="2097088"/>
          <p14:tracePt t="50947" x="1050925" y="2103438"/>
          <p14:tracePt t="50953" x="1050925" y="2109788"/>
          <p14:tracePt t="50960" x="1044575" y="2109788"/>
          <p14:tracePt t="50967" x="1044575" y="2116138"/>
          <p14:tracePt t="50982" x="1044575" y="2122488"/>
          <p14:tracePt t="51002" x="1044575" y="2128838"/>
          <p14:tracePt t="51016" x="1044575" y="2135188"/>
          <p14:tracePt t="51022" x="1044575" y="2141538"/>
          <p14:tracePt t="51036" x="1044575" y="2147888"/>
          <p14:tracePt t="51043" x="1044575" y="2154238"/>
          <p14:tracePt t="51050" x="1044575" y="2160588"/>
          <p14:tracePt t="51057" x="1044575" y="2166938"/>
          <p14:tracePt t="51068" x="1044575" y="2173288"/>
          <p14:tracePt t="51080" x="1044575" y="2185988"/>
          <p14:tracePt t="51088" x="1044575" y="2198688"/>
          <p14:tracePt t="51092" x="1044575" y="2205038"/>
          <p14:tracePt t="51099" x="1044575" y="2211388"/>
          <p14:tracePt t="51105" x="1044575" y="2217738"/>
          <p14:tracePt t="51117" x="1044575" y="2230438"/>
          <p14:tracePt t="51123" x="1044575" y="2243138"/>
          <p14:tracePt t="51141" x="1038225" y="2268538"/>
          <p14:tracePt t="51146" x="1038225" y="2281238"/>
          <p14:tracePt t="51156" x="1038225" y="2293938"/>
          <p14:tracePt t="51166" x="1031875" y="2312988"/>
          <p14:tracePt t="51172" x="1031875" y="2338388"/>
          <p14:tracePt t="51174" x="1031875" y="2365375"/>
          <p14:tracePt t="51182" x="1025525" y="2390775"/>
          <p14:tracePt t="51188" x="1025525" y="2409825"/>
          <p14:tracePt t="51196" x="1019175" y="2435225"/>
          <p14:tracePt t="51203" x="1019175" y="2460625"/>
          <p14:tracePt t="51209" x="1019175" y="2486025"/>
          <p14:tracePt t="51217" x="1012825" y="2511425"/>
          <p14:tracePt t="51223" x="1012825" y="2530475"/>
          <p14:tracePt t="51231" x="1006475" y="2549525"/>
          <p14:tracePt t="51239" x="1006475" y="2574925"/>
          <p14:tracePt t="51247" x="1000125" y="2593975"/>
          <p14:tracePt t="51255" x="1000125" y="2613025"/>
          <p14:tracePt t="51259" x="1000125" y="2632075"/>
          <p14:tracePt t="51264" x="993775" y="2663825"/>
          <p14:tracePt t="51272" x="993775" y="2689225"/>
          <p14:tracePt t="51279" x="987425" y="2708275"/>
          <p14:tracePt t="51286" x="987425" y="2727325"/>
          <p14:tracePt t="51293" x="981075" y="2746375"/>
          <p14:tracePt t="51300" x="981075" y="2765425"/>
          <p14:tracePt t="51306" x="974725" y="2778125"/>
          <p14:tracePt t="51315" x="974725" y="2784475"/>
          <p14:tracePt t="51320" x="974725" y="2798763"/>
          <p14:tracePt t="51328" x="974725" y="2805113"/>
          <p14:tracePt t="51334" x="974725" y="2811463"/>
          <p14:tracePt t="51343" x="974725" y="2817813"/>
          <p14:tracePt t="51351" x="974725" y="2824163"/>
          <p14:tracePt t="51357" x="974725" y="2830513"/>
          <p14:tracePt t="51371" x="974725" y="2836863"/>
          <p14:tracePt t="51393" x="974725" y="2843213"/>
          <p14:tracePt t="51411" x="974725" y="2849563"/>
          <p14:tracePt t="51424" x="974725" y="2855913"/>
          <p14:tracePt t="51461" x="974725" y="2862263"/>
          <p14:tracePt t="51477" x="974725" y="2868613"/>
          <p14:tracePt t="51579" x="974725" y="2862263"/>
          <p14:tracePt t="51593" x="974725" y="2855913"/>
          <p14:tracePt t="51601" x="974725" y="2843213"/>
          <p14:tracePt t="51608" x="974725" y="2830513"/>
          <p14:tracePt t="51611" x="974725" y="2811463"/>
          <p14:tracePt t="51620" x="981075" y="2784475"/>
          <p14:tracePt t="51627" x="987425" y="2759075"/>
          <p14:tracePt t="51633" x="993775" y="2714625"/>
          <p14:tracePt t="51639" x="1000125" y="2670175"/>
          <p14:tracePt t="51646" x="1006475" y="2644775"/>
          <p14:tracePt t="51655" x="1019175" y="2600325"/>
          <p14:tracePt t="51663" x="1019175" y="2562225"/>
          <p14:tracePt t="51672" x="1025525" y="2524125"/>
          <p14:tracePt t="51677" x="1031875" y="2492375"/>
          <p14:tracePt t="51684" x="1031875" y="2447925"/>
          <p14:tracePt t="51687" x="1038225" y="2409825"/>
          <p14:tracePt t="51696" x="1038225" y="2390775"/>
          <p14:tracePt t="51709" x="1038225" y="2338388"/>
          <p14:tracePt t="51715" x="1038225" y="2319338"/>
          <p14:tracePt t="51722" x="1038225" y="2306638"/>
          <p14:tracePt t="51728" x="1038225" y="2287588"/>
          <p14:tracePt t="51738" x="1038225" y="2281238"/>
          <p14:tracePt t="51745" x="1038225" y="2268538"/>
          <p14:tracePt t="51755" x="1038225" y="2255838"/>
          <p14:tracePt t="51758" x="1038225" y="2249488"/>
          <p14:tracePt t="51764" x="1038225" y="2236788"/>
          <p14:tracePt t="51773" x="1038225" y="2230438"/>
          <p14:tracePt t="51787" x="1038225" y="2217738"/>
          <p14:tracePt t="51793" x="1038225" y="2211388"/>
          <p14:tracePt t="51805" x="1038225" y="2205038"/>
          <p14:tracePt t="51812" x="1038225" y="2198688"/>
          <p14:tracePt t="51890" x="1038225" y="2205038"/>
          <p14:tracePt t="51966" x="1038225" y="2211388"/>
          <p14:tracePt t="51985" x="1038225" y="2217738"/>
          <p14:tracePt t="51995" x="1038225" y="2224088"/>
          <p14:tracePt t="52028" x="1038225" y="2230438"/>
          <p14:tracePt t="52040" x="1038225" y="2236788"/>
          <p14:tracePt t="52054" x="1038225" y="2249488"/>
          <p14:tracePt t="52061" x="1038225" y="2262188"/>
          <p14:tracePt t="52068" x="1038225" y="2268538"/>
          <p14:tracePt t="52075" x="1044575" y="2287588"/>
          <p14:tracePt t="52082" x="1044575" y="2306638"/>
          <p14:tracePt t="52088" x="1050925" y="2319338"/>
          <p14:tracePt t="52101" x="1050925" y="2332038"/>
          <p14:tracePt t="52107" x="1050925" y="2344738"/>
          <p14:tracePt t="52111" x="1050925" y="2351088"/>
          <p14:tracePt t="52116" x="1050925" y="2359025"/>
          <p14:tracePt t="52123" x="1050925" y="2365375"/>
          <p14:tracePt t="52133" x="1050925" y="2378075"/>
          <p14:tracePt t="52138" x="1050925" y="2390775"/>
          <p14:tracePt t="52151" x="1050925" y="2403475"/>
          <p14:tracePt t="52158" x="1050925" y="2409825"/>
          <p14:tracePt t="52166" x="1050925" y="2416175"/>
          <p14:tracePt t="52172" x="1050925" y="2428875"/>
          <p14:tracePt t="52184" x="1050925" y="2435225"/>
          <p14:tracePt t="52190" x="1050925" y="2447925"/>
          <p14:tracePt t="52194" x="1050925" y="2454275"/>
          <p14:tracePt t="52200" x="1050925" y="2460625"/>
          <p14:tracePt t="52206" x="1050925" y="2473325"/>
          <p14:tracePt t="52220" x="1050925" y="2479675"/>
          <p14:tracePt t="52227" x="1050925" y="2492375"/>
          <p14:tracePt t="52241" x="1050925" y="2498725"/>
          <p14:tracePt t="52249" x="1050925" y="2511425"/>
          <p14:tracePt t="52262" x="1050925" y="2517775"/>
          <p14:tracePt t="52269" x="1050925" y="2524125"/>
          <p14:tracePt t="52292" x="1050925" y="2530475"/>
          <p14:tracePt t="52306" x="1050925" y="2536825"/>
          <p14:tracePt t="52339" x="1057275" y="2536825"/>
          <p14:tracePt t="52353" x="1063625" y="2536825"/>
          <p14:tracePt t="52360" x="1063625" y="2530475"/>
          <p14:tracePt t="52373" x="1063625" y="2524125"/>
          <p14:tracePt t="52388" x="1069975" y="2517775"/>
          <p14:tracePt t="52395" x="1069975" y="2505075"/>
          <p14:tracePt t="52402" x="1076325" y="2498725"/>
          <p14:tracePt t="52414" x="1082675" y="2486025"/>
          <p14:tracePt t="52421" x="1082675" y="2479675"/>
          <p14:tracePt t="52437" x="1082675" y="2466975"/>
          <p14:tracePt t="52442" x="1082675" y="2460625"/>
          <p14:tracePt t="52450" x="1089025" y="2454275"/>
          <p14:tracePt t="52456" x="1089025" y="2441575"/>
          <p14:tracePt t="52464" x="1095375" y="2435225"/>
          <p14:tracePt t="52470" x="1095375" y="2416175"/>
          <p14:tracePt t="52477" x="1095375" y="2409825"/>
          <p14:tracePt t="52486" x="1095375" y="2403475"/>
          <p14:tracePt t="52493" x="1095375" y="2390775"/>
          <p14:tracePt t="52507" x="1095375" y="2378075"/>
          <p14:tracePt t="52510" x="1095375" y="2371725"/>
          <p14:tracePt t="52519" x="1095375" y="2365375"/>
          <p14:tracePt t="52526" x="1095375" y="2359025"/>
          <p14:tracePt t="52533" x="1095375" y="2351088"/>
          <p14:tracePt t="52545" x="1095375" y="2344738"/>
          <p14:tracePt t="52546" x="1095375" y="2338388"/>
          <p14:tracePt t="52553" x="1089025" y="2332038"/>
          <p14:tracePt t="52569" x="1089025" y="2325688"/>
          <p14:tracePt t="52584" x="1089025" y="2319338"/>
          <p14:tracePt t="52593" x="1082675" y="2312988"/>
          <p14:tracePt t="52595" x="1076325" y="2312988"/>
          <p14:tracePt t="52615" x="1069975" y="2306638"/>
          <p14:tracePt t="52622" x="1063625" y="2306638"/>
          <p14:tracePt t="52630" x="1057275" y="2300288"/>
          <p14:tracePt t="52643" x="1050925" y="2300288"/>
          <p14:tracePt t="52650" x="1044575" y="2300288"/>
          <p14:tracePt t="52666" x="1044575" y="2293938"/>
          <p14:tracePt t="52671" x="1044575" y="2287588"/>
          <p14:tracePt t="52691" x="1038225" y="2281238"/>
          <p14:tracePt t="52704" x="1031875" y="2274888"/>
          <p14:tracePt t="52708" x="1031875" y="2268538"/>
          <p14:tracePt t="52719" x="1025525" y="2262188"/>
          <p14:tracePt t="52727" x="1025525" y="2255838"/>
          <p14:tracePt t="52736" x="1025525" y="2249488"/>
          <p14:tracePt t="52756" x="1025525" y="2243138"/>
          <p14:tracePt t="52762" x="1025525" y="2236788"/>
          <p14:tracePt t="52791" x="1025525" y="2230438"/>
          <p14:tracePt t="52804" x="1025525" y="2224088"/>
          <p14:tracePt t="52824" x="1031875" y="2217738"/>
          <p14:tracePt t="52838" x="1038225" y="2217738"/>
          <p14:tracePt t="52846" x="1038225" y="2211388"/>
          <p14:tracePt t="52851" x="1038225" y="2205038"/>
          <p14:tracePt t="52874" x="1044575" y="2205038"/>
          <p14:tracePt t="52887" x="1050925" y="2192338"/>
          <p14:tracePt t="52892" x="1050925" y="2185988"/>
          <p14:tracePt t="52899" x="1063625" y="2185988"/>
          <p14:tracePt t="52909" x="1069975" y="2179638"/>
          <p14:tracePt t="52922" x="1082675" y="2173288"/>
          <p14:tracePt t="52927" x="1089025" y="2173288"/>
          <p14:tracePt t="52934" x="1089025" y="2166938"/>
          <p14:tracePt t="52942" x="1095375" y="2166938"/>
          <p14:tracePt t="52952" x="1108075" y="2166938"/>
          <p14:tracePt t="52962" x="1114425" y="2160588"/>
          <p14:tracePt t="52968" x="1120775" y="2160588"/>
          <p14:tracePt t="52976" x="1127125" y="2160588"/>
          <p14:tracePt t="52997" x="1133475" y="2160588"/>
          <p14:tracePt t="53003" x="1139825" y="2160588"/>
          <p14:tracePt t="53038" x="1147763" y="2160588"/>
          <p14:tracePt t="53107" x="1147763" y="2166938"/>
          <p14:tracePt t="53121" x="1147763" y="2173288"/>
          <p14:tracePt t="53142" x="1147763" y="2179638"/>
          <p14:tracePt t="53165" x="1139825" y="2179638"/>
          <p14:tracePt t="53172" x="1139825" y="2185988"/>
          <p14:tracePt t="53178" x="1133475" y="2185988"/>
          <p14:tracePt t="53191" x="1133475" y="2192338"/>
          <p14:tracePt t="53218" x="1133475" y="2198688"/>
          <p14:tracePt t="53225" x="1127125" y="2198688"/>
          <p14:tracePt t="53239" x="1120775" y="2198688"/>
          <p14:tracePt t="53267" x="1114425" y="2198688"/>
          <p14:tracePt t="53305" x="1114425" y="2205038"/>
          <p14:tracePt t="53315" x="1114425" y="2211388"/>
          <p14:tracePt t="53608" x="1108075" y="2211388"/>
          <p14:tracePt t="53726" x="1108075" y="2205038"/>
          <p14:tracePt t="53987" x="1108075" y="2211388"/>
          <p14:tracePt t="54023" x="1108075" y="2217738"/>
          <p14:tracePt t="54035" x="1108075" y="2224088"/>
          <p14:tracePt t="54044" x="1101725" y="2224088"/>
          <p14:tracePt t="54049" x="1101725" y="2230438"/>
          <p14:tracePt t="54056" x="1095375" y="2243138"/>
          <p14:tracePt t="54069" x="1095375" y="2249488"/>
          <p14:tracePt t="54074" x="1095375" y="2268538"/>
          <p14:tracePt t="54079" x="1095375" y="2281238"/>
          <p14:tracePt t="54089" x="1089025" y="2293938"/>
          <p14:tracePt t="54090" x="1089025" y="2312988"/>
          <p14:tracePt t="54103" x="1089025" y="2325688"/>
          <p14:tracePt t="54108" x="1082675" y="2338388"/>
          <p14:tracePt t="54111" x="1082675" y="2351088"/>
          <p14:tracePt t="54124" x="1082675" y="2371725"/>
          <p14:tracePt t="54128" x="1076325" y="2384425"/>
          <p14:tracePt t="54131" x="1076325" y="2397125"/>
          <p14:tracePt t="54139" x="1076325" y="2416175"/>
          <p14:tracePt t="54146" x="1076325" y="2428875"/>
          <p14:tracePt t="54153" x="1069975" y="2441575"/>
          <p14:tracePt t="54160" x="1069975" y="2454275"/>
          <p14:tracePt t="54167" x="1069975" y="2460625"/>
          <p14:tracePt t="54176" x="1069975" y="2473325"/>
          <p14:tracePt t="54185" x="1069975" y="2479675"/>
          <p14:tracePt t="54189" x="1069975" y="2486025"/>
          <p14:tracePt t="54198" x="1069975" y="2498725"/>
          <p14:tracePt t="54202" x="1069975" y="2505075"/>
          <p14:tracePt t="54208" x="1069975" y="2517775"/>
          <p14:tracePt t="54216" x="1069975" y="2524125"/>
          <p14:tracePt t="54222" x="1069975" y="2536825"/>
          <p14:tracePt t="54232" x="1069975" y="2555875"/>
          <p14:tracePt t="54235" x="1069975" y="2562225"/>
          <p14:tracePt t="54243" x="1069975" y="2574925"/>
          <p14:tracePt t="54250" x="1069975" y="2581275"/>
          <p14:tracePt t="54257" x="1069975" y="2593975"/>
          <p14:tracePt t="54265" x="1069975" y="2613025"/>
          <p14:tracePt t="54271" x="1069975" y="2619375"/>
          <p14:tracePt t="54278" x="1063625" y="2638425"/>
          <p14:tracePt t="54287" x="1063625" y="2651125"/>
          <p14:tracePt t="54293" x="1063625" y="2657475"/>
          <p14:tracePt t="54302" x="1063625" y="2670175"/>
          <p14:tracePt t="54306" x="1057275" y="2682875"/>
          <p14:tracePt t="54312" x="1057275" y="2689225"/>
          <p14:tracePt t="54319" x="1050925" y="2708275"/>
          <p14:tracePt t="54326" x="1050925" y="2720975"/>
          <p14:tracePt t="54336" x="1050925" y="2727325"/>
          <p14:tracePt t="54344" x="1050925" y="2740025"/>
          <p14:tracePt t="54354" x="1050925" y="2752725"/>
          <p14:tracePt t="54362" x="1050925" y="2765425"/>
          <p14:tracePt t="54368" x="1050925" y="2771775"/>
          <p14:tracePt t="54375" x="1050925" y="2778125"/>
          <p14:tracePt t="54382" x="1050925" y="2784475"/>
          <p14:tracePt t="54391" x="1050925" y="2792413"/>
          <p14:tracePt t="54398" x="1050925" y="2798763"/>
          <p14:tracePt t="54407" x="1044575" y="2805113"/>
          <p14:tracePt t="54411" x="1044575" y="2811463"/>
          <p14:tracePt t="54424" x="1044575" y="2817813"/>
          <p14:tracePt t="54432" x="1044575" y="2824163"/>
          <p14:tracePt t="54455" x="1044575" y="2830513"/>
          <p14:tracePt t="54470" x="1044575" y="2836863"/>
          <p14:tracePt t="54501" x="1044575" y="2843213"/>
          <p14:tracePt t="54516" x="1044575" y="2849563"/>
          <p14:tracePt t="54529" x="1038225" y="2849563"/>
          <p14:tracePt t="54541" x="1038225" y="2855913"/>
          <p14:tracePt t="54562" x="1038225" y="2862263"/>
          <p14:tracePt t="54576" x="1038225" y="2868613"/>
          <p14:tracePt t="54583" x="1031875" y="2868613"/>
          <p14:tracePt t="54597" x="1031875" y="2874963"/>
          <p14:tracePt t="54611" x="1031875" y="2881313"/>
          <p14:tracePt t="54639" x="1031875" y="2887663"/>
          <p14:tracePt t="54653" x="1031875" y="2894013"/>
          <p14:tracePt t="54667" x="1031875" y="2900363"/>
          <p14:tracePt t="54700" x="1031875" y="2906713"/>
          <p14:tracePt t="54825" x="1031875" y="2900363"/>
          <p14:tracePt t="54833" x="1031875" y="2894013"/>
          <p14:tracePt t="54839" x="1031875" y="2887663"/>
          <p14:tracePt t="54860" x="1031875" y="2881313"/>
          <p14:tracePt t="54867" x="1031875" y="2874963"/>
          <p14:tracePt t="54881" x="1031875" y="2868613"/>
          <p14:tracePt t="54887" x="1031875" y="2862263"/>
          <p14:tracePt t="54895" x="1038225" y="2855913"/>
          <p14:tracePt t="54901" x="1038225" y="2849563"/>
          <p14:tracePt t="54908" x="1038225" y="2843213"/>
          <p14:tracePt t="54922" x="1044575" y="2830513"/>
          <p14:tracePt t="54931" x="1044575" y="2824163"/>
          <p14:tracePt t="54943" x="1050925" y="2811463"/>
          <p14:tracePt t="54950" x="1050925" y="2798763"/>
          <p14:tracePt t="54959" x="1057275" y="2798763"/>
          <p14:tracePt t="54969" x="1063625" y="2778125"/>
          <p14:tracePt t="54973" x="1063625" y="2771775"/>
          <p14:tracePt t="54979" x="1069975" y="2752725"/>
          <p14:tracePt t="54987" x="1076325" y="2727325"/>
          <p14:tracePt t="54991" x="1089025" y="2701925"/>
          <p14:tracePt t="55000" x="1108075" y="2663825"/>
          <p14:tracePt t="55005" x="1120775" y="2632075"/>
          <p14:tracePt t="55012" x="1133475" y="2593975"/>
          <p14:tracePt t="55019" x="1154113" y="2555875"/>
          <p14:tracePt t="55026" x="1154113" y="2543175"/>
          <p14:tracePt t="55034" x="1160463" y="2530475"/>
          <p14:tracePt t="55040" x="1166813" y="2511425"/>
          <p14:tracePt t="55048" x="1173163" y="2498725"/>
          <p14:tracePt t="55054" x="1179513" y="2486025"/>
          <p14:tracePt t="55061" x="1185863" y="2473325"/>
          <p14:tracePt t="55067" x="1192213" y="2454275"/>
          <p14:tracePt t="55075" x="1204913" y="2441575"/>
          <p14:tracePt t="55083" x="1204913" y="2422525"/>
          <p14:tracePt t="55088" x="1211263" y="2403475"/>
          <p14:tracePt t="55096" x="1223963" y="2384425"/>
          <p14:tracePt t="55103" x="1230313" y="2365375"/>
          <p14:tracePt t="55109" x="1243013" y="2344738"/>
          <p14:tracePt t="55117" x="1249363" y="2332038"/>
          <p14:tracePt t="55123" x="1262063" y="2312988"/>
          <p14:tracePt t="55134" x="1274763" y="2293938"/>
          <p14:tracePt t="55146" x="1287463" y="2262188"/>
          <p14:tracePt t="55156" x="1293813" y="2249488"/>
          <p14:tracePt t="55157" x="1300163" y="2236788"/>
          <p14:tracePt t="55165" x="1312863" y="2224088"/>
          <p14:tracePt t="55171" x="1319213" y="2217738"/>
          <p14:tracePt t="55181" x="1325563" y="2211388"/>
          <p14:tracePt t="55186" x="1325563" y="2205038"/>
          <p14:tracePt t="55193" x="1331913" y="2198688"/>
          <p14:tracePt t="55200" x="1331913" y="2192338"/>
          <p14:tracePt t="55206" x="1338263" y="2185988"/>
          <p14:tracePt t="55216" x="1344613" y="2179638"/>
          <p14:tracePt t="55220" x="1344613" y="2173288"/>
          <p14:tracePt t="55234" x="1350963" y="2166938"/>
          <p14:tracePt t="55249" x="1357313" y="2160588"/>
          <p14:tracePt t="55262" x="1357313" y="2154238"/>
          <p14:tracePt t="55283" x="1357313" y="2147888"/>
          <p14:tracePt t="55303" x="1363663" y="2147888"/>
          <p14:tracePt t="55411" x="1363663" y="2154238"/>
          <p14:tracePt t="55423" x="1363663" y="2160588"/>
          <p14:tracePt t="55444" x="1363663" y="2166938"/>
          <p14:tracePt t="55458" x="1370013" y="2173288"/>
          <p14:tracePt t="55468" x="1370013" y="2179638"/>
          <p14:tracePt t="55474" x="1376363" y="2185988"/>
          <p14:tracePt t="55476" x="1376363" y="2192338"/>
          <p14:tracePt t="55485" x="1376363" y="2198688"/>
          <p14:tracePt t="55491" x="1376363" y="2205038"/>
          <p14:tracePt t="55497" x="1376363" y="2211388"/>
          <p14:tracePt t="55506" x="1382713" y="2224088"/>
          <p14:tracePt t="55514" x="1382713" y="2236788"/>
          <p14:tracePt t="55521" x="1389063" y="2243138"/>
          <p14:tracePt t="55525" x="1389063" y="2262188"/>
          <p14:tracePt t="55532" x="1389063" y="2274888"/>
          <p14:tracePt t="55539" x="1389063" y="2287588"/>
          <p14:tracePt t="55546" x="1389063" y="2312988"/>
          <p14:tracePt t="55556" x="1389063" y="2332038"/>
          <p14:tracePt t="55559" x="1389063" y="2351088"/>
          <p14:tracePt t="55567" x="1389063" y="2371725"/>
          <p14:tracePt t="55573" x="1389063" y="2397125"/>
          <p14:tracePt t="55580" x="1389063" y="2416175"/>
          <p14:tracePt t="55587" x="1389063" y="2435225"/>
          <p14:tracePt t="55594" x="1389063" y="2454275"/>
          <p14:tracePt t="55601" x="1389063" y="2479675"/>
          <p14:tracePt t="55608" x="1389063" y="2492375"/>
          <p14:tracePt t="55615" x="1389063" y="2511425"/>
          <p14:tracePt t="55622" x="1389063" y="2524125"/>
          <p14:tracePt t="55629" x="1389063" y="2530475"/>
          <p14:tracePt t="55638" x="1389063" y="2543175"/>
          <p14:tracePt t="55642" x="1389063" y="2549525"/>
          <p14:tracePt t="55650" x="1389063" y="2562225"/>
          <p14:tracePt t="55657" x="1389063" y="2574925"/>
          <p14:tracePt t="55670" x="1389063" y="2587625"/>
          <p14:tracePt t="55682" x="1389063" y="2593975"/>
          <p14:tracePt t="55688" x="1389063" y="2606675"/>
          <p14:tracePt t="55693" x="1389063" y="2613025"/>
          <p14:tracePt t="55699" x="1389063" y="2619375"/>
          <p14:tracePt t="55706" x="1389063" y="2632075"/>
          <p14:tracePt t="55712" x="1389063" y="2638425"/>
          <p14:tracePt t="55719" x="1389063" y="2644775"/>
          <p14:tracePt t="55726" x="1389063" y="2657475"/>
          <p14:tracePt t="55735" x="1389063" y="2663825"/>
          <p14:tracePt t="55742" x="1389063" y="2670175"/>
          <p14:tracePt t="55753" x="1389063" y="2682875"/>
          <p14:tracePt t="55761" x="1389063" y="2689225"/>
          <p14:tracePt t="55767" x="1389063" y="2695575"/>
          <p14:tracePt t="55774" x="1389063" y="2701925"/>
          <p14:tracePt t="55782" x="1389063" y="2708275"/>
          <p14:tracePt t="55788" x="1389063" y="2714625"/>
          <p14:tracePt t="55797" x="1389063" y="2720975"/>
          <p14:tracePt t="55804" x="1382713" y="2727325"/>
          <p14:tracePt t="55811" x="1382713" y="2733675"/>
          <p14:tracePt t="55819" x="1382713" y="2740025"/>
          <p14:tracePt t="55822" x="1382713" y="2746375"/>
          <p14:tracePt t="55837" x="1382713" y="2752725"/>
          <p14:tracePt t="55843" x="1382713" y="2759075"/>
          <p14:tracePt t="55850" x="1382713" y="2765425"/>
          <p14:tracePt t="55864" x="1376363" y="2771775"/>
          <p14:tracePt t="55871" x="1376363" y="2778125"/>
          <p14:tracePt t="55892" x="1376363" y="2784475"/>
          <p14:tracePt t="55899" x="1370013" y="2792413"/>
          <p14:tracePt t="55906" x="1370013" y="2798763"/>
          <p14:tracePt t="55920" x="1370013" y="2805113"/>
          <p14:tracePt t="55927" x="1370013" y="2811463"/>
          <p14:tracePt t="55948" x="1370013" y="2817813"/>
          <p14:tracePt t="55962" x="1370013" y="2824163"/>
          <p14:tracePt t="55978" x="1370013" y="2830513"/>
          <p14:tracePt t="56014" x="1370013" y="2836863"/>
          <p14:tracePt t="56026" x="1370013" y="2843213"/>
          <p14:tracePt t="56061" x="1370013" y="2849563"/>
          <p14:tracePt t="56075" x="1370013" y="2855913"/>
          <p14:tracePt t="56086" x="1370013" y="2862263"/>
          <p14:tracePt t="56121" x="1370013" y="2868613"/>
          <p14:tracePt t="56144" x="1370013" y="2874963"/>
          <p14:tracePt t="56180" x="1370013" y="2881313"/>
          <p14:tracePt t="56186" x="1363663" y="2881313"/>
          <p14:tracePt t="56310" x="1363663" y="2874963"/>
          <p14:tracePt t="56316" x="1363663" y="2868613"/>
          <p14:tracePt t="56334" x="1370013" y="2862263"/>
          <p14:tracePt t="56344" x="1376363" y="2849563"/>
          <p14:tracePt t="56359" x="1376363" y="2843213"/>
          <p14:tracePt t="56368" x="1382713" y="2830513"/>
          <p14:tracePt t="56377" x="1389063" y="2817813"/>
          <p14:tracePt t="56384" x="1395413" y="2805113"/>
          <p14:tracePt t="56391" x="1408113" y="2798763"/>
          <p14:tracePt t="56398" x="1414463" y="2778125"/>
          <p14:tracePt t="56405" x="1414463" y="2765425"/>
          <p14:tracePt t="56412" x="1420813" y="2746375"/>
          <p14:tracePt t="56419" x="1433513" y="2740025"/>
          <p14:tracePt t="56426" x="1439863" y="2720975"/>
          <p14:tracePt t="56433" x="1446213" y="2701925"/>
          <p14:tracePt t="56440" x="1458913" y="2689225"/>
          <p14:tracePt t="56447" x="1465263" y="2676525"/>
          <p14:tracePt t="56456" x="1471613" y="2663825"/>
          <p14:tracePt t="56463" x="1484313" y="2638425"/>
          <p14:tracePt t="56470" x="1484313" y="2619375"/>
          <p14:tracePt t="56475" x="1497013" y="2593975"/>
          <p14:tracePt t="56481" x="1503363" y="2568575"/>
          <p14:tracePt t="56490" x="1516063" y="2543175"/>
          <p14:tracePt t="56498" x="1535113" y="2517775"/>
          <p14:tracePt t="56509" x="1554163" y="2466975"/>
          <p14:tracePt t="56516" x="1560513" y="2447925"/>
          <p14:tracePt t="56523" x="1579563" y="2416175"/>
          <p14:tracePt t="56532" x="1592263" y="2378075"/>
          <p14:tracePt t="56536" x="1606550" y="2344738"/>
          <p14:tracePt t="56543" x="1619250" y="2306638"/>
          <p14:tracePt t="56551" x="1638300" y="2268538"/>
          <p14:tracePt t="56557" x="1651000" y="2243138"/>
          <p14:tracePt t="56568" x="1657350" y="2217738"/>
          <p14:tracePt t="56576" x="1657350" y="2211388"/>
          <p14:tracePt t="56581" x="1663700" y="2198688"/>
          <p14:tracePt t="56587" x="1663700" y="2185988"/>
          <p14:tracePt t="56591" x="1670050" y="2185988"/>
          <p14:tracePt t="56599" x="1670050" y="2173288"/>
          <p14:tracePt t="56608" x="1676400" y="2166938"/>
          <p14:tracePt t="56623" x="1676400" y="2160588"/>
          <p14:tracePt t="56628" x="1676400" y="2154238"/>
          <p14:tracePt t="56634" x="1682750" y="2154238"/>
          <p14:tracePt t="56644" x="1682750" y="2147888"/>
          <p14:tracePt t="56652" x="1682750" y="2141538"/>
          <p14:tracePt t="56654" x="1689100" y="2141538"/>
          <p14:tracePt t="56668" x="1695450" y="2135188"/>
          <p14:tracePt t="56677" x="1695450" y="2128838"/>
          <p14:tracePt t="56691" x="1695450" y="2122488"/>
          <p14:tracePt t="56725" x="1695450" y="2116138"/>
          <p14:tracePt t="56955" x="1689100" y="2116138"/>
          <p14:tracePt t="56977" x="1682750" y="2122488"/>
          <p14:tracePt t="56995" x="1682750" y="2128838"/>
          <p14:tracePt t="57008" x="1682750" y="2135188"/>
          <p14:tracePt t="57043" x="1682750" y="2141538"/>
          <p14:tracePt t="57059" x="1682750" y="2147888"/>
          <p14:tracePt t="57091" x="1682750" y="2154238"/>
          <p14:tracePt t="57156" x="1682750" y="2160588"/>
          <p14:tracePt t="57288" x="1682750" y="2166938"/>
          <p14:tracePt t="57315" x="1682750" y="2173288"/>
          <p14:tracePt t="57329" x="1682750" y="2179638"/>
          <p14:tracePt t="57363" x="1676400" y="2179638"/>
          <p14:tracePt t="57405" x="1676400" y="2185988"/>
          <p14:tracePt t="57442" x="1676400" y="2192338"/>
          <p14:tracePt t="57465" x="1676400" y="2198688"/>
          <p14:tracePt t="57486" x="1670050" y="2205038"/>
          <p14:tracePt t="57500" x="1670050" y="2211388"/>
          <p14:tracePt t="57521" x="1670050" y="2217738"/>
          <p14:tracePt t="57527" x="1670050" y="2224088"/>
          <p14:tracePt t="57541" x="1670050" y="2230438"/>
          <p14:tracePt t="57548" x="1670050" y="2243138"/>
          <p14:tracePt t="57562" x="1670050" y="2249488"/>
          <p14:tracePt t="57568" x="1670050" y="2262188"/>
          <p14:tracePt t="57576" x="1670050" y="2268538"/>
          <p14:tracePt t="57583" x="1670050" y="2281238"/>
          <p14:tracePt t="57589" x="1670050" y="2287588"/>
          <p14:tracePt t="57601" x="1670050" y="2293938"/>
          <p14:tracePt t="57604" x="1670050" y="2312988"/>
          <p14:tracePt t="57613" x="1670050" y="2325688"/>
          <p14:tracePt t="57619" x="1670050" y="2338388"/>
          <p14:tracePt t="57626" x="1670050" y="2351088"/>
          <p14:tracePt t="57630" x="1670050" y="2365375"/>
          <p14:tracePt t="57638" x="1670050" y="2378075"/>
          <p14:tracePt t="57646" x="1670050" y="2390775"/>
          <p14:tracePt t="57652" x="1670050" y="2403475"/>
          <p14:tracePt t="57658" x="1670050" y="2422525"/>
          <p14:tracePt t="57666" x="1670050" y="2435225"/>
          <p14:tracePt t="57673" x="1670050" y="2454275"/>
          <p14:tracePt t="57680" x="1670050" y="2466975"/>
          <p14:tracePt t="57686" x="1670050" y="2479675"/>
          <p14:tracePt t="57694" x="1670050" y="2498725"/>
          <p14:tracePt t="57703" x="1663700" y="2511425"/>
          <p14:tracePt t="57710" x="1663700" y="2524125"/>
          <p14:tracePt t="57714" x="1663700" y="2536825"/>
          <p14:tracePt t="57723" x="1663700" y="2555875"/>
          <p14:tracePt t="57731" x="1663700" y="2562225"/>
          <p14:tracePt t="57738" x="1663700" y="2568575"/>
          <p14:tracePt t="57744" x="1663700" y="2581275"/>
          <p14:tracePt t="57749" x="1663700" y="2587625"/>
          <p14:tracePt t="57756" x="1663700" y="2600325"/>
          <p14:tracePt t="57770" x="1663700" y="2613025"/>
          <p14:tracePt t="57776" x="1663700" y="2625725"/>
          <p14:tracePt t="57784" x="1663700" y="2632075"/>
          <p14:tracePt t="57790" x="1663700" y="2638425"/>
          <p14:tracePt t="57797" x="1663700" y="2644775"/>
          <p14:tracePt t="57804" x="1663700" y="2657475"/>
          <p14:tracePt t="57814" x="1663700" y="2670175"/>
          <p14:tracePt t="57826" x="1663700" y="2689225"/>
          <p14:tracePt t="57832" x="1663700" y="2695575"/>
          <p14:tracePt t="57839" x="1657350" y="2708275"/>
          <p14:tracePt t="57846" x="1657350" y="2720975"/>
          <p14:tracePt t="57860" x="1657350" y="2733675"/>
          <p14:tracePt t="57867" x="1657350" y="2740025"/>
          <p14:tracePt t="57876" x="1657350" y="2746375"/>
          <p14:tracePt t="57884" x="1657350" y="2752725"/>
          <p14:tracePt t="57904" x="1657350" y="2765425"/>
          <p14:tracePt t="57908" x="1657350" y="2771775"/>
          <p14:tracePt t="57922" x="1657350" y="2778125"/>
          <p14:tracePt t="57929" x="1651000" y="2784475"/>
          <p14:tracePt t="57943" x="1651000" y="2792413"/>
          <p14:tracePt t="57957" x="1651000" y="2798763"/>
          <p14:tracePt t="57969" x="1651000" y="2805113"/>
          <p14:tracePt t="57980" x="1651000" y="2811463"/>
          <p14:tracePt t="57989" x="1651000" y="2817813"/>
          <p14:tracePt t="57999" x="1644650" y="2830513"/>
          <p14:tracePt t="58013" x="1644650" y="2836863"/>
          <p14:tracePt t="58026" x="1644650" y="2843213"/>
          <p14:tracePt t="58033" x="1644650" y="2849563"/>
          <p14:tracePt t="58055" x="1644650" y="2855913"/>
          <p14:tracePt t="58078" x="1644650" y="2862263"/>
          <p14:tracePt t="58088" x="1644650" y="2868613"/>
          <p14:tracePt t="58125" x="1644650" y="2874963"/>
          <p14:tracePt t="58148" x="1644650" y="2881313"/>
          <p14:tracePt t="58172" x="1644650" y="2887663"/>
          <p14:tracePt t="58262" x="1644650" y="2894013"/>
          <p14:tracePt t="58562" x="1644650" y="2881313"/>
          <p14:tracePt t="58569" x="1651000" y="2868613"/>
          <p14:tracePt t="58577" x="1657350" y="2862263"/>
          <p14:tracePt t="58584" x="1670050" y="2849563"/>
          <p14:tracePt t="58588" x="1682750" y="2824163"/>
          <p14:tracePt t="58594" x="1695450" y="2798763"/>
          <p14:tracePt t="58601" x="1714500" y="2765425"/>
          <p14:tracePt t="58608" x="1727200" y="2733675"/>
          <p14:tracePt t="58616" x="1752600" y="2695575"/>
          <p14:tracePt t="58622" x="1765300" y="2670175"/>
          <p14:tracePt t="58629" x="1778000" y="2632075"/>
          <p14:tracePt t="58636" x="1790700" y="2593975"/>
          <p14:tracePt t="58643" x="1809750" y="2549525"/>
          <p14:tracePt t="58649" x="1822450" y="2517775"/>
          <p14:tracePt t="58657" x="1828800" y="2473325"/>
          <p14:tracePt t="58669" x="1841500" y="2435225"/>
          <p14:tracePt t="58675" x="1854200" y="2403475"/>
          <p14:tracePt t="58677" x="1866900" y="2365375"/>
          <p14:tracePt t="58684" x="1873250" y="2338388"/>
          <p14:tracePt t="58691" x="1879600" y="2312988"/>
          <p14:tracePt t="58699" x="1879600" y="2287588"/>
          <p14:tracePt t="58707" x="1885950" y="2274888"/>
          <p14:tracePt t="58718" x="1885950" y="2262188"/>
          <p14:tracePt t="58723" x="1885950" y="2243138"/>
          <p14:tracePt t="58725" x="1892300" y="2230438"/>
          <p14:tracePt t="58733" x="1898650" y="2211388"/>
          <p14:tracePt t="58747" x="1905000" y="2179638"/>
          <p14:tracePt t="58753" x="1905000" y="2166938"/>
          <p14:tracePt t="58761" x="1911350" y="2154238"/>
          <p14:tracePt t="58767" x="1911350" y="2135188"/>
          <p14:tracePt t="58776" x="1911350" y="2128838"/>
          <p14:tracePt t="58785" x="1917700" y="2116138"/>
          <p14:tracePt t="58791" x="1917700" y="2103438"/>
          <p14:tracePt t="58794" x="1924050" y="2103438"/>
          <p14:tracePt t="58802" x="1924050" y="2090738"/>
          <p14:tracePt t="58817" x="1924050" y="2084388"/>
          <p14:tracePt t="58826" x="1924050" y="2078038"/>
          <p14:tracePt t="58835" x="1924050" y="2071688"/>
          <p14:tracePt t="58843" x="1930400" y="2065338"/>
          <p14:tracePt t="58851" x="1930400" y="2058988"/>
          <p14:tracePt t="58860" x="1936750" y="2058988"/>
          <p14:tracePt t="58883" x="1936750" y="2052638"/>
          <p14:tracePt t="58892" x="1936750" y="2046288"/>
          <p14:tracePt t="58908" x="1936750" y="2039938"/>
          <p14:tracePt t="59061" x="1936750" y="2046288"/>
          <p14:tracePt t="59075" x="1936750" y="2052638"/>
          <p14:tracePt t="59109" x="1936750" y="2058988"/>
          <p14:tracePt t="59124" x="1936750" y="2065338"/>
          <p14:tracePt t="59165" x="1936750" y="2071688"/>
          <p14:tracePt t="59179" x="1936750" y="2078038"/>
          <p14:tracePt t="59198" x="1936750" y="2084388"/>
          <p14:tracePt t="59225" x="1936750" y="2090738"/>
          <p14:tracePt t="59241" x="1936750" y="2097088"/>
          <p14:tracePt t="59955" x="1936750" y="2109788"/>
          <p14:tracePt t="59964" x="1936750" y="2128838"/>
          <p14:tracePt t="59966" x="1936750" y="2147888"/>
          <p14:tracePt t="59973" x="1936750" y="2166938"/>
          <p14:tracePt t="59980" x="1936750" y="2198688"/>
          <p14:tracePt t="59987" x="1943100" y="2236788"/>
          <p14:tracePt t="59997" x="1943100" y="2287588"/>
          <p14:tracePt t="60005" x="1943100" y="2338388"/>
          <p14:tracePt t="60010" x="1949450" y="2397125"/>
          <p14:tracePt t="60015" x="1949450" y="2441575"/>
          <p14:tracePt t="60021" x="1955800" y="2473325"/>
          <p14:tracePt t="60031" x="1955800" y="2505075"/>
          <p14:tracePt t="60040" x="1955800" y="2530475"/>
          <p14:tracePt t="60044" x="1962150" y="2562225"/>
          <p14:tracePt t="60050" x="1962150" y="2587625"/>
          <p14:tracePt t="60056" x="1968500" y="2613025"/>
          <p14:tracePt t="60065" x="1968500" y="2632075"/>
          <p14:tracePt t="60070" x="1968500" y="2651125"/>
          <p14:tracePt t="60077" x="1974850" y="2670175"/>
          <p14:tracePt t="60084" x="1974850" y="2682875"/>
          <p14:tracePt t="60091" x="1974850" y="2695575"/>
          <p14:tracePt t="60101" x="1974850" y="2708275"/>
          <p14:tracePt t="60109" x="1974850" y="2720975"/>
          <p14:tracePt t="60115" x="1974850" y="2727325"/>
          <p14:tracePt t="60120" x="1974850" y="2740025"/>
          <p14:tracePt t="60134" x="1974850" y="2752725"/>
          <p14:tracePt t="60140" x="1974850" y="2765425"/>
          <p14:tracePt t="60153" x="1974850" y="2778125"/>
          <p14:tracePt t="60167" x="1974850" y="2784475"/>
          <p14:tracePt t="60174" x="1974850" y="2792413"/>
          <p14:tracePt t="60181" x="1974850" y="2798763"/>
          <p14:tracePt t="60190" x="1974850" y="2805113"/>
          <p14:tracePt t="60198" x="1974850" y="2811463"/>
          <p14:tracePt t="60205" x="1974850" y="2817813"/>
          <p14:tracePt t="60210" x="1974850" y="2824163"/>
          <p14:tracePt t="60223" x="1974850" y="2830513"/>
          <p14:tracePt t="60230" x="1974850" y="2836863"/>
          <p14:tracePt t="60238" x="1974850" y="2843213"/>
          <p14:tracePt t="60253" x="1974850" y="2849563"/>
          <p14:tracePt t="60269" x="1974850" y="2855913"/>
          <p14:tracePt t="60274" x="1974850" y="2862263"/>
          <p14:tracePt t="60285" x="1974850" y="2868613"/>
          <p14:tracePt t="60299" x="1974850" y="2874963"/>
          <p14:tracePt t="60306" x="1974850" y="2881313"/>
          <p14:tracePt t="60324" x="1974850" y="2887663"/>
          <p14:tracePt t="60328" x="1974850" y="2894013"/>
          <p14:tracePt t="60349" x="1974850" y="2900363"/>
          <p14:tracePt t="60371" x="1974850" y="2906713"/>
          <p14:tracePt t="60383" x="1974850" y="2913063"/>
          <p14:tracePt t="60418" x="1974850" y="2919413"/>
          <p14:tracePt t="60430" x="1974850" y="2925763"/>
          <p14:tracePt t="60465" x="1974850" y="2932113"/>
          <p14:tracePt t="60564" x="1981200" y="2932113"/>
          <p14:tracePt t="60578" x="1987550" y="2932113"/>
          <p14:tracePt t="61111" x="1987550" y="2919413"/>
          <p14:tracePt t="61119" x="1987550" y="2894013"/>
          <p14:tracePt t="61125" x="1993900" y="2874963"/>
          <p14:tracePt t="61139" x="2000250" y="2817813"/>
          <p14:tracePt t="61143" x="2006600" y="2778125"/>
          <p14:tracePt t="61151" x="2006600" y="2752725"/>
          <p14:tracePt t="61158" x="2006600" y="2740025"/>
          <p14:tracePt t="61170" x="2006600" y="2720975"/>
          <p14:tracePt t="61174" x="2006600" y="2701925"/>
          <p14:tracePt t="61179" x="2006600" y="2695575"/>
          <p14:tracePt t="61185" x="2006600" y="2676525"/>
          <p14:tracePt t="61192" x="2006600" y="2670175"/>
          <p14:tracePt t="61200" x="2006600" y="2651125"/>
          <p14:tracePt t="61206" x="2006600" y="2632075"/>
          <p14:tracePt t="61214" x="2006600" y="2625725"/>
          <p14:tracePt t="61220" x="2006600" y="2606675"/>
          <p14:tracePt t="61227" x="2006600" y="2581275"/>
          <p14:tracePt t="61236" x="2006600" y="2562225"/>
          <p14:tracePt t="61243" x="2006600" y="2549525"/>
          <p14:tracePt t="61251" x="2000250" y="2530475"/>
          <p14:tracePt t="61256" x="2000250" y="2511425"/>
          <p14:tracePt t="61264" x="1993900" y="2498725"/>
          <p14:tracePt t="61270" x="1993900" y="2486025"/>
          <p14:tracePt t="61276" x="1993900" y="2473325"/>
          <p14:tracePt t="61289" x="1993900" y="2460625"/>
          <p14:tracePt t="61296" x="1987550" y="2454275"/>
          <p14:tracePt t="61303" x="1987550" y="2447925"/>
          <p14:tracePt t="61310" x="1987550" y="2441575"/>
          <p14:tracePt t="61317" x="1987550" y="2435225"/>
          <p14:tracePt t="61323" x="1987550" y="2428875"/>
          <p14:tracePt t="61335" x="1981200" y="2416175"/>
          <p14:tracePt t="61340" x="1974850" y="2416175"/>
          <p14:tracePt t="61347" x="1968500" y="2409825"/>
          <p14:tracePt t="61358" x="1968500" y="2397125"/>
          <p14:tracePt t="61367" x="1962150" y="2390775"/>
          <p14:tracePt t="61373" x="1955800" y="2378075"/>
          <p14:tracePt t="61381" x="1949450" y="2378075"/>
          <p14:tracePt t="61393" x="1949450" y="2371725"/>
          <p14:tracePt t="61401" x="1943100" y="2365375"/>
          <p14:tracePt t="61407" x="1936750" y="2365375"/>
          <p14:tracePt t="61416" x="1936750" y="2359025"/>
          <p14:tracePt t="61421" x="1936750" y="2351088"/>
          <p14:tracePt t="61428" x="1930400" y="2351088"/>
          <p14:tracePt t="61434" x="1924050" y="2351088"/>
          <p14:tracePt t="61442" x="1917700" y="2344738"/>
          <p14:tracePt t="61449" x="1917700" y="2338388"/>
          <p14:tracePt t="61456" x="1911350" y="2332038"/>
          <p14:tracePt t="61472" x="1905000" y="2325688"/>
          <p14:tracePt t="61478" x="1905000" y="2319338"/>
          <p14:tracePt t="61493" x="1898650" y="2319338"/>
          <p14:tracePt t="61501" x="1892300" y="2319338"/>
          <p14:tracePt t="61513" x="1892300" y="2312988"/>
          <p14:tracePt t="61518" x="1885950" y="2312988"/>
          <p14:tracePt t="61917" x="1847850" y="2312988"/>
          <p14:tracePt t="61927" x="1752600" y="2300288"/>
          <p14:tracePt t="61936" x="1695450" y="2293938"/>
          <p14:tracePt t="61940" x="1651000" y="2287588"/>
          <p14:tracePt t="61951" x="1585913" y="2287588"/>
          <p14:tracePt t="61955" x="1528763" y="2287588"/>
          <p14:tracePt t="61962" x="1484313" y="2281238"/>
          <p14:tracePt t="61968" x="1452563" y="2281238"/>
          <p14:tracePt t="61976" x="1420813" y="2281238"/>
          <p14:tracePt t="61982" x="1395413" y="2281238"/>
          <p14:tracePt t="61989" x="1376363" y="2281238"/>
          <p14:tracePt t="61998" x="1357313" y="2281238"/>
          <p14:tracePt t="62002" x="1331913" y="2281238"/>
          <p14:tracePt t="62010" x="1319213" y="2281238"/>
          <p14:tracePt t="62017" x="1300163" y="2281238"/>
          <p14:tracePt t="62023" x="1274763" y="2281238"/>
          <p14:tracePt t="62030" x="1262063" y="2281238"/>
          <p14:tracePt t="62037" x="1243013" y="2281238"/>
          <p14:tracePt t="62046" x="1223963" y="2281238"/>
          <p14:tracePt t="62054" x="1217613" y="2281238"/>
          <p14:tracePt t="62060" x="1204913" y="2281238"/>
          <p14:tracePt t="62068" x="1192213" y="2281238"/>
          <p14:tracePt t="62073" x="1185863" y="2281238"/>
          <p14:tracePt t="62079" x="1179513" y="2287588"/>
          <p14:tracePt t="62086" x="1166813" y="2287588"/>
          <p14:tracePt t="62100" x="1160463" y="2287588"/>
          <p14:tracePt t="62107" x="1147763" y="2293938"/>
          <p14:tracePt t="62120" x="1139825" y="2293938"/>
          <p14:tracePt t="62130" x="1133475" y="2293938"/>
          <p14:tracePt t="62139" x="1133475" y="2300288"/>
          <p14:tracePt t="62153" x="1127125" y="2300288"/>
          <p14:tracePt t="62157" x="1120775" y="2300288"/>
          <p14:tracePt t="62163" x="1114425" y="2300288"/>
          <p14:tracePt t="62183" x="1114425" y="2306638"/>
          <p14:tracePt t="62198" x="1108075" y="2312988"/>
          <p14:tracePt t="62211" x="1101725" y="2312988"/>
          <p14:tracePt t="62231" x="1095375" y="2312988"/>
          <p14:tracePt t="62238" x="1089025" y="2312988"/>
          <p14:tracePt t="62253" x="1082675" y="2312988"/>
          <p14:tracePt t="62273" x="1076325" y="2312988"/>
          <p14:tracePt t="62281" x="1069975" y="2312988"/>
          <p14:tracePt t="62297" x="1063625" y="2312988"/>
          <p14:tracePt t="62302" x="1057275" y="2312988"/>
          <p14:tracePt t="62317" x="1050925" y="2306638"/>
          <p14:tracePt t="62329" x="1044575" y="2306638"/>
          <p14:tracePt t="62335" x="1038225" y="2306638"/>
          <p14:tracePt t="62351" x="1031875" y="2306638"/>
          <p14:tracePt t="62365" x="1025525" y="2300288"/>
          <p14:tracePt t="62371" x="1019175" y="2293938"/>
          <p14:tracePt t="62377" x="1019175" y="2287588"/>
          <p14:tracePt t="62387" x="1012825" y="2287588"/>
          <p14:tracePt t="62390" x="1006475" y="2287588"/>
          <p14:tracePt t="62398" x="1006475" y="2281238"/>
          <p14:tracePt t="62412" x="1006475" y="2274888"/>
          <p14:tracePt t="62418" x="1000125" y="2274888"/>
          <p14:tracePt t="62432" x="993775" y="2274888"/>
          <p14:tracePt t="62439" x="993775" y="2268538"/>
          <p14:tracePt t="62453" x="993775" y="2262188"/>
          <p14:tracePt t="62461" x="993775" y="2255838"/>
          <p14:tracePt t="62497" x="993775" y="2249488"/>
          <p14:tracePt t="62511" x="993775" y="2243138"/>
          <p14:tracePt t="62545" x="993775" y="2236788"/>
          <p14:tracePt t="62577" x="1000125" y="2236788"/>
          <p14:tracePt t="62699" x="1000125" y="2230438"/>
          <p14:tracePt t="62834" x="1000125" y="2236788"/>
          <p14:tracePt t="62868" x="1000125" y="2243138"/>
          <p14:tracePt t="62883" x="1000125" y="2249488"/>
          <p14:tracePt t="62889" x="993775" y="2249488"/>
          <p14:tracePt t="62919" x="993775" y="2255838"/>
          <p14:tracePt t="62933" x="993775" y="2262188"/>
          <p14:tracePt t="62947" x="993775" y="2268538"/>
          <p14:tracePt t="62981" x="993775" y="2274888"/>
          <p14:tracePt t="62994" x="993775" y="2281238"/>
          <p14:tracePt t="63029" x="993775" y="2287588"/>
          <p14:tracePt t="63043" x="993775" y="2293938"/>
          <p14:tracePt t="63056" x="1000125" y="2300288"/>
          <p14:tracePt t="63078" x="1012825" y="2300288"/>
          <p14:tracePt t="63085" x="1025525" y="2300288"/>
          <p14:tracePt t="63098" x="1038225" y="2306638"/>
          <p14:tracePt t="63104" x="1044575" y="2306638"/>
          <p14:tracePt t="63111" x="1057275" y="2306638"/>
          <p14:tracePt t="63117" x="1063625" y="2306638"/>
          <p14:tracePt t="63127" x="1069975" y="2306638"/>
          <p14:tracePt t="63135" x="1082675" y="2306638"/>
          <p14:tracePt t="63141" x="1089025" y="2306638"/>
          <p14:tracePt t="63145" x="1095375" y="2306638"/>
          <p14:tracePt t="63155" x="1101725" y="2306638"/>
          <p14:tracePt t="63163" x="1108075" y="2300288"/>
          <p14:tracePt t="63173" x="1114425" y="2293938"/>
          <p14:tracePt t="63181" x="1120775" y="2287588"/>
          <p14:tracePt t="63193" x="1120775" y="2281238"/>
          <p14:tracePt t="63200" x="1127125" y="2274888"/>
          <p14:tracePt t="63207" x="1127125" y="2268538"/>
          <p14:tracePt t="63214" x="1133475" y="2255838"/>
          <p14:tracePt t="63223" x="1133475" y="2243138"/>
          <p14:tracePt t="63230" x="1133475" y="2217738"/>
          <p14:tracePt t="63238" x="1139825" y="2198688"/>
          <p14:tracePt t="63244" x="1139825" y="2173288"/>
          <p14:tracePt t="63250" x="1139825" y="2160588"/>
          <p14:tracePt t="63261" x="1139825" y="2141538"/>
          <p14:tracePt t="63262" x="1139825" y="2122488"/>
          <p14:tracePt t="63270" x="1139825" y="2109788"/>
          <p14:tracePt t="63276" x="1139825" y="2090738"/>
          <p14:tracePt t="63283" x="1133475" y="2078038"/>
          <p14:tracePt t="63290" x="1127125" y="2071688"/>
          <p14:tracePt t="63298" x="1120775" y="2058988"/>
          <p14:tracePt t="63304" x="1120775" y="2052638"/>
          <p14:tracePt t="63311" x="1120775" y="2046288"/>
          <p14:tracePt t="63318" x="1114425" y="2046288"/>
          <p14:tracePt t="63325" x="1108075" y="2039938"/>
          <p14:tracePt t="63341" x="1101725" y="2033588"/>
          <p14:tracePt t="63349" x="1089025" y="2033588"/>
          <p14:tracePt t="63360" x="1082675" y="2033588"/>
          <p14:tracePt t="63367" x="1076325" y="2033588"/>
          <p14:tracePt t="63374" x="1069975" y="2033588"/>
          <p14:tracePt t="63380" x="1063625" y="2033588"/>
          <p14:tracePt t="63387" x="1057275" y="2033588"/>
          <p14:tracePt t="63394" x="1050925" y="2033588"/>
          <p14:tracePt t="63401" x="1044575" y="2033588"/>
          <p14:tracePt t="63408" x="1038225" y="2033588"/>
          <p14:tracePt t="63415" x="1031875" y="2033588"/>
          <p14:tracePt t="63424" x="1025525" y="2033588"/>
          <p14:tracePt t="63433" x="1019175" y="2033588"/>
          <p14:tracePt t="63440" x="1012825" y="2039938"/>
          <p14:tracePt t="63444" x="1006475" y="2039938"/>
          <p14:tracePt t="63452" x="1000125" y="2039938"/>
          <p14:tracePt t="63458" x="1000125" y="2046288"/>
          <p14:tracePt t="63463" x="993775" y="2052638"/>
          <p14:tracePt t="63473" x="987425" y="2058988"/>
          <p14:tracePt t="63488" x="987425" y="2065338"/>
          <p14:tracePt t="63492" x="987425" y="2071688"/>
          <p14:tracePt t="63498" x="981075" y="2071688"/>
          <p14:tracePt t="63521" x="974725" y="2084388"/>
          <p14:tracePt t="63527" x="974725" y="2090738"/>
          <p14:tracePt t="63534" x="968375" y="2090738"/>
          <p14:tracePt t="63540" x="968375" y="2097088"/>
          <p14:tracePt t="63548" x="968375" y="2103438"/>
          <p14:tracePt t="63561" x="962025" y="2109788"/>
          <p14:tracePt t="63568" x="962025" y="2122488"/>
          <p14:tracePt t="63582" x="962025" y="2128838"/>
          <p14:tracePt t="63588" x="962025" y="2135188"/>
          <p14:tracePt t="63602" x="962025" y="2141538"/>
          <p14:tracePt t="63616" x="962025" y="2147888"/>
          <p14:tracePt t="63623" x="962025" y="2154238"/>
          <p14:tracePt t="63637" x="962025" y="2160588"/>
          <p14:tracePt t="63644" x="962025" y="2166938"/>
          <p14:tracePt t="63680" x="962025" y="2173288"/>
          <p14:tracePt t="63693" x="962025" y="2179638"/>
          <p14:tracePt t="64364" x="962025" y="2185988"/>
          <p14:tracePt t="64381" x="962025" y="2192338"/>
          <p14:tracePt t="64391" x="962025" y="2205038"/>
          <p14:tracePt t="64403" x="962025" y="2211388"/>
          <p14:tracePt t="64405" x="962025" y="2217738"/>
          <p14:tracePt t="64420" x="962025" y="2224088"/>
          <p14:tracePt t="64429" x="962025" y="2236788"/>
          <p14:tracePt t="64442" x="962025" y="2243138"/>
          <p14:tracePt t="64451" x="962025" y="2255838"/>
          <p14:tracePt t="64469" x="962025" y="2262188"/>
          <p14:tracePt t="64475" x="962025" y="2268538"/>
          <p14:tracePt t="64489" x="962025" y="2274888"/>
          <p14:tracePt t="64503" x="962025" y="2281238"/>
          <p14:tracePt t="64519" x="962025" y="2287588"/>
          <p14:tracePt t="64551" x="962025" y="2293938"/>
          <p14:tracePt t="64572" x="962025" y="2300288"/>
          <p14:tracePt t="64893" x="968375" y="2300288"/>
          <p14:tracePt t="64905" x="974725" y="2300288"/>
          <p14:tracePt t="64919" x="981075" y="2293938"/>
          <p14:tracePt t="64946" x="987425" y="2293938"/>
          <p14:tracePt t="64953" x="987425" y="2287588"/>
          <p14:tracePt t="64972" x="993775" y="2281238"/>
          <p14:tracePt t="64975" x="993775" y="2274888"/>
          <p14:tracePt t="64988" x="993775" y="2268538"/>
          <p14:tracePt t="64995" x="1006475" y="2255838"/>
          <p14:tracePt t="65002" x="1012825" y="2249488"/>
          <p14:tracePt t="65009" x="1019175" y="2243138"/>
          <p14:tracePt t="65015" x="1025525" y="2230438"/>
          <p14:tracePt t="65022" x="1031875" y="2224088"/>
          <p14:tracePt t="65036" x="1038225" y="2211388"/>
          <p14:tracePt t="65043" x="1044575" y="2205038"/>
          <p14:tracePt t="65057" x="1044575" y="2192338"/>
          <p14:tracePt t="65067" x="1044575" y="2185988"/>
          <p14:tracePt t="65075" x="1050925" y="2185988"/>
          <p14:tracePt t="65081" x="1050925" y="2179638"/>
          <p14:tracePt t="65087" x="1057275" y="2173288"/>
          <p14:tracePt t="65099" x="1057275" y="2166938"/>
          <p14:tracePt t="65105" x="1057275" y="2160588"/>
          <p14:tracePt t="65119" x="1057275" y="2154238"/>
          <p14:tracePt t="65140" x="1057275" y="2147888"/>
          <p14:tracePt t="65163" x="1057275" y="2141538"/>
          <p14:tracePt t="65191" x="1050925" y="2141538"/>
          <p14:tracePt t="65323" x="1050925" y="2147888"/>
          <p14:tracePt t="65351" x="1050925" y="2154238"/>
          <p14:tracePt t="65373" x="1050925" y="2160588"/>
          <p14:tracePt t="65386" x="1050925" y="2166938"/>
          <p14:tracePt t="65412" x="1050925" y="2173288"/>
          <p14:tracePt t="65431" x="1050925" y="2179638"/>
          <p14:tracePt t="65462" x="1050925" y="2185988"/>
          <p14:tracePt t="65485" x="1050925" y="2192338"/>
          <p14:tracePt t="65498" x="1050925" y="2198688"/>
          <p14:tracePt t="65531" x="1050925" y="2205038"/>
          <p14:tracePt t="65540" x="1044575" y="2205038"/>
          <p14:tracePt t="65542" x="1044575" y="2211388"/>
          <p14:tracePt t="65558" x="1038225" y="2211388"/>
          <p14:tracePt t="65572" x="1038225" y="2217738"/>
          <p14:tracePt t="65607" x="1031875" y="2217738"/>
          <p14:tracePt t="65621" x="1025525" y="2217738"/>
          <p14:tracePt t="65640" x="1019175" y="2217738"/>
          <p14:tracePt t="65669" x="1012825" y="2217738"/>
          <p14:tracePt t="65683" x="1006475" y="2211388"/>
          <p14:tracePt t="65718" x="1000125" y="2205038"/>
          <p14:tracePt t="65740" x="993775" y="2205038"/>
          <p14:tracePt t="65752" x="987425" y="2205038"/>
          <p14:tracePt t="65780" x="981075" y="2205038"/>
          <p14:tracePt t="65804" x="974725" y="2205038"/>
          <p14:tracePt t="65882" x="974725" y="2211388"/>
          <p14:tracePt t="65912" x="974725" y="2217738"/>
          <p14:tracePt t="65947" x="974725" y="2224088"/>
          <p14:tracePt t="65964" x="974725" y="2230438"/>
          <p14:tracePt t="66010" x="974725" y="2236788"/>
          <p14:tracePt t="66030" x="981075" y="2236788"/>
          <p14:tracePt t="66088" x="987425" y="2236788"/>
          <p14:tracePt t="66103" x="993775" y="2236788"/>
          <p14:tracePt t="66124" x="1000125" y="2236788"/>
          <p14:tracePt t="66166" x="1006475" y="2236788"/>
          <p14:tracePt t="66219" x="1006475" y="2230438"/>
          <p14:tracePt t="66228" x="1006475" y="2224088"/>
          <p14:tracePt t="66242" x="1012825" y="2224088"/>
          <p14:tracePt t="66300" x="1012825" y="2217738"/>
          <p14:tracePt t="66371" x="1006475" y="2217738"/>
          <p14:tracePt t="66404" x="1000125" y="2217738"/>
          <p14:tracePt t="66423" x="993775" y="2217738"/>
          <p14:tracePt t="66436" x="987425" y="2217738"/>
          <p14:tracePt t="66466" x="981075" y="2217738"/>
          <p14:tracePt t="66487" x="974725" y="2217738"/>
          <p14:tracePt t="66499" x="974725" y="2224088"/>
          <p14:tracePt t="66514" x="974725" y="2230438"/>
          <p14:tracePt t="66534" x="968375" y="2230438"/>
          <p14:tracePt t="66547" x="968375" y="2236788"/>
          <p14:tracePt t="66561" x="968375" y="2243138"/>
          <p14:tracePt t="66589" x="962025" y="2243138"/>
          <p14:tracePt t="66595" x="962025" y="2249488"/>
          <p14:tracePt t="66609" x="962025" y="2255838"/>
          <p14:tracePt t="66623" x="962025" y="2262188"/>
          <p14:tracePt t="67248" x="968375" y="2262188"/>
          <p14:tracePt t="67281" x="974725" y="2262188"/>
          <p14:tracePt t="67298" x="974725" y="2255838"/>
          <p14:tracePt t="67303" x="981075" y="2255838"/>
          <p14:tracePt t="67339" x="987425" y="2255838"/>
          <p14:tracePt t="67352" x="993775" y="2255838"/>
          <p14:tracePt t="67429" x="1000125" y="2255838"/>
          <p14:tracePt t="67944" x="1000125" y="2262188"/>
          <p14:tracePt t="67955" x="1006475" y="2262188"/>
          <p14:tracePt t="67974" x="1012825" y="2262188"/>
          <p14:tracePt t="67987" x="1012825" y="2268538"/>
          <p14:tracePt t="68001" x="1012825" y="2274888"/>
          <p14:tracePt t="68010" x="1019175" y="2274888"/>
          <p14:tracePt t="68038" x="1025525" y="2274888"/>
          <p14:tracePt t="68045" x="1025525" y="2281238"/>
          <p14:tracePt t="68053" x="1031875" y="2281238"/>
          <p14:tracePt t="68065" x="1031875" y="2287588"/>
          <p14:tracePt t="68092" x="1038225" y="2293938"/>
          <p14:tracePt t="68105" x="1044575" y="2293938"/>
          <p14:tracePt t="68119" x="1044575" y="2300288"/>
          <p14:tracePt t="68139" x="1050925" y="2306638"/>
          <p14:tracePt t="68154" x="1057275" y="2306638"/>
          <p14:tracePt t="68168" x="1063625" y="2306638"/>
          <p14:tracePt t="68174" x="1063625" y="2312988"/>
          <p14:tracePt t="68188" x="1063625" y="2319338"/>
          <p14:tracePt t="68195" x="1069975" y="2319338"/>
          <p14:tracePt t="68212" x="1076325" y="2319338"/>
          <p14:tracePt t="68220" x="1076325" y="2325688"/>
          <p14:tracePt t="68240" x="1076325" y="2332038"/>
          <p14:tracePt t="68245" x="1082675" y="2332038"/>
          <p14:tracePt t="68251" x="1082675" y="2338388"/>
          <p14:tracePt t="68258" x="1089025" y="2338388"/>
          <p14:tracePt t="68271" x="1095375" y="2338388"/>
          <p14:tracePt t="68285" x="1095375" y="2344738"/>
          <p14:tracePt t="68299" x="1095375" y="2351088"/>
          <p14:tracePt t="68306" x="1101725" y="2351088"/>
          <p14:tracePt t="68323" x="1108075" y="2359025"/>
          <p14:tracePt t="68330" x="1108075" y="2365375"/>
          <p14:tracePt t="68336" x="1114425" y="2371725"/>
          <p14:tracePt t="68343" x="1120775" y="2371725"/>
          <p14:tracePt t="68354" x="1120775" y="2378075"/>
          <p14:tracePt t="68361" x="1120775" y="2384425"/>
          <p14:tracePt t="68370" x="1127125" y="2384425"/>
          <p14:tracePt t="68377" x="1127125" y="2390775"/>
          <p14:tracePt t="68383" x="1133475" y="2390775"/>
          <p14:tracePt t="68389" x="1133475" y="2397125"/>
          <p14:tracePt t="68405" x="1139825" y="2403475"/>
          <p14:tracePt t="68427" x="1139825" y="2409825"/>
          <p14:tracePt t="68434" x="1147763" y="2416175"/>
          <p14:tracePt t="68445" x="1154113" y="2422525"/>
          <p14:tracePt t="68451" x="1160463" y="2435225"/>
          <p14:tracePt t="68465" x="1166813" y="2447925"/>
          <p14:tracePt t="68472" x="1173163" y="2460625"/>
          <p14:tracePt t="68479" x="1179513" y="2466975"/>
          <p14:tracePt t="68485" x="1185863" y="2486025"/>
          <p14:tracePt t="68492" x="1192213" y="2492375"/>
          <p14:tracePt t="68500" x="1198563" y="2505075"/>
          <p14:tracePt t="68523" x="1211263" y="2524125"/>
          <p14:tracePt t="68534" x="1217613" y="2536825"/>
          <p14:tracePt t="68542" x="1217613" y="2543175"/>
          <p14:tracePt t="68552" x="1223963" y="2543175"/>
          <p14:tracePt t="68558" x="1223963" y="2549525"/>
          <p14:tracePt t="68568" x="1230313" y="2555875"/>
          <p14:tracePt t="68577" x="1230313" y="2562225"/>
          <p14:tracePt t="68591" x="1230313" y="2568575"/>
          <p14:tracePt t="68600" x="1236663" y="2574925"/>
          <p14:tracePt t="68612" x="1243013" y="2581275"/>
          <p14:tracePt t="68617" x="1243013" y="2587625"/>
          <p14:tracePt t="68636" x="1243013" y="2593975"/>
          <p14:tracePt t="68644" x="1243013" y="2600325"/>
          <p14:tracePt t="68645" x="1249363" y="2606675"/>
          <p14:tracePt t="68662" x="1255713" y="2606675"/>
          <p14:tracePt t="68670" x="1255713" y="2613025"/>
          <p14:tracePt t="68683" x="1262063" y="2613025"/>
          <p14:tracePt t="68689" x="1262063" y="2619375"/>
          <p14:tracePt t="69043" x="1262063" y="2613025"/>
          <p14:tracePt t="69051" x="1262063" y="2606675"/>
          <p14:tracePt t="69063" x="1255713" y="2568575"/>
          <p14:tracePt t="69068" x="1249363" y="2549525"/>
          <p14:tracePt t="69075" x="1243013" y="2536825"/>
          <p14:tracePt t="69083" x="1236663" y="2511425"/>
          <p14:tracePt t="69089" x="1230313" y="2492375"/>
          <p14:tracePt t="69097" x="1230313" y="2479675"/>
          <p14:tracePt t="69102" x="1223963" y="2473325"/>
          <p14:tracePt t="69110" x="1217613" y="2460625"/>
          <p14:tracePt t="69117" x="1217613" y="2447925"/>
          <p14:tracePt t="69124" x="1211263" y="2435225"/>
          <p14:tracePt t="69130" x="1211263" y="2422525"/>
          <p14:tracePt t="69138" x="1204913" y="2397125"/>
          <p14:tracePt t="69146" x="1198563" y="2378075"/>
          <p14:tracePt t="69155" x="1192213" y="2359025"/>
          <p14:tracePt t="69161" x="1185863" y="2338388"/>
          <p14:tracePt t="69165" x="1173163" y="2312988"/>
          <p14:tracePt t="69174" x="1173163" y="2293938"/>
          <p14:tracePt t="69189" x="1160463" y="2268538"/>
          <p14:tracePt t="69192" x="1154113" y="2255838"/>
          <p14:tracePt t="69202" x="1147763" y="2236788"/>
          <p14:tracePt t="69217" x="1147763" y="2224088"/>
          <p14:tracePt t="69225" x="1147763" y="2217738"/>
          <p14:tracePt t="69228" x="1139825" y="2211388"/>
          <p14:tracePt t="69234" x="1139825" y="2205038"/>
          <p14:tracePt t="69241" x="1139825" y="2198688"/>
          <p14:tracePt t="69248" x="1133475" y="2185988"/>
          <p14:tracePt t="69255" x="1127125" y="2173288"/>
          <p14:tracePt t="69262" x="1127125" y="2166938"/>
          <p14:tracePt t="69272" x="1120775" y="2160588"/>
          <p14:tracePt t="69278" x="1120775" y="2147888"/>
          <p14:tracePt t="69292" x="1120775" y="2135188"/>
          <p14:tracePt t="69298" x="1114425" y="2128838"/>
          <p14:tracePt t="69312" x="1108075" y="2122488"/>
          <p14:tracePt t="69317" x="1108075" y="2116138"/>
          <p14:tracePt t="69325" x="1108075" y="2109788"/>
          <p14:tracePt t="69339" x="1101725" y="2109788"/>
          <p14:tracePt t="69348" x="1101725" y="2103438"/>
          <p14:tracePt t="69360" x="1095375" y="2097088"/>
          <p14:tracePt t="69373" x="1089025" y="2097088"/>
          <p14:tracePt t="69479" x="1089025" y="2103438"/>
          <p14:tracePt t="69499" x="1089025" y="2109788"/>
          <p14:tracePt t="69512" x="1089025" y="2116138"/>
          <p14:tracePt t="69518" x="1089025" y="2122488"/>
          <p14:tracePt t="69539" x="1089025" y="2128838"/>
          <p14:tracePt t="69553" x="1089025" y="2135188"/>
          <p14:tracePt t="69576" x="1089025" y="2141538"/>
          <p14:tracePt t="69592" x="1089025" y="2147888"/>
          <p14:tracePt t="69613" x="1089025" y="2154238"/>
          <p14:tracePt t="69638" x="1089025" y="2160588"/>
          <p14:tracePt t="69653" x="1089025" y="2166938"/>
          <p14:tracePt t="69686" x="1089025" y="2173288"/>
          <p14:tracePt t="69707" x="1089025" y="2179638"/>
          <p14:tracePt t="69719" x="1089025" y="2185988"/>
          <p14:tracePt t="69747" x="1089025" y="2192338"/>
          <p14:tracePt t="70179" x="1089025" y="2198688"/>
          <p14:tracePt t="70187" x="1095375" y="2198688"/>
          <p14:tracePt t="70192" x="1095375" y="2205038"/>
          <p14:tracePt t="70202" x="1101725" y="2211388"/>
          <p14:tracePt t="70207" x="1101725" y="2217738"/>
          <p14:tracePt t="70212" x="1108075" y="2217738"/>
          <p14:tracePt t="70218" x="1114425" y="2217738"/>
          <p14:tracePt t="70225" x="1114425" y="2224088"/>
          <p14:tracePt t="70232" x="1120775" y="2230438"/>
          <p14:tracePt t="70239" x="1127125" y="2230438"/>
          <p14:tracePt t="70250" x="1127125" y="2236788"/>
          <p14:tracePt t="70256" x="1133475" y="2243138"/>
          <p14:tracePt t="70261" x="1139825" y="2243138"/>
          <p14:tracePt t="70267" x="1147763" y="2243138"/>
          <p14:tracePt t="70274" x="1154113" y="2249488"/>
          <p14:tracePt t="70285" x="1160463" y="2255838"/>
          <p14:tracePt t="70290" x="1166813" y="2262188"/>
          <p14:tracePt t="70294" x="1173163" y="2262188"/>
          <p14:tracePt t="70300" x="1185863" y="2268538"/>
          <p14:tracePt t="70307" x="1192213" y="2274888"/>
          <p14:tracePt t="70316" x="1198563" y="2281238"/>
          <p14:tracePt t="70321" x="1211263" y="2281238"/>
          <p14:tracePt t="70329" x="1217613" y="2293938"/>
          <p14:tracePt t="70335" x="1223963" y="2293938"/>
          <p14:tracePt t="70342" x="1236663" y="2293938"/>
          <p14:tracePt t="70349" x="1249363" y="2306638"/>
          <p14:tracePt t="70355" x="1262063" y="2312988"/>
          <p14:tracePt t="70365" x="1274763" y="2319338"/>
          <p14:tracePt t="70369" x="1293813" y="2332038"/>
          <p14:tracePt t="70379" x="1312863" y="2338388"/>
          <p14:tracePt t="70387" x="1319213" y="2344738"/>
          <p14:tracePt t="70393" x="1338263" y="2351088"/>
          <p14:tracePt t="70401" x="1350963" y="2359025"/>
          <p14:tracePt t="70404" x="1363663" y="2359025"/>
          <p14:tracePt t="70411" x="1376363" y="2365375"/>
          <p14:tracePt t="70418" x="1389063" y="2371725"/>
          <p14:tracePt t="70428" x="1401763" y="2378075"/>
          <p14:tracePt t="70436" x="1408113" y="2384425"/>
          <p14:tracePt t="70442" x="1420813" y="2384425"/>
          <p14:tracePt t="70446" x="1433513" y="2390775"/>
          <p14:tracePt t="70461" x="1446213" y="2390775"/>
          <p14:tracePt t="70466" x="1452563" y="2390775"/>
          <p14:tracePt t="70476" x="1471613" y="2397125"/>
          <p14:tracePt t="70486" x="1490663" y="2403475"/>
          <p14:tracePt t="70491" x="1509713" y="2416175"/>
          <p14:tracePt t="70494" x="1497013" y="2409825"/>
          <p14:tracePt t="70862" x="1516063" y="2409825"/>
          <p14:tracePt t="70869" x="1535113" y="2409825"/>
          <p14:tracePt t="70876" x="1560513" y="2416175"/>
          <p14:tracePt t="70883" x="1585913" y="2422525"/>
          <p14:tracePt t="70899" x="1631950" y="2441575"/>
          <p14:tracePt t="70903" x="1657350" y="2447925"/>
          <p14:tracePt t="70913" x="1682750" y="2454275"/>
          <p14:tracePt t="70922" x="1714500" y="2466975"/>
          <p14:tracePt t="70927" x="1752600" y="2479675"/>
          <p14:tracePt t="70931" x="1797050" y="2505075"/>
          <p14:tracePt t="70938" x="1835150" y="2517775"/>
          <p14:tracePt t="70946" x="1873250" y="2543175"/>
          <p14:tracePt t="70952" x="1911350" y="2562225"/>
          <p14:tracePt t="70962" x="1943100" y="2581275"/>
          <p14:tracePt t="70974" x="2025650" y="2619375"/>
          <p14:tracePt t="70980" x="2051050" y="2632075"/>
          <p14:tracePt t="70987" x="2084388" y="2644775"/>
          <p14:tracePt t="70993" x="2103438" y="2651125"/>
          <p14:tracePt t="71001" x="2122488" y="2663825"/>
          <p14:tracePt t="71007" x="2141538" y="2663825"/>
          <p14:tracePt t="71016" x="2154238" y="2663825"/>
          <p14:tracePt t="71021" x="2160588" y="2670175"/>
          <p14:tracePt t="71028" x="2166938" y="2670175"/>
          <p14:tracePt t="71035" x="2179638" y="2676525"/>
          <p14:tracePt t="71050" x="2185988" y="2676525"/>
          <p14:tracePt t="71056" x="2198688" y="2682875"/>
          <p14:tracePt t="71068" x="2192338" y="2682875"/>
          <p14:tracePt t="72270" x="2211388" y="2689225"/>
          <p14:tracePt t="72277" x="2255838" y="2714625"/>
          <p14:tracePt t="72284" x="2306638" y="2733675"/>
          <p14:tracePt t="72296" x="2389188" y="2798763"/>
          <p14:tracePt t="72305" x="2459038" y="2843213"/>
          <p14:tracePt t="72310" x="2530475" y="2894013"/>
          <p14:tracePt t="72318" x="2606675" y="2957513"/>
          <p14:tracePt t="72323" x="2676525" y="3008313"/>
          <p14:tracePt t="72331" x="2733675" y="3059113"/>
          <p14:tracePt t="72337" x="2784475" y="3109913"/>
          <p14:tracePt t="72346" x="2816225" y="3135313"/>
          <p14:tracePt t="72356" x="2841625" y="3167063"/>
          <p14:tracePt t="72361" x="2854325" y="3192463"/>
          <p14:tracePt t="72364" x="2867025" y="3211513"/>
          <p14:tracePt t="72372" x="2886075" y="3225800"/>
          <p14:tracePt t="72383" x="2898775" y="3257550"/>
          <p14:tracePt t="72391" x="2911475" y="3270250"/>
          <p14:tracePt t="72396" x="2924175" y="3295650"/>
          <p14:tracePt t="72400" x="2936875" y="3314700"/>
          <p14:tracePt t="72406" x="2943225" y="3340100"/>
          <p14:tracePt t="72426" x="2955925" y="3359150"/>
          <p14:tracePt t="72427" x="2955925" y="3371850"/>
          <p14:tracePt t="72434" x="2962275" y="3384550"/>
          <p14:tracePt t="72441" x="2968625" y="3390900"/>
          <p14:tracePt t="72455" x="2976563" y="3397250"/>
          <p14:tracePt t="72462" x="2976563" y="3403600"/>
          <p14:tracePt t="72478" x="2976563" y="3409950"/>
          <p14:tracePt t="72491" x="2982913" y="3416300"/>
          <p14:tracePt t="72507" x="2989263" y="3416300"/>
          <p14:tracePt t="72917" x="2936875" y="3416300"/>
          <p14:tracePt t="72927" x="2784475" y="3390900"/>
          <p14:tracePt t="72936" x="2720975" y="3371850"/>
          <p14:tracePt t="72943" x="2670175" y="3371850"/>
          <p14:tracePt t="72947" x="2613025" y="3365500"/>
          <p14:tracePt t="72953" x="2568575" y="3359150"/>
          <p14:tracePt t="72960" x="2536825" y="3359150"/>
          <p14:tracePt t="72969" x="2509838" y="3352800"/>
          <p14:tracePt t="72976" x="2490788" y="3352800"/>
          <p14:tracePt t="72987" x="2471738" y="3352800"/>
          <p14:tracePt t="72991" x="2452688" y="3346450"/>
          <p14:tracePt t="72994" x="2427288" y="3346450"/>
          <p14:tracePt t="73006" x="2408238" y="3346450"/>
          <p14:tracePt t="73013" x="2389188" y="3346450"/>
          <p14:tracePt t="73018" x="2370138" y="3346450"/>
          <p14:tracePt t="73022" x="2351088" y="3346450"/>
          <p14:tracePt t="73030" x="2338388" y="3346450"/>
          <p14:tracePt t="73036" x="2312988" y="3346450"/>
          <p14:tracePt t="73043" x="2293938" y="3346450"/>
          <p14:tracePt t="73050" x="2268538" y="3346450"/>
          <p14:tracePt t="73057" x="2249488" y="3346450"/>
          <p14:tracePt t="73068" x="2230438" y="3346450"/>
          <p14:tracePt t="73076" x="2205038" y="3346450"/>
          <p14:tracePt t="73082" x="2185988" y="3340100"/>
          <p14:tracePt t="73088" x="2160588" y="3340100"/>
          <p14:tracePt t="73091" x="2135188" y="3340100"/>
          <p14:tracePt t="73099" x="2109788" y="3333750"/>
          <p14:tracePt t="73106" x="2078038" y="3333750"/>
          <p14:tracePt t="73114" x="2051050" y="3327400"/>
          <p14:tracePt t="73120" x="2025650" y="3327400"/>
          <p14:tracePt t="73126" x="2006600" y="3321050"/>
          <p14:tracePt t="73133" x="1981200" y="3321050"/>
          <p14:tracePt t="73140" x="1962150" y="3321050"/>
          <p14:tracePt t="73147" x="1949450" y="3314700"/>
          <p14:tracePt t="73154" x="1936750" y="3314700"/>
          <p14:tracePt t="73161" x="1924050" y="3308350"/>
          <p14:tracePt t="73168" x="1917700" y="3308350"/>
          <p14:tracePt t="73175" x="1911350" y="3308350"/>
          <p14:tracePt t="73182" x="1898650" y="3308350"/>
          <p14:tracePt t="73198" x="1885950" y="3308350"/>
          <p14:tracePt t="73207" x="1879600" y="3308350"/>
          <p14:tracePt t="73220" x="1866900" y="3308350"/>
          <p14:tracePt t="73225" x="1860550" y="3308350"/>
          <p14:tracePt t="73237" x="1854200" y="3308350"/>
          <p14:tracePt t="73254" x="1847850" y="3308350"/>
          <p14:tracePt t="73288" x="1847850" y="3314700"/>
          <p14:tracePt t="73524" x="1911350" y="3244850"/>
          <p14:tracePt t="73532" x="1974850" y="3160713"/>
          <p14:tracePt t="73535" x="2012950" y="3103563"/>
          <p14:tracePt t="73543" x="2044700" y="3071813"/>
          <p14:tracePt t="73549" x="2071688" y="3046413"/>
          <p14:tracePt t="73558" x="2084388" y="3027363"/>
          <p14:tracePt t="73569" x="2103438" y="3014663"/>
          <p14:tracePt t="73574" x="2116138" y="3001963"/>
          <p14:tracePt t="73578" x="2122488" y="2995613"/>
          <p14:tracePt t="73585" x="2128838" y="2989263"/>
          <p14:tracePt t="73594" x="2135188" y="2976563"/>
          <p14:tracePt t="73596" x="2141538" y="2970213"/>
          <p14:tracePt t="73604" x="2147888" y="2970213"/>
          <p14:tracePt t="73614" x="2147888" y="2963863"/>
          <p14:tracePt t="73622" x="2147888" y="2957513"/>
          <p14:tracePt t="73625" x="2154238" y="2951163"/>
          <p14:tracePt t="73632" x="2160588" y="2938463"/>
          <p14:tracePt t="73639" x="2166938" y="2925763"/>
          <p14:tracePt t="73646" x="2173288" y="2919413"/>
          <p14:tracePt t="73653" x="2173288" y="2906713"/>
          <p14:tracePt t="73660" x="2179638" y="2887663"/>
          <p14:tracePt t="73666" x="2179638" y="2881313"/>
          <p14:tracePt t="73674" x="2179638" y="2855913"/>
          <p14:tracePt t="73681" x="2179638" y="2830513"/>
          <p14:tracePt t="73687" x="2166938" y="2805113"/>
          <p14:tracePt t="73695" x="2154238" y="2778125"/>
          <p14:tracePt t="73702" x="2135188" y="2740025"/>
          <p14:tracePt t="73708" x="2116138" y="2701925"/>
          <p14:tracePt t="73716" x="2090738" y="2670175"/>
          <p14:tracePt t="73724" x="2065338" y="2638425"/>
          <p14:tracePt t="73736" x="2044700" y="2619375"/>
          <p14:tracePt t="73744" x="2000250" y="2581275"/>
          <p14:tracePt t="73750" x="1974850" y="2568575"/>
          <p14:tracePt t="73760" x="1936750" y="2555875"/>
          <p14:tracePt t="73763" x="1898650" y="2536825"/>
          <p14:tracePt t="73770" x="1866900" y="2530475"/>
          <p14:tracePt t="73779" x="1828800" y="2524125"/>
          <p14:tracePt t="73784" x="1778000" y="2517775"/>
          <p14:tracePt t="73792" x="1720850" y="2517775"/>
          <p14:tracePt t="73799" x="1657350" y="2517775"/>
          <p14:tracePt t="73805" x="1606550" y="2517775"/>
          <p14:tracePt t="73813" x="1547813" y="2517775"/>
          <p14:tracePt t="73819" x="1497013" y="2517775"/>
          <p14:tracePt t="73826" x="1439863" y="2530475"/>
          <p14:tracePt t="73833" x="1389063" y="2536825"/>
          <p14:tracePt t="73840" x="1344613" y="2543175"/>
          <p14:tracePt t="73847" x="1287463" y="2549525"/>
          <p14:tracePt t="73854" x="1243013" y="2555875"/>
          <p14:tracePt t="73863" x="1192213" y="2555875"/>
          <p14:tracePt t="73869" x="1147763" y="2562225"/>
          <p14:tracePt t="73876" x="1101725" y="2574925"/>
          <p14:tracePt t="73890" x="1031875" y="2581275"/>
          <p14:tracePt t="73897" x="1012825" y="2587625"/>
          <p14:tracePt t="73904" x="1000125" y="2587625"/>
          <p14:tracePt t="73912" x="987425" y="2587625"/>
          <p14:tracePt t="73916" x="974725" y="2587625"/>
          <p14:tracePt t="73923" x="968375" y="2587625"/>
          <p14:tracePt t="73938" x="955675" y="2587625"/>
          <p14:tracePt t="73954" x="949325" y="2587625"/>
          <p14:tracePt t="73966" x="942975" y="2587625"/>
          <p14:tracePt t="73981" x="942975" y="2593975"/>
          <p14:tracePt t="73989" x="942975" y="2600325"/>
          <p14:tracePt t="73992" x="942975" y="2606675"/>
          <p14:tracePt t="74013" x="942975" y="2613025"/>
          <p14:tracePt t="74020" x="942975" y="2619375"/>
          <p14:tracePt t="74027" x="942975" y="2625725"/>
          <p14:tracePt t="74034" x="942975" y="2632075"/>
          <p14:tracePt t="74041" x="942975" y="2638425"/>
          <p14:tracePt t="74048" x="942975" y="2651125"/>
          <p14:tracePt t="74054" x="942975" y="2670175"/>
          <p14:tracePt t="74062" x="942975" y="2682875"/>
          <p14:tracePt t="74068" x="942975" y="2708275"/>
          <p14:tracePt t="74075" x="949325" y="2740025"/>
          <p14:tracePt t="74083" x="949325" y="2778125"/>
          <p14:tracePt t="74089" x="949325" y="2811463"/>
          <p14:tracePt t="74097" x="955675" y="2843213"/>
          <p14:tracePt t="74105" x="955675" y="2868613"/>
          <p14:tracePt t="74112" x="962025" y="2900363"/>
          <p14:tracePt t="74122" x="962025" y="2925763"/>
          <p14:tracePt t="74125" x="962025" y="2944813"/>
          <p14:tracePt t="74131" x="962025" y="2963863"/>
          <p14:tracePt t="74138" x="968375" y="2976563"/>
          <p14:tracePt t="74145" x="968375" y="2982913"/>
          <p14:tracePt t="74152" x="968375" y="2995613"/>
          <p14:tracePt t="74161" x="968375" y="3001963"/>
          <p14:tracePt t="74174" x="968375" y="3014663"/>
          <p14:tracePt t="74182" x="968375" y="3021013"/>
          <p14:tracePt t="74185" x="974725" y="3021013"/>
          <p14:tracePt t="74193" x="974725" y="3027363"/>
          <p14:tracePt t="74200" x="974725" y="3033713"/>
          <p14:tracePt t="74215" x="981075" y="3040063"/>
          <p14:tracePt t="74228" x="981075" y="3046413"/>
          <p14:tracePt t="74234" x="981075" y="3052763"/>
          <p14:tracePt t="74250" x="981075" y="3059113"/>
          <p14:tracePt t="74255" x="987425" y="3059113"/>
          <p14:tracePt t="74263" x="987425" y="3065463"/>
          <p14:tracePt t="74272" x="993775" y="3071813"/>
          <p14:tracePt t="74279" x="993775" y="3078163"/>
          <p14:tracePt t="74283" x="1000125" y="3084513"/>
          <p14:tracePt t="74292" x="1000125" y="3090863"/>
          <p14:tracePt t="74303" x="1000125" y="3097213"/>
          <p14:tracePt t="74308" x="1000125" y="3109913"/>
          <p14:tracePt t="74318" x="1006475" y="3116263"/>
          <p14:tracePt t="74325" x="1006475" y="3122613"/>
          <p14:tracePt t="74332" x="1012825" y="3128963"/>
          <p14:tracePt t="74339" x="1012825" y="3135313"/>
          <p14:tracePt t="74346" x="1012825" y="3141663"/>
          <p14:tracePt t="74359" x="1012825" y="3148013"/>
          <p14:tracePt t="74366" x="1019175" y="3154363"/>
          <p14:tracePt t="74382" x="1025525" y="3154363"/>
          <p14:tracePt t="74402" x="1025525" y="3160713"/>
          <p14:tracePt t="74514" x="1025525" y="3154363"/>
          <p14:tracePt t="74521" x="1031875" y="3154363"/>
          <p14:tracePt t="74529" x="1031875" y="3148013"/>
          <p14:tracePt t="74552" x="1038225" y="3148013"/>
          <p14:tracePt t="74561" x="1038225" y="3141663"/>
          <p14:tracePt t="74568" x="1044575" y="3141663"/>
          <p14:tracePt t="74576" x="1044575" y="3135313"/>
          <p14:tracePt t="74588" x="1050925" y="3128963"/>
          <p14:tracePt t="74595" x="1057275" y="3128963"/>
          <p14:tracePt t="74609" x="1063625" y="3128963"/>
          <p14:tracePt t="74616" x="1069975" y="3122613"/>
          <p14:tracePt t="74622" x="1089025" y="3116263"/>
          <p14:tracePt t="74632" x="1101725" y="3109913"/>
          <p14:tracePt t="74636" x="1133475" y="3103563"/>
          <p14:tracePt t="74643" x="1173163" y="3097213"/>
          <p14:tracePt t="74650" x="1236663" y="3090863"/>
          <p14:tracePt t="74657" x="1300163" y="3090863"/>
          <p14:tracePt t="74669" x="1363663" y="3084513"/>
          <p14:tracePt t="74675" x="1420813" y="3071813"/>
          <p14:tracePt t="74682" x="1452563" y="3071813"/>
          <p14:tracePt t="74689" x="1484313" y="3071813"/>
          <p14:tracePt t="74692" x="1509713" y="3071813"/>
          <p14:tracePt t="74700" x="1535113" y="3071813"/>
          <p14:tracePt t="74705" x="1547813" y="3071813"/>
          <p14:tracePt t="74713" x="1566863" y="3071813"/>
          <p14:tracePt t="74719" x="1592263" y="3071813"/>
          <p14:tracePt t="74727" x="1606550" y="3071813"/>
          <p14:tracePt t="74733" x="1631950" y="3071813"/>
          <p14:tracePt t="74740" x="1651000" y="3071813"/>
          <p14:tracePt t="74747" x="1676400" y="3071813"/>
          <p14:tracePt t="74754" x="1708150" y="3071813"/>
          <p14:tracePt t="74761" x="1720850" y="3071813"/>
          <p14:tracePt t="74768" x="1746250" y="3071813"/>
          <p14:tracePt t="74775" x="1778000" y="3071813"/>
          <p14:tracePt t="74782" x="1809750" y="3071813"/>
          <p14:tracePt t="74789" x="1841500" y="3071813"/>
          <p14:tracePt t="74800" x="1873250" y="3071813"/>
          <p14:tracePt t="74807" x="1892300" y="3071813"/>
          <p14:tracePt t="74813" x="1911350" y="3065463"/>
          <p14:tracePt t="74819" x="1917700" y="3065463"/>
          <p14:tracePt t="74823" x="1930400" y="3065463"/>
          <p14:tracePt t="74832" x="1943100" y="3065463"/>
          <p14:tracePt t="74837" x="1949450" y="3065463"/>
          <p14:tracePt t="74843" x="1962150" y="3059113"/>
          <p14:tracePt t="74853" x="1974850" y="3059113"/>
          <p14:tracePt t="74864" x="1981200" y="3052763"/>
          <p14:tracePt t="74869" x="1993900" y="3046413"/>
          <p14:tracePt t="74870" x="2006600" y="3046413"/>
          <p14:tracePt t="74885" x="2012950" y="3040063"/>
          <p14:tracePt t="74888" x="2032000" y="3033713"/>
          <p14:tracePt t="74891" x="2044700" y="3027363"/>
          <p14:tracePt t="74903" x="2058988" y="3027363"/>
          <p14:tracePt t="74907" x="2065338" y="3021013"/>
          <p14:tracePt t="74913" x="2078038" y="3014663"/>
          <p14:tracePt t="74920" x="2097088" y="3008313"/>
          <p14:tracePt t="74926" x="2103438" y="3001963"/>
          <p14:tracePt t="74933" x="2109788" y="2989263"/>
          <p14:tracePt t="74940" x="2122488" y="2989263"/>
          <p14:tracePt t="74947" x="2135188" y="2982913"/>
          <p14:tracePt t="74954" x="2141538" y="2976563"/>
          <p14:tracePt t="74961" x="2147888" y="2970213"/>
          <p14:tracePt t="74968" x="2154238" y="2963863"/>
          <p14:tracePt t="74974" x="2160588" y="2963863"/>
          <p14:tracePt t="74983" x="2166938" y="2957513"/>
          <p14:tracePt t="74988" x="2173288" y="2951163"/>
          <p14:tracePt t="74996" x="2179638" y="2944813"/>
          <p14:tracePt t="75010" x="2185988" y="2944813"/>
          <p14:tracePt t="75016" x="2192338" y="2938463"/>
          <p14:tracePt t="75026" x="2192338" y="2932113"/>
          <p14:tracePt t="75036" x="2198688" y="2932113"/>
          <p14:tracePt t="75042" x="2205038" y="2932113"/>
          <p14:tracePt t="75046" x="2205038" y="2925763"/>
          <p14:tracePt t="75057" x="2205038" y="2919413"/>
          <p14:tracePt t="75074" x="2211388" y="2919413"/>
          <p14:tracePt t="75095" x="2211388" y="2913063"/>
          <p14:tracePt t="75108" x="2211388" y="2906713"/>
          <p14:tracePt t="75121" x="2211388" y="2900363"/>
          <p14:tracePt t="75162" x="2205038" y="2894013"/>
          <p14:tracePt t="75169" x="2198688" y="2887663"/>
          <p14:tracePt t="75182" x="2192338" y="2881313"/>
          <p14:tracePt t="75189" x="2185988" y="2881313"/>
          <p14:tracePt t="75198" x="2179638" y="2874963"/>
          <p14:tracePt t="75203" x="2173288" y="2868613"/>
          <p14:tracePt t="75210" x="2160588" y="2868613"/>
          <p14:tracePt t="75220" x="2154238" y="2862263"/>
          <p14:tracePt t="75226" x="2141538" y="2855913"/>
          <p14:tracePt t="75234" x="2128838" y="2849563"/>
          <p14:tracePt t="75242" x="2109788" y="2836863"/>
          <p14:tracePt t="75246" x="2103438" y="2830513"/>
          <p14:tracePt t="75254" x="2090738" y="2824163"/>
          <p14:tracePt t="75261" x="2071688" y="2824163"/>
          <p14:tracePt t="75273" x="2038350" y="2811463"/>
          <p14:tracePt t="75279" x="2019300" y="2805113"/>
          <p14:tracePt t="75287" x="2000250" y="2792413"/>
          <p14:tracePt t="75293" x="1993900" y="2784475"/>
          <p14:tracePt t="75300" x="1974850" y="2778125"/>
          <p14:tracePt t="75307" x="1962150" y="2765425"/>
          <p14:tracePt t="75315" x="1943100" y="2759075"/>
          <p14:tracePt t="75321" x="1930400" y="2752725"/>
          <p14:tracePt t="75331" x="1917700" y="2752725"/>
          <p14:tracePt t="75339" x="1898650" y="2746375"/>
          <p14:tracePt t="75346" x="1885950" y="2740025"/>
          <p14:tracePt t="75349" x="1873250" y="2733675"/>
          <p14:tracePt t="75356" x="1854200" y="2733675"/>
          <p14:tracePt t="75363" x="1835150" y="2733675"/>
          <p14:tracePt t="75370" x="1822450" y="2727325"/>
          <p14:tracePt t="75376" x="1797050" y="2720975"/>
          <p14:tracePt t="75384" x="1771650" y="2714625"/>
          <p14:tracePt t="75390" x="1746250" y="2708275"/>
          <p14:tracePt t="75401" x="1727200" y="2708275"/>
          <p14:tracePt t="75410" x="1714500" y="2701925"/>
          <p14:tracePt t="75411" x="1695450" y="2701925"/>
          <p14:tracePt t="75418" x="1670050" y="2701925"/>
          <p14:tracePt t="75425" x="1657350" y="2701925"/>
          <p14:tracePt t="75432" x="1638300" y="2701925"/>
          <p14:tracePt t="75441" x="1612900" y="2701925"/>
          <p14:tracePt t="75450" x="1579563" y="2701925"/>
          <p14:tracePt t="75456" x="1554163" y="2701925"/>
          <p14:tracePt t="75461" x="1522413" y="2701925"/>
          <p14:tracePt t="75467" x="1477963" y="2701925"/>
          <p14:tracePt t="75473" x="1433513" y="2708275"/>
          <p14:tracePt t="75484" x="1395413" y="2708275"/>
          <p14:tracePt t="75491" x="1350963" y="2714625"/>
          <p14:tracePt t="75494" x="1306513" y="2714625"/>
          <p14:tracePt t="75504" x="1262063" y="2727325"/>
          <p14:tracePt t="75509" x="1217613" y="2727325"/>
          <p14:tracePt t="75515" x="1192213" y="2733675"/>
          <p14:tracePt t="75523" x="1160463" y="2733675"/>
          <p14:tracePt t="75529" x="1133475" y="2733675"/>
          <p14:tracePt t="75536" x="1108075" y="2733675"/>
          <p14:tracePt t="75543" x="1095375" y="2740025"/>
          <p14:tracePt t="75550" x="1076325" y="2740025"/>
          <p14:tracePt t="75556" x="1063625" y="2740025"/>
          <p14:tracePt t="75570" x="1050925" y="2740025"/>
          <p14:tracePt t="75577" x="1044575" y="2740025"/>
          <p14:tracePt t="75584" x="1038225" y="2746375"/>
          <p14:tracePt t="75591" x="1031875" y="2746375"/>
          <p14:tracePt t="75601" x="1025525" y="2746375"/>
          <p14:tracePt t="75608" x="1019175" y="2752725"/>
          <p14:tracePt t="75619" x="1012825" y="2759075"/>
          <p14:tracePt t="75626" x="1006475" y="2759075"/>
          <p14:tracePt t="75647" x="1000125" y="2759075"/>
          <p14:tracePt t="75656" x="1000125" y="2765425"/>
          <p14:tracePt t="75662" x="993775" y="2771775"/>
          <p14:tracePt t="75674" x="993775" y="2778125"/>
          <p14:tracePt t="75681" x="993775" y="2784475"/>
          <p14:tracePt t="75688" x="993775" y="2792413"/>
          <p14:tracePt t="75709" x="993775" y="2805113"/>
          <p14:tracePt t="75716" x="993775" y="2811463"/>
          <p14:tracePt t="75731" x="993775" y="2824163"/>
          <p14:tracePt t="75736" x="993775" y="2830513"/>
          <p14:tracePt t="75751" x="993775" y="2843213"/>
          <p14:tracePt t="75758" x="993775" y="2849563"/>
          <p14:tracePt t="75765" x="993775" y="2855913"/>
          <p14:tracePt t="75771" x="993775" y="2868613"/>
          <p14:tracePt t="75779" x="993775" y="2874963"/>
          <p14:tracePt t="75786" x="993775" y="2894013"/>
          <p14:tracePt t="75792" x="993775" y="2906713"/>
          <p14:tracePt t="75800" x="993775" y="2919413"/>
          <p14:tracePt t="75806" x="993775" y="2938463"/>
          <p14:tracePt t="75817" x="993775" y="2957513"/>
          <p14:tracePt t="75822" x="993775" y="2963863"/>
          <p14:tracePt t="75829" x="1000125" y="2982913"/>
          <p14:tracePt t="75840" x="1000125" y="2995613"/>
          <p14:tracePt t="75841" x="1000125" y="3008313"/>
          <p14:tracePt t="75855" x="1006475" y="3040063"/>
          <p14:tracePt t="75861" x="1012825" y="3052763"/>
          <p14:tracePt t="75869" x="1012825" y="3065463"/>
          <p14:tracePt t="75877" x="1019175" y="3084513"/>
          <p14:tracePt t="75888" x="1019175" y="3090863"/>
          <p14:tracePt t="75891" x="1019175" y="3097213"/>
          <p14:tracePt t="75905" x="1019175" y="3116263"/>
          <p14:tracePt t="75909" x="1019175" y="3122613"/>
          <p14:tracePt t="75917" x="1019175" y="3128963"/>
          <p14:tracePt t="75923" x="1019175" y="3135313"/>
          <p14:tracePt t="75930" x="1019175" y="3141663"/>
          <p14:tracePt t="75951" x="1019175" y="3148013"/>
          <p14:tracePt t="75961" x="1019175" y="3154363"/>
          <p14:tracePt t="75974" x="1025525" y="3160713"/>
          <p14:tracePt t="76025" x="1031875" y="3160713"/>
          <p14:tracePt t="76044" x="1038225" y="3160713"/>
          <p14:tracePt t="76057" x="1044575" y="3160713"/>
          <p14:tracePt t="76077" x="1050925" y="3160713"/>
          <p14:tracePt t="76083" x="1057275" y="3160713"/>
          <p14:tracePt t="76090" x="1063625" y="3160713"/>
          <p14:tracePt t="76097" x="1076325" y="3160713"/>
          <p14:tracePt t="76106" x="1082675" y="3160713"/>
          <p14:tracePt t="76113" x="1101725" y="3160713"/>
          <p14:tracePt t="76120" x="1127125" y="3160713"/>
          <p14:tracePt t="76124" x="1154113" y="3160713"/>
          <p14:tracePt t="76132" x="1185863" y="3167063"/>
          <p14:tracePt t="76138" x="1223963" y="3167063"/>
          <p14:tracePt t="76148" x="1268413" y="3167063"/>
          <p14:tracePt t="76154" x="1331913" y="3167063"/>
          <p14:tracePt t="76160" x="1420813" y="3173413"/>
          <p14:tracePt t="76168" x="1497013" y="3192463"/>
          <p14:tracePt t="76173" x="1592263" y="3198813"/>
          <p14:tracePt t="76182" x="1695450" y="3219450"/>
          <p14:tracePt t="76187" x="1797050" y="3238500"/>
          <p14:tracePt t="76194" x="1892300" y="3251200"/>
          <p14:tracePt t="76201" x="1974850" y="3270250"/>
          <p14:tracePt t="76207" x="2051050" y="3289300"/>
          <p14:tracePt t="76214" x="2109788" y="3302000"/>
          <p14:tracePt t="76221" x="2141538" y="3302000"/>
          <p14:tracePt t="76228" x="2185988" y="3321050"/>
          <p14:tracePt t="76235" x="2224088" y="3327400"/>
          <p14:tracePt t="76242" x="2255838" y="3333750"/>
          <p14:tracePt t="76249" x="2300288" y="3333750"/>
          <p14:tracePt t="76258" x="2344738" y="3340100"/>
          <p14:tracePt t="76267" x="2370138" y="3346450"/>
          <p14:tracePt t="76273" x="2395538" y="3352800"/>
          <p14:tracePt t="76278" x="2420938" y="3359150"/>
          <p14:tracePt t="76289" x="2433638" y="3359150"/>
          <p14:tracePt t="76292" x="2459038" y="3359150"/>
          <p14:tracePt t="76297" x="2484438" y="3365500"/>
          <p14:tracePt t="76304" x="2509838" y="3371850"/>
          <p14:tracePt t="76311" x="2530475" y="3371850"/>
          <p14:tracePt t="76318" x="2549525" y="3371850"/>
          <p14:tracePt t="76325" x="2568575" y="3371850"/>
          <p14:tracePt t="76332" x="2574925" y="3371850"/>
          <p14:tracePt t="76339" x="2587625" y="3371850"/>
          <p14:tracePt t="76345" x="2593975" y="3371850"/>
          <p14:tracePt t="76360" x="2606675" y="3371850"/>
          <p14:tracePt t="76374" x="2613025" y="3371850"/>
          <p14:tracePt t="76390" x="2619375" y="3371850"/>
          <p14:tracePt t="76397" x="2625725" y="3371850"/>
          <p14:tracePt t="76412" x="2625725" y="3365500"/>
          <p14:tracePt t="76420" x="2632075" y="3365500"/>
          <p14:tracePt t="76436" x="2638425" y="3365500"/>
          <p14:tracePt t="76450" x="2644775" y="3365500"/>
          <p14:tracePt t="76499" x="2644775" y="3359150"/>
          <p14:tracePt t="76557" x="2638425" y="3359150"/>
          <p14:tracePt t="76567" x="2638425" y="3352800"/>
          <p14:tracePt t="76578" x="2632075" y="3352800"/>
          <p14:tracePt t="76589" x="2632075" y="3346450"/>
          <p14:tracePt t="76595" x="2625725" y="3346450"/>
          <p14:tracePt t="76603" x="2619375" y="3346450"/>
          <p14:tracePt t="76610" x="2606675" y="3340100"/>
          <p14:tracePt t="76617" x="2587625" y="3327400"/>
          <p14:tracePt t="76623" x="2562225" y="3321050"/>
          <p14:tracePt t="76631" x="2543175" y="3308350"/>
          <p14:tracePt t="76637" x="2517775" y="3295650"/>
          <p14:tracePt t="76644" x="2503488" y="3289300"/>
          <p14:tracePt t="76651" x="2478088" y="3276600"/>
          <p14:tracePt t="76658" x="2459038" y="3270250"/>
          <p14:tracePt t="76665" x="2433638" y="3263900"/>
          <p14:tracePt t="76674" x="2408238" y="3251200"/>
          <p14:tracePt t="76681" x="2382838" y="3244850"/>
          <p14:tracePt t="76693" x="2344738" y="3238500"/>
          <p14:tracePt t="76699" x="2319338" y="3232150"/>
          <p14:tracePt t="76707" x="2281238" y="3225800"/>
          <p14:tracePt t="76713" x="2262188" y="3225800"/>
          <p14:tracePt t="76723" x="2224088" y="3219450"/>
          <p14:tracePt t="76729" x="2192338" y="3211513"/>
          <p14:tracePt t="76737" x="2147888" y="3205163"/>
          <p14:tracePt t="76741" x="2090738" y="3198813"/>
          <p14:tracePt t="76748" x="2038350" y="3198813"/>
          <p14:tracePt t="76755" x="1987550" y="3198813"/>
          <p14:tracePt t="76762" x="1930400" y="3198813"/>
          <p14:tracePt t="76769" x="1879600" y="3198813"/>
          <p14:tracePt t="76775" x="1822450" y="3198813"/>
          <p14:tracePt t="76783" x="1758950" y="3198813"/>
          <p14:tracePt t="76789" x="1727200" y="3198813"/>
          <p14:tracePt t="76797" x="1695450" y="3198813"/>
          <p14:tracePt t="76804" x="1663700" y="3198813"/>
          <p14:tracePt t="76813" x="1631950" y="3198813"/>
          <p14:tracePt t="76820" x="1592263" y="3198813"/>
          <p14:tracePt t="76826" x="1573213" y="3198813"/>
          <p14:tracePt t="76833" x="1554163" y="3205163"/>
          <p14:tracePt t="76839" x="1528763" y="3205163"/>
          <p14:tracePt t="76848" x="1509713" y="3211513"/>
          <p14:tracePt t="76856" x="1503363" y="3211513"/>
          <p14:tracePt t="76858" x="1484313" y="3219450"/>
          <p14:tracePt t="76866" x="1471613" y="3219450"/>
          <p14:tracePt t="76873" x="1465263" y="3219450"/>
          <p14:tracePt t="76881" x="1446213" y="3225800"/>
          <p14:tracePt t="76909" x="1420813" y="3232150"/>
          <p14:tracePt t="76914" x="1420813" y="3238500"/>
          <p14:tracePt t="76921" x="1414463" y="3238500"/>
          <p14:tracePt t="76928" x="1408113" y="3244850"/>
          <p14:tracePt t="76935" x="1401763" y="3244850"/>
          <p14:tracePt t="76958" x="1395413" y="3244850"/>
          <p14:tracePt t="76967" x="1395413" y="3251200"/>
          <p14:tracePt t="76971" x="1389063" y="3251200"/>
          <p14:tracePt t="76979" x="1389063" y="3257550"/>
          <p14:tracePt t="77007" x="1389063" y="3263900"/>
          <p14:tracePt t="77075" x="1395413" y="3263900"/>
          <p14:tracePt t="77110" x="1401763" y="3263900"/>
          <p14:tracePt t="77122" x="1408113" y="3263900"/>
          <p14:tracePt t="77129" x="1414463" y="3257550"/>
          <p14:tracePt t="77145" x="1420813" y="3257550"/>
          <p14:tracePt t="77153" x="1439863" y="3257550"/>
          <p14:tracePt t="77158" x="1471613" y="3257550"/>
          <p14:tracePt t="77167" x="1497013" y="3257550"/>
          <p14:tracePt t="77171" x="1541463" y="3263900"/>
          <p14:tracePt t="77177" x="1573213" y="3270250"/>
          <p14:tracePt t="77184" x="1606550" y="3270250"/>
          <p14:tracePt t="77191" x="1644650" y="3276600"/>
          <p14:tracePt t="77199" x="1657350" y="3282950"/>
          <p14:tracePt t="77205" x="1676400" y="3289300"/>
          <p14:tracePt t="77213" x="1695450" y="3289300"/>
          <p14:tracePt t="77219" x="1714500" y="3295650"/>
          <p14:tracePt t="77229" x="1720850" y="3302000"/>
          <p14:tracePt t="77234" x="1733550" y="3308350"/>
          <p14:tracePt t="77243" x="1746250" y="3308350"/>
          <p14:tracePt t="77249" x="1752600" y="3314700"/>
          <p14:tracePt t="77254" x="1771650" y="3314700"/>
          <p14:tracePt t="77263" x="1784350" y="3321050"/>
          <p14:tracePt t="77272" x="1803400" y="3327400"/>
          <p14:tracePt t="77274" x="1816100" y="3340100"/>
          <p14:tracePt t="77285" x="1828800" y="3346450"/>
          <p14:tracePt t="77291" x="1847850" y="3352800"/>
          <p14:tracePt t="77295" x="1866900" y="3365500"/>
          <p14:tracePt t="77302" x="1879600" y="3378200"/>
          <p14:tracePt t="77309" x="1898650" y="3384550"/>
          <p14:tracePt t="77318" x="1917700" y="3390900"/>
          <p14:tracePt t="77326" x="1936750" y="3403600"/>
          <p14:tracePt t="77335" x="1943100" y="3409950"/>
          <p14:tracePt t="77342" x="1949450" y="3416300"/>
          <p14:tracePt t="77343" x="1955800" y="3422650"/>
          <p14:tracePt t="77351" x="1962150" y="3422650"/>
          <p14:tracePt t="77358" x="1968500" y="3422650"/>
          <p14:tracePt t="77365" x="1974850" y="3429000"/>
          <p14:tracePt t="77378" x="1981200" y="3435350"/>
          <p14:tracePt t="77392" x="1987550" y="3435350"/>
          <p14:tracePt t="77406" x="1993900" y="3435350"/>
          <p14:tracePt t="78827" x="2000250" y="3435350"/>
          <p14:tracePt t="78834" x="2019300" y="3435350"/>
          <p14:tracePt t="78840" x="2025650" y="3435350"/>
          <p14:tracePt t="78847" x="2044700" y="3435350"/>
          <p14:tracePt t="78854" x="2058988" y="3435350"/>
          <p14:tracePt t="78861" x="2071688" y="3435350"/>
          <p14:tracePt t="78868" x="2078038" y="3435350"/>
          <p14:tracePt t="78875" x="2090738" y="3435350"/>
          <p14:tracePt t="78882" x="2097088" y="3435350"/>
          <p14:tracePt t="78889" x="2109788" y="3435350"/>
          <p14:tracePt t="78904" x="2122488" y="3435350"/>
          <p14:tracePt t="78912" x="2135188" y="3435350"/>
          <p14:tracePt t="78926" x="2147888" y="3435350"/>
          <p14:tracePt t="78944" x="2173288" y="3435350"/>
          <p14:tracePt t="78951" x="2179638" y="3435350"/>
          <p14:tracePt t="78959" x="2185988" y="3435350"/>
          <p14:tracePt t="78969" x="2192338" y="3435350"/>
          <p14:tracePt t="78971" x="2205038" y="3435350"/>
          <p14:tracePt t="78981" x="2217738" y="3435350"/>
          <p14:tracePt t="78987" x="2224088" y="3435350"/>
          <p14:tracePt t="78992" x="2243138" y="3435350"/>
          <p14:tracePt t="78999" x="2262188" y="3435350"/>
          <p14:tracePt t="79007" x="2268538" y="3435350"/>
          <p14:tracePt t="79014" x="2287588" y="3435350"/>
          <p14:tracePt t="79020" x="2306638" y="3435350"/>
          <p14:tracePt t="79027" x="2312988" y="3435350"/>
          <p14:tracePt t="79034" x="2338388" y="3435350"/>
          <p14:tracePt t="79041" x="2357438" y="3435350"/>
          <p14:tracePt t="79048" x="2370138" y="3435350"/>
          <p14:tracePt t="79055" x="2395538" y="3435350"/>
          <p14:tracePt t="79064" x="2427288" y="3435350"/>
          <p14:tracePt t="79071" x="2459038" y="3435350"/>
          <p14:tracePt t="79077" x="2503488" y="3435350"/>
          <p14:tracePt t="79085" x="2555875" y="3435350"/>
          <p14:tracePt t="79089" x="2632075" y="3435350"/>
          <p14:tracePt t="79100" x="2695575" y="3429000"/>
          <p14:tracePt t="79105" x="2752725" y="3429000"/>
          <p14:tracePt t="79111" x="2797175" y="3422650"/>
          <p14:tracePt t="79119" x="2841625" y="3422650"/>
          <p14:tracePt t="79124" x="2860675" y="3422650"/>
          <p14:tracePt t="79132" x="2892425" y="3416300"/>
          <p14:tracePt t="79138" x="2930525" y="3416300"/>
          <p14:tracePt t="79145" x="2962275" y="3409950"/>
          <p14:tracePt t="79152" x="2989263" y="3409950"/>
          <p14:tracePt t="79158" x="3001963" y="3403600"/>
          <p14:tracePt t="79166" x="3021013" y="3403600"/>
          <p14:tracePt t="79175" x="3033713" y="3403600"/>
          <p14:tracePt t="79184" x="3040063" y="3397250"/>
          <p14:tracePt t="79190" x="3052763" y="3397250"/>
          <p14:tracePt t="79194" x="3059113" y="3390900"/>
          <p14:tracePt t="79201" x="3065463" y="3390900"/>
          <p14:tracePt t="79216" x="3071813" y="3390900"/>
          <p14:tracePt t="79220" x="3078163" y="3390900"/>
          <p14:tracePt t="79513" x="3103563" y="3390900"/>
          <p14:tracePt t="79519" x="3135313" y="3390900"/>
          <p14:tracePt t="79526" x="3167063" y="3390900"/>
          <p14:tracePt t="79533" x="3192463" y="3390900"/>
          <p14:tracePt t="79540" x="3217863" y="3390900"/>
          <p14:tracePt t="79548" x="3249613" y="3390900"/>
          <p14:tracePt t="79554" x="3275013" y="3390900"/>
          <p14:tracePt t="79560" x="3294063" y="3390900"/>
          <p14:tracePt t="79570" x="3325813" y="3390900"/>
          <p14:tracePt t="79577" x="3351213" y="3390900"/>
          <p14:tracePt t="79581" x="3382963" y="3390900"/>
          <p14:tracePt t="79590" x="3408363" y="3390900"/>
          <p14:tracePt t="79599" x="3441700" y="3397250"/>
          <p14:tracePt t="79605" x="3473450" y="3397250"/>
          <p14:tracePt t="79609" x="3511550" y="3403600"/>
          <p14:tracePt t="79616" x="3530600" y="3403600"/>
          <p14:tracePt t="79623" x="3568700" y="3409950"/>
          <p14:tracePt t="79630" x="3587750" y="3416300"/>
          <p14:tracePt t="79637" x="3613150" y="3422650"/>
          <p14:tracePt t="79643" x="3625850" y="3422650"/>
          <p14:tracePt t="79650" x="3644900" y="3422650"/>
          <p14:tracePt t="79658" x="3651250" y="3429000"/>
          <p14:tracePt t="79665" x="3663950" y="3429000"/>
          <p14:tracePt t="79672" x="3670300" y="3429000"/>
          <p14:tracePt t="79678" x="3676650" y="3429000"/>
          <p14:tracePt t="79685" x="3683000" y="3435350"/>
          <p14:tracePt t="79692" x="3689350" y="3435350"/>
          <p14:tracePt t="79699" x="3702050" y="3441700"/>
          <p14:tracePt t="79706" x="3708400" y="3441700"/>
          <p14:tracePt t="79715" x="3721100" y="3441700"/>
          <p14:tracePt t="79719" x="3733800" y="3441700"/>
          <p14:tracePt t="79727" x="3752850" y="3448050"/>
          <p14:tracePt t="79733" x="3765550" y="3448050"/>
          <p14:tracePt t="79740" x="3784600" y="3454400"/>
          <p14:tracePt t="79748" x="3803650" y="3460750"/>
          <p14:tracePt t="79754" x="3829050" y="3467100"/>
          <p14:tracePt t="79761" x="3841750" y="3467100"/>
          <p14:tracePt t="79768" x="3867150" y="3473450"/>
          <p14:tracePt t="79775" x="3879850" y="3473450"/>
          <p14:tracePt t="79783" x="3887788" y="3479800"/>
          <p14:tracePt t="79789" x="3900488" y="3479800"/>
          <p14:tracePt t="79796" x="3913188" y="3479800"/>
          <p14:tracePt t="79803" x="3913188" y="3486150"/>
          <p14:tracePt t="79810" x="3919538" y="3486150"/>
          <p14:tracePt t="79817" x="3932238" y="3486150"/>
          <p14:tracePt t="79832" x="3938588" y="3492500"/>
          <p14:tracePt t="79838" x="3944938" y="3492500"/>
          <p14:tracePt t="79851" x="3951288" y="3492500"/>
          <p14:tracePt t="79861" x="3957638" y="3492500"/>
          <p14:tracePt t="79866" x="3963988" y="3492500"/>
          <p14:tracePt t="79900" x="3970338" y="3492500"/>
          <p14:tracePt t="79909" x="3976688" y="3492500"/>
          <p14:tracePt t="79954" x="3976688" y="3498850"/>
          <p14:tracePt t="80551" x="3970338" y="3492500"/>
          <p14:tracePt t="80558" x="3957638" y="3492500"/>
          <p14:tracePt t="80564" x="3957638" y="3486150"/>
          <p14:tracePt t="80571" x="3944938" y="3479800"/>
          <p14:tracePt t="80579" x="3932238" y="3473450"/>
          <p14:tracePt t="80585" x="3919538" y="3467100"/>
          <p14:tracePt t="80592" x="3900488" y="3460750"/>
          <p14:tracePt t="80600" x="3879850" y="3454400"/>
          <p14:tracePt t="80608" x="3860800" y="3454400"/>
          <p14:tracePt t="80617" x="3848100" y="3448050"/>
          <p14:tracePt t="80622" x="3822700" y="3448050"/>
          <p14:tracePt t="80628" x="3803650" y="3441700"/>
          <p14:tracePt t="80634" x="3778250" y="3435350"/>
          <p14:tracePt t="80643" x="3765550" y="3429000"/>
          <p14:tracePt t="80650" x="3740150" y="3422650"/>
          <p14:tracePt t="80656" x="3721100" y="3416300"/>
          <p14:tracePt t="80662" x="3695700" y="3416300"/>
          <p14:tracePt t="80668" x="3683000" y="3409950"/>
          <p14:tracePt t="80675" x="3663950" y="3409950"/>
          <p14:tracePt t="80684" x="3651250" y="3409950"/>
          <p14:tracePt t="80692" x="3638550" y="3403600"/>
          <p14:tracePt t="80698" x="3625850" y="3403600"/>
          <p14:tracePt t="80702" x="3606800" y="3403600"/>
          <p14:tracePt t="80710" x="3594100" y="3403600"/>
          <p14:tracePt t="80717" x="3581400" y="3403600"/>
          <p14:tracePt t="80724" x="3562350" y="3403600"/>
          <p14:tracePt t="80735" x="3549650" y="3403600"/>
          <p14:tracePt t="80740" x="3530600" y="3403600"/>
          <p14:tracePt t="80748" x="3511550" y="3403600"/>
          <p14:tracePt t="80753" x="3492500" y="3409950"/>
          <p14:tracePt t="80759" x="3479800" y="3409950"/>
          <p14:tracePt t="80765" x="3460750" y="3409950"/>
          <p14:tracePt t="80772" x="3454400" y="3409950"/>
          <p14:tracePt t="80781" x="3441700" y="3409950"/>
          <p14:tracePt t="80786" x="3427413" y="3409950"/>
          <p14:tracePt t="80793" x="3421063" y="3409950"/>
          <p14:tracePt t="80800" x="3414713" y="3409950"/>
          <p14:tracePt t="80807" x="3402013" y="3416300"/>
          <p14:tracePt t="80814" x="3395663" y="3416300"/>
          <p14:tracePt t="80821" x="3376613" y="3422650"/>
          <p14:tracePt t="80828" x="3370263" y="3422650"/>
          <p14:tracePt t="80837" x="3357563" y="3422650"/>
          <p14:tracePt t="80843" x="3344863" y="3422650"/>
          <p14:tracePt t="80851" x="3338513" y="3422650"/>
          <p14:tracePt t="80859" x="3325813" y="3429000"/>
          <p14:tracePt t="80862" x="3313113" y="3429000"/>
          <p14:tracePt t="80880" x="3287713" y="3435350"/>
          <p14:tracePt t="80883" x="3275013" y="3435350"/>
          <p14:tracePt t="80890" x="3268663" y="3435350"/>
          <p14:tracePt t="80897" x="3255963" y="3435350"/>
          <p14:tracePt t="80904" x="3243263" y="3441700"/>
          <p14:tracePt t="80911" x="3236913" y="3441700"/>
          <p14:tracePt t="80918" x="3224213" y="3448050"/>
          <p14:tracePt t="80925" x="3217863" y="3448050"/>
          <p14:tracePt t="80932" x="3211513" y="3448050"/>
          <p14:tracePt t="80939" x="3198813" y="3454400"/>
          <p14:tracePt t="80953" x="3186113" y="3454400"/>
          <p14:tracePt t="80960" x="3179763" y="3454400"/>
          <p14:tracePt t="80974" x="3173413" y="3454400"/>
          <p14:tracePt t="80987" x="3167063" y="3454400"/>
          <p14:tracePt t="81100" x="3173413" y="3454400"/>
          <p14:tracePt t="81114" x="3179763" y="3454400"/>
          <p14:tracePt t="81122" x="3186113" y="3454400"/>
          <p14:tracePt t="81128" x="3198813" y="3454400"/>
          <p14:tracePt t="81133" x="3217863" y="3454400"/>
          <p14:tracePt t="81139" x="3243263" y="3454400"/>
          <p14:tracePt t="81147" x="3262313" y="3454400"/>
          <p14:tracePt t="81153" x="3306763" y="3454400"/>
          <p14:tracePt t="81160" x="3338513" y="3454400"/>
          <p14:tracePt t="81167" x="3382963" y="3454400"/>
          <p14:tracePt t="81174" x="3421063" y="3454400"/>
          <p14:tracePt t="81182" x="3467100" y="3454400"/>
          <p14:tracePt t="81188" x="3498850" y="3454400"/>
          <p14:tracePt t="81195" x="3530600" y="3454400"/>
          <p14:tracePt t="81202" x="3568700" y="3454400"/>
          <p14:tracePt t="81209" x="3587750" y="3454400"/>
          <p14:tracePt t="81216" x="3613150" y="3454400"/>
          <p14:tracePt t="81223" x="3632200" y="3454400"/>
          <p14:tracePt t="81230" x="3657600" y="3454400"/>
          <p14:tracePt t="81236" x="3670300" y="3454400"/>
          <p14:tracePt t="81246" x="3695700" y="3454400"/>
          <p14:tracePt t="81255" x="3714750" y="3454400"/>
          <p14:tracePt t="81260" x="3727450" y="3454400"/>
          <p14:tracePt t="81263" x="3746500" y="3454400"/>
          <p14:tracePt t="81271" x="3765550" y="3454400"/>
          <p14:tracePt t="81281" x="3784600" y="3454400"/>
          <p14:tracePt t="81287" x="3803650" y="3454400"/>
          <p14:tracePt t="81294" x="3822700" y="3454400"/>
          <p14:tracePt t="81299" x="3848100" y="3460750"/>
          <p14:tracePt t="81306" x="3860800" y="3460750"/>
          <p14:tracePt t="81314" x="3879850" y="3467100"/>
          <p14:tracePt t="81319" x="3906838" y="3467100"/>
          <p14:tracePt t="81326" x="3919538" y="3473450"/>
          <p14:tracePt t="81333" x="3932238" y="3473450"/>
          <p14:tracePt t="81340" x="3944938" y="3473450"/>
          <p14:tracePt t="81351" x="3951288" y="3473450"/>
          <p14:tracePt t="81358" x="3963988" y="3473450"/>
          <p14:tracePt t="81363" x="3970338" y="3473450"/>
          <p14:tracePt t="81372" x="3976688" y="3473450"/>
          <p14:tracePt t="81374" x="3989388" y="3473450"/>
          <p14:tracePt t="81391" x="3995738" y="3473450"/>
          <p14:tracePt t="81397" x="4002088" y="3473450"/>
          <p14:tracePt t="81411" x="4008438" y="3473450"/>
          <p14:tracePt t="81420" x="4014788" y="3473450"/>
          <p14:tracePt t="81423" x="4021138" y="3473450"/>
          <p14:tracePt t="81466" x="4021138" y="3467100"/>
          <p14:tracePt t="81888" x="4046538" y="3467100"/>
          <p14:tracePt t="81895" x="4078288" y="3467100"/>
          <p14:tracePt t="81901" x="4097338" y="3467100"/>
          <p14:tracePt t="81908" x="4129088" y="3473450"/>
          <p14:tracePt t="81916" x="4154488" y="3473450"/>
          <p14:tracePt t="81922" x="4186238" y="3479800"/>
          <p14:tracePt t="81931" x="4211638" y="3479800"/>
          <p14:tracePt t="81941" x="4230688" y="3486150"/>
          <p14:tracePt t="81942" x="4256088" y="3486150"/>
          <p14:tracePt t="81950" x="4268788" y="3486150"/>
          <p14:tracePt t="81959" x="4287838" y="3492500"/>
          <p14:tracePt t="81969" x="4306888" y="3492500"/>
          <p14:tracePt t="81973" x="4319588" y="3498850"/>
          <p14:tracePt t="81977" x="4338638" y="3498850"/>
          <p14:tracePt t="81984" x="4359275" y="3505200"/>
          <p14:tracePt t="81992" x="4384675" y="3505200"/>
          <p14:tracePt t="81999" x="4391025" y="3505200"/>
          <p14:tracePt t="82005" x="4403725" y="3505200"/>
          <p14:tracePt t="82012" x="4410075" y="3505200"/>
          <p14:tracePt t="82019" x="4416425" y="3505200"/>
          <p14:tracePt t="82026" x="4429125" y="3505200"/>
          <p14:tracePt t="82042" x="4435475" y="3505200"/>
          <p14:tracePt t="82051" x="4441825" y="3505200"/>
          <p14:tracePt t="82066" x="4448175" y="3505200"/>
          <p14:tracePt t="83158" x="4448175" y="3498850"/>
          <p14:tracePt t="83161" x="4448175" y="3492500"/>
          <p14:tracePt t="83169" x="4454525" y="3479800"/>
          <p14:tracePt t="83175" x="4460875" y="3473450"/>
          <p14:tracePt t="83183" x="4473575" y="3460750"/>
          <p14:tracePt t="83189" x="4473575" y="3448050"/>
          <p14:tracePt t="83198" x="4479925" y="3435350"/>
          <p14:tracePt t="83203" x="4492625" y="3429000"/>
          <p14:tracePt t="83210" x="4498975" y="3416300"/>
          <p14:tracePt t="83217" x="4505325" y="3403600"/>
          <p14:tracePt t="83233" x="4505325" y="3397250"/>
          <p14:tracePt t="83238" x="4511675" y="3390900"/>
          <p14:tracePt t="83246" x="4518025" y="3384550"/>
          <p14:tracePt t="83252" x="4524375" y="3378200"/>
          <p14:tracePt t="83259" x="4524375" y="3371850"/>
          <p14:tracePt t="83266" x="4524375" y="3365500"/>
          <p14:tracePt t="83285" x="4530725" y="3359150"/>
          <p14:tracePt t="83296" x="4537075" y="3352800"/>
          <p14:tracePt t="83323" x="4537075" y="3346450"/>
          <p14:tracePt t="83442" x="4530725" y="3346450"/>
          <p14:tracePt t="83469" x="4524375" y="3352800"/>
          <p14:tracePt t="83476" x="4518025" y="3352800"/>
          <p14:tracePt t="83481" x="4518025" y="3359150"/>
          <p14:tracePt t="83488" x="4511675" y="3359150"/>
          <p14:tracePt t="83497" x="4498975" y="3359150"/>
          <p14:tracePt t="83509" x="4486275" y="3365500"/>
          <p14:tracePt t="83516" x="4473575" y="3365500"/>
          <p14:tracePt t="83522" x="4467225" y="3371850"/>
          <p14:tracePt t="83529" x="4448175" y="3378200"/>
          <p14:tracePt t="83538" x="4429125" y="3384550"/>
          <p14:tracePt t="83544" x="4403725" y="3390900"/>
          <p14:tracePt t="83553" x="4371975" y="3397250"/>
          <p14:tracePt t="83556" x="4332288" y="3409950"/>
          <p14:tracePt t="83563" x="4300538" y="3416300"/>
          <p14:tracePt t="83570" x="4256088" y="3435350"/>
          <p14:tracePt t="83580" x="4217988" y="3441700"/>
          <p14:tracePt t="83588" x="4186238" y="3448050"/>
          <p14:tracePt t="83595" x="4148138" y="3460750"/>
          <p14:tracePt t="83598" x="4116388" y="3467100"/>
          <p14:tracePt t="83605" x="4078288" y="3473450"/>
          <p14:tracePt t="83617" x="4052888" y="3479800"/>
          <p14:tracePt t="83626" x="4027488" y="3492500"/>
          <p14:tracePt t="83627" x="3995738" y="3498850"/>
          <p14:tracePt t="83633" x="3970338" y="3505200"/>
          <p14:tracePt t="83640" x="3944938" y="3511550"/>
          <p14:tracePt t="83648" x="3919538" y="3517900"/>
          <p14:tracePt t="83654" x="3906838" y="3524250"/>
          <p14:tracePt t="83661" x="3879850" y="3524250"/>
          <p14:tracePt t="83667" x="3860800" y="3530600"/>
          <p14:tracePt t="83677" x="3841750" y="3530600"/>
          <p14:tracePt t="83686" x="3829050" y="3536950"/>
          <p14:tracePt t="83692" x="3810000" y="3536950"/>
          <p14:tracePt t="83696" x="3790950" y="3543300"/>
          <p14:tracePt t="83704" x="3778250" y="3543300"/>
          <p14:tracePt t="83710" x="3759200" y="3543300"/>
          <p14:tracePt t="83716" x="3740150" y="3543300"/>
          <p14:tracePt t="83723" x="3733800" y="3543300"/>
          <p14:tracePt t="83732" x="3714750" y="3549650"/>
          <p14:tracePt t="83737" x="3702050" y="3549650"/>
          <p14:tracePt t="83744" x="3689350" y="3556000"/>
          <p14:tracePt t="83751" x="3676650" y="3556000"/>
          <p14:tracePt t="83758" x="3663950" y="3562350"/>
          <p14:tracePt t="83765" x="3657600" y="3562350"/>
          <p14:tracePt t="83771" x="3644900" y="3568700"/>
          <p14:tracePt t="83781" x="3632200" y="3568700"/>
          <p14:tracePt t="83787" x="3625850" y="3568700"/>
          <p14:tracePt t="83795" x="3613150" y="3568700"/>
          <p14:tracePt t="83799" x="3600450" y="3568700"/>
          <p14:tracePt t="83811" x="3600450" y="3575050"/>
          <p14:tracePt t="83814" x="3594100" y="3575050"/>
          <p14:tracePt t="83822" x="3587750" y="3575050"/>
          <p14:tracePt t="83839" x="3581400" y="3575050"/>
          <p14:tracePt t="83853" x="3575050" y="3575050"/>
          <p14:tracePt t="84203" x="3536950" y="3575050"/>
          <p14:tracePt t="84210" x="3486150" y="3575050"/>
          <p14:tracePt t="84218" x="3427413" y="3568700"/>
          <p14:tracePt t="84223" x="3376613" y="3568700"/>
          <p14:tracePt t="84232" x="3332163" y="3568700"/>
          <p14:tracePt t="84235" x="3268663" y="3568700"/>
          <p14:tracePt t="84245" x="3211513" y="3568700"/>
          <p14:tracePt t="84253" x="3160713" y="3568700"/>
          <p14:tracePt t="84256" x="3116263" y="3568700"/>
          <p14:tracePt t="84268" x="3065463" y="3568700"/>
          <p14:tracePt t="84273" x="3033713" y="3568700"/>
          <p14:tracePt t="84277" x="2995613" y="3568700"/>
          <p14:tracePt t="84284" x="2962275" y="3568700"/>
          <p14:tracePt t="84291" x="2943225" y="3568700"/>
          <p14:tracePt t="84302" x="2905125" y="3562350"/>
          <p14:tracePt t="84308" x="2873375" y="3562350"/>
          <p14:tracePt t="84313" x="2854325" y="3556000"/>
          <p14:tracePt t="84318" x="2835275" y="3556000"/>
          <p14:tracePt t="84325" x="2809875" y="3556000"/>
          <p14:tracePt t="84333" x="2790825" y="3549650"/>
          <p14:tracePt t="84339" x="2784475" y="3549650"/>
          <p14:tracePt t="84347" x="2765425" y="3549650"/>
          <p14:tracePt t="84353" x="2746375" y="3549650"/>
          <p14:tracePt t="84360" x="2740025" y="3549650"/>
          <p14:tracePt t="84367" x="2720975" y="3549650"/>
          <p14:tracePt t="84374" x="2701925" y="3549650"/>
          <p14:tracePt t="84382" x="2695575" y="3549650"/>
          <p14:tracePt t="84388" x="2676525" y="3549650"/>
          <p14:tracePt t="84397" x="2657475" y="3549650"/>
          <p14:tracePt t="84403" x="2651125" y="3549650"/>
          <p14:tracePt t="84411" x="2632075" y="3549650"/>
          <p14:tracePt t="84421" x="2625725" y="3549650"/>
          <p14:tracePt t="84424" x="2606675" y="3549650"/>
          <p14:tracePt t="84429" x="2593975" y="3549650"/>
          <p14:tracePt t="84438" x="2581275" y="3549650"/>
          <p14:tracePt t="84445" x="2568575" y="3549650"/>
          <p14:tracePt t="84453" x="2555875" y="3549650"/>
          <p14:tracePt t="84458" x="2549525" y="3549650"/>
          <p14:tracePt t="84466" x="2543175" y="3549650"/>
          <p14:tracePt t="84471" x="2536825" y="3549650"/>
          <p14:tracePt t="84480" x="2524125" y="3549650"/>
          <p14:tracePt t="84488" x="2509838" y="3549650"/>
          <p14:tracePt t="84499" x="2503488" y="3549650"/>
          <p14:tracePt t="84507" x="2497138" y="3549650"/>
          <p14:tracePt t="84519" x="2490788" y="3549650"/>
          <p14:tracePt t="84522" x="2484438" y="3549650"/>
          <p14:tracePt t="84526" x="2478088" y="3549650"/>
          <p14:tracePt t="84533" x="2471738" y="3549650"/>
          <p14:tracePt t="84540" x="2465388" y="3549650"/>
          <p14:tracePt t="84547" x="2459038" y="3549650"/>
          <p14:tracePt t="84568" x="2452688" y="3549650"/>
          <p14:tracePt t="84578" x="2446338" y="3549650"/>
          <p14:tracePt t="84606" x="2439988" y="3549650"/>
          <p14:tracePt t="84675" x="2439988" y="3543300"/>
          <p14:tracePt t="84688" x="2446338" y="3543300"/>
          <p14:tracePt t="84702" x="2452688" y="3543300"/>
          <p14:tracePt t="84714" x="2459038" y="3543300"/>
          <p14:tracePt t="84720" x="2465388" y="3543300"/>
          <p14:tracePt t="84730" x="2471738" y="3543300"/>
          <p14:tracePt t="84737" x="2484438" y="3543300"/>
          <p14:tracePt t="84741" x="2503488" y="3543300"/>
          <p14:tracePt t="84749" x="2524125" y="3543300"/>
          <p14:tracePt t="84755" x="2543175" y="3543300"/>
          <p14:tracePt t="84762" x="2574925" y="3543300"/>
          <p14:tracePt t="84769" x="2600325" y="3543300"/>
          <p14:tracePt t="84776" x="2632075" y="3543300"/>
          <p14:tracePt t="84783" x="2663825" y="3543300"/>
          <p14:tracePt t="84789" x="2689225" y="3543300"/>
          <p14:tracePt t="84798" x="2720975" y="3543300"/>
          <p14:tracePt t="84804" x="2752725" y="3543300"/>
          <p14:tracePt t="84811" x="2784475" y="3543300"/>
          <p14:tracePt t="84817" x="2816225" y="3543300"/>
          <p14:tracePt t="84826" x="2841625" y="3543300"/>
          <p14:tracePt t="84836" x="2873375" y="3543300"/>
          <p14:tracePt t="84845" x="2930525" y="3549650"/>
          <p14:tracePt t="84854" x="2955925" y="3549650"/>
          <p14:tracePt t="84861" x="2989263" y="3556000"/>
          <p14:tracePt t="84870" x="3021013" y="3556000"/>
          <p14:tracePt t="84873" x="3065463" y="3562350"/>
          <p14:tracePt t="84880" x="3109913" y="3562350"/>
          <p14:tracePt t="84886" x="3154363" y="3568700"/>
          <p14:tracePt t="84895" x="3198813" y="3568700"/>
          <p14:tracePt t="84903" x="3230563" y="3581400"/>
          <p14:tracePt t="84908" x="3275013" y="3581400"/>
          <p14:tracePt t="84915" x="3319463" y="3581400"/>
          <p14:tracePt t="84921" x="3363913" y="3581400"/>
          <p14:tracePt t="84928" x="3402013" y="3581400"/>
          <p14:tracePt t="84935" x="3448050" y="3581400"/>
          <p14:tracePt t="84942" x="3479800" y="3581400"/>
          <p14:tracePt t="84949" x="3524250" y="3581400"/>
          <p14:tracePt t="84958" x="3556000" y="3581400"/>
          <p14:tracePt t="84967" x="3600450" y="3581400"/>
          <p14:tracePt t="84973" x="3625850" y="3581400"/>
          <p14:tracePt t="84976" x="3657600" y="3581400"/>
          <p14:tracePt t="84984" x="3689350" y="3581400"/>
          <p14:tracePt t="84997" x="3714750" y="3581400"/>
          <p14:tracePt t="85004" x="3740150" y="3581400"/>
          <p14:tracePt t="85008" x="3752850" y="3581400"/>
          <p14:tracePt t="85013" x="3771900" y="3581400"/>
          <p14:tracePt t="85021" x="3778250" y="3581400"/>
          <p14:tracePt t="85024" x="3784600" y="3581400"/>
          <p14:tracePt t="85032" x="3797300" y="3581400"/>
          <p14:tracePt t="85040" x="3803650" y="3581400"/>
          <p14:tracePt t="85050" x="3816350" y="3581400"/>
          <p14:tracePt t="85056" x="3822700" y="3575050"/>
          <p14:tracePt t="85059" x="3829050" y="3575050"/>
          <p14:tracePt t="85067" x="3841750" y="3568700"/>
          <p14:tracePt t="85074" x="3854450" y="3568700"/>
          <p14:tracePt t="85081" x="3860800" y="3562350"/>
          <p14:tracePt t="85087" x="3873500" y="3562350"/>
          <p14:tracePt t="85096" x="3879850" y="3562350"/>
          <p14:tracePt t="85105" x="3887788" y="3562350"/>
          <p14:tracePt t="85107" x="3894138" y="3562350"/>
          <p14:tracePt t="85116" x="3900488" y="3562350"/>
          <p14:tracePt t="85122" x="3906838" y="3562350"/>
          <p14:tracePt t="85129" x="3913188" y="3562350"/>
          <p14:tracePt t="85143" x="3919538" y="3562350"/>
          <p14:tracePt t="85150" x="3925888" y="3562350"/>
          <p14:tracePt t="85157" x="3932238" y="3562350"/>
          <p14:tracePt t="85164" x="3932238" y="3556000"/>
          <p14:tracePt t="85170" x="3938588" y="3556000"/>
          <p14:tracePt t="85186" x="3944938" y="3556000"/>
          <p14:tracePt t="85200" x="3944938" y="3549650"/>
          <p14:tracePt t="85220" x="3951288" y="3543300"/>
          <p14:tracePt t="85247" x="3951288" y="3536950"/>
          <p14:tracePt t="85271" x="3951288" y="3530600"/>
          <p14:tracePt t="85298" x="3951288" y="3524250"/>
          <p14:tracePt t="85307" x="3944938" y="3524250"/>
          <p14:tracePt t="85312" x="3938588" y="3517900"/>
          <p14:tracePt t="85332" x="3932238" y="3511550"/>
          <p14:tracePt t="85338" x="3925888" y="3511550"/>
          <p14:tracePt t="85345" x="3919538" y="3511550"/>
          <p14:tracePt t="85359" x="3919538" y="3505200"/>
          <p14:tracePt t="85365" x="3913188" y="3505200"/>
          <p14:tracePt t="85371" x="3906838" y="3505200"/>
          <p14:tracePt t="85385" x="3900488" y="3505200"/>
          <p14:tracePt t="85400" x="3894138" y="3505200"/>
          <p14:tracePt t="85418" x="3887788" y="3505200"/>
          <p14:tracePt t="85444" x="3879850" y="3505200"/>
          <p14:tracePt t="85455" x="3873500" y="3505200"/>
          <p14:tracePt t="85477" x="3860800" y="3511550"/>
          <p14:tracePt t="85483" x="3854450" y="3511550"/>
          <p14:tracePt t="85844" x="3841750" y="3511550"/>
          <p14:tracePt t="85851" x="3797300" y="3511550"/>
          <p14:tracePt t="85860" x="3765550" y="3517900"/>
          <p14:tracePt t="85863" x="3733800" y="3517900"/>
          <p14:tracePt t="85872" x="3689350" y="3524250"/>
          <p14:tracePt t="85891" x="3619500" y="3530600"/>
          <p14:tracePt t="85894" x="3587750" y="3536950"/>
          <p14:tracePt t="85897" x="3543300" y="3543300"/>
          <p14:tracePt t="85907" x="3505200" y="3549650"/>
          <p14:tracePt t="85917" x="3473450" y="3549650"/>
          <p14:tracePt t="85925" x="3395663" y="3562350"/>
          <p14:tracePt t="85933" x="3357563" y="3575050"/>
          <p14:tracePt t="85939" x="3325813" y="3575050"/>
          <p14:tracePt t="85947" x="3294063" y="3581400"/>
          <p14:tracePt t="85953" x="3262313" y="3581400"/>
          <p14:tracePt t="85960" x="3236913" y="3587750"/>
          <p14:tracePt t="85967" x="3211513" y="3587750"/>
          <p14:tracePt t="85974" x="3192463" y="3594100"/>
          <p14:tracePt t="85985" x="3173413" y="3594100"/>
          <p14:tracePt t="85990" x="3154363" y="3594100"/>
          <p14:tracePt t="85997" x="3135313" y="3594100"/>
          <p14:tracePt t="86005" x="3122613" y="3594100"/>
          <p14:tracePt t="86009" x="3103563" y="3594100"/>
          <p14:tracePt t="86016" x="3084513" y="3594100"/>
          <p14:tracePt t="86023" x="3065463" y="3594100"/>
          <p14:tracePt t="86033" x="3052763" y="3594100"/>
          <p14:tracePt t="86039" x="3033713" y="3594100"/>
          <p14:tracePt t="86044" x="3014663" y="3594100"/>
          <p14:tracePt t="86051" x="3008313" y="3594100"/>
          <p14:tracePt t="86057" x="2989263" y="3594100"/>
          <p14:tracePt t="86064" x="2982913" y="3594100"/>
          <p14:tracePt t="86071" x="2962275" y="3594100"/>
          <p14:tracePt t="86078" x="2949575" y="3594100"/>
          <p14:tracePt t="86085" x="2943225" y="3594100"/>
          <p14:tracePt t="86092" x="2930525" y="3594100"/>
          <p14:tracePt t="86099" x="2924175" y="3594100"/>
          <p14:tracePt t="86106" x="2911475" y="3594100"/>
          <p14:tracePt t="86113" x="2898775" y="3594100"/>
          <p14:tracePt t="86119" x="2892425" y="3594100"/>
          <p14:tracePt t="86127" x="2886075" y="3594100"/>
          <p14:tracePt t="86133" x="2879725" y="3594100"/>
          <p14:tracePt t="86141" x="2867025" y="3594100"/>
          <p14:tracePt t="86147" x="2854325" y="3594100"/>
          <p14:tracePt t="86161" x="2841625" y="3594100"/>
          <p14:tracePt t="86168" x="2835275" y="3594100"/>
          <p14:tracePt t="86175" x="2822575" y="3594100"/>
          <p14:tracePt t="86183" x="2816225" y="3594100"/>
          <p14:tracePt t="86188" x="2809875" y="3594100"/>
          <p14:tracePt t="86202" x="2797175" y="3594100"/>
          <p14:tracePt t="86224" x="2790825" y="3594100"/>
          <p14:tracePt t="86230" x="2784475" y="3594100"/>
          <p14:tracePt t="86249" x="2778125" y="3594100"/>
          <p14:tracePt t="86283" x="2784475" y="3594100"/>
          <p14:tracePt t="86627" x="2784475" y="3600450"/>
          <p14:tracePt t="86638" x="2784475" y="3606800"/>
          <p14:tracePt t="86642" x="2778125" y="3613150"/>
          <p14:tracePt t="86645" x="2778125" y="3619500"/>
          <p14:tracePt t="86653" x="2778125" y="3625850"/>
          <p14:tracePt t="86659" x="2778125" y="3632200"/>
          <p14:tracePt t="86667" x="2771775" y="3638550"/>
          <p14:tracePt t="86673" x="2771775" y="3646488"/>
          <p14:tracePt t="86689" x="2765425" y="3659188"/>
          <p14:tracePt t="86694" x="2765425" y="3665538"/>
          <p14:tracePt t="86703" x="2759075" y="3671888"/>
          <p14:tracePt t="86720" x="2759075" y="3678238"/>
          <p14:tracePt t="86731" x="2759075" y="3684588"/>
          <p14:tracePt t="86739" x="2759075" y="3690938"/>
          <p14:tracePt t="86742" x="2759075" y="3697288"/>
          <p14:tracePt t="86750" x="2759075" y="3703638"/>
          <p14:tracePt t="86759" x="2759075" y="3709988"/>
          <p14:tracePt t="86763" x="2759075" y="3716338"/>
          <p14:tracePt t="86770" x="2759075" y="3722688"/>
          <p14:tracePt t="86784" x="2759075" y="3735388"/>
          <p14:tracePt t="86798" x="2759075" y="3741738"/>
          <p14:tracePt t="86805" x="2759075" y="3754438"/>
          <p14:tracePt t="86819" x="2759075" y="3760788"/>
          <p14:tracePt t="86826" x="2759075" y="3773488"/>
          <p14:tracePt t="86840" x="2759075" y="3779838"/>
          <p14:tracePt t="86847" x="2759075" y="3786188"/>
          <p14:tracePt t="86856" x="2759075" y="3792538"/>
          <p14:tracePt t="86862" x="2759075" y="3798888"/>
          <p14:tracePt t="86870" x="2759075" y="3805238"/>
          <p14:tracePt t="86876" x="2759075" y="3811588"/>
          <p14:tracePt t="86881" x="2759075" y="3817938"/>
          <p14:tracePt t="86888" x="2759075" y="3824288"/>
          <p14:tracePt t="86898" x="2759075" y="3830638"/>
          <p14:tracePt t="86902" x="2759075" y="3836988"/>
          <p14:tracePt t="86911" x="2759075" y="3843338"/>
          <p14:tracePt t="86925" x="2759075" y="3849688"/>
          <p14:tracePt t="86939" x="2759075" y="3856038"/>
          <p14:tracePt t="86952" x="2759075" y="3862388"/>
          <p14:tracePt t="86966" x="2759075" y="3868738"/>
          <p14:tracePt t="86986" x="2759075" y="3875088"/>
          <p14:tracePt t="86999" x="2752725" y="3875088"/>
          <p14:tracePt t="87014" x="2746375" y="3881438"/>
          <p14:tracePt t="87034" x="2746375" y="3887788"/>
          <p14:tracePt t="87049" x="2740025" y="3887788"/>
          <p14:tracePt t="87064" x="2733675" y="3894138"/>
          <p14:tracePt t="87074" x="2727325" y="3894138"/>
          <p14:tracePt t="87086" x="2727325" y="3900488"/>
          <p14:tracePt t="87090" x="2720975" y="3900488"/>
          <p14:tracePt t="87097" x="2714625" y="3906838"/>
          <p14:tracePt t="87110" x="2708275" y="3906838"/>
          <p14:tracePt t="87117" x="2701925" y="3906838"/>
          <p14:tracePt t="87126" x="2695575" y="3913188"/>
          <p14:tracePt t="87136" x="2689225" y="3913188"/>
          <p14:tracePt t="87142" x="2682875" y="3913188"/>
          <p14:tracePt t="87146" x="2670175" y="3919538"/>
          <p14:tracePt t="87152" x="2657475" y="3919538"/>
          <p14:tracePt t="87159" x="2644775" y="3925888"/>
          <p14:tracePt t="87166" x="2632075" y="3925888"/>
          <p14:tracePt t="87173" x="2613025" y="3932238"/>
          <p14:tracePt t="87180" x="2587625" y="3932238"/>
          <p14:tracePt t="87185" x="2568575" y="3932238"/>
          <p14:tracePt t="87193" x="2543175" y="3932238"/>
          <p14:tracePt t="87201" x="2524125" y="3932238"/>
          <p14:tracePt t="87207" x="2497138" y="3938588"/>
          <p14:tracePt t="87216" x="2471738" y="3938588"/>
          <p14:tracePt t="87220" x="2452688" y="3944938"/>
          <p14:tracePt t="87228" x="2433638" y="3944938"/>
          <p14:tracePt t="87234" x="2414588" y="3944938"/>
          <p14:tracePt t="87242" x="2401888" y="3951288"/>
          <p14:tracePt t="87253" x="2382838" y="3951288"/>
          <p14:tracePt t="87257" x="2357438" y="3951288"/>
          <p14:tracePt t="87267" x="2338388" y="3951288"/>
          <p14:tracePt t="87272" x="2325688" y="3951288"/>
          <p14:tracePt t="87277" x="2312988" y="3951288"/>
          <p14:tracePt t="87283" x="2300288" y="3951288"/>
          <p14:tracePt t="87290" x="2287588" y="3951288"/>
          <p14:tracePt t="87302" x="2274888" y="3951288"/>
          <p14:tracePt t="87314" x="2262188" y="3951288"/>
          <p14:tracePt t="87319" x="2255838" y="3951288"/>
          <p14:tracePt t="87326" x="2243138" y="3951288"/>
          <p14:tracePt t="87335" x="2236788" y="3951288"/>
          <p14:tracePt t="87338" x="2230438" y="3951288"/>
          <p14:tracePt t="87346" x="2217738" y="3951288"/>
          <p14:tracePt t="87353" x="2205038" y="3951288"/>
          <p14:tracePt t="87367" x="2192338" y="3944938"/>
          <p14:tracePt t="87373" x="2185988" y="3944938"/>
          <p14:tracePt t="87385" x="2173288" y="3938588"/>
          <p14:tracePt t="87391" x="2166938" y="3932238"/>
          <p14:tracePt t="87396" x="2160588" y="3932238"/>
          <p14:tracePt t="87400" x="2160588" y="3925888"/>
          <p14:tracePt t="87408" x="2147888" y="3925888"/>
          <p14:tracePt t="87424" x="2141538" y="3913188"/>
          <p14:tracePt t="87430" x="2141538" y="3906838"/>
          <p14:tracePt t="87437" x="2135188" y="3894138"/>
          <p14:tracePt t="87443" x="2128838" y="3894138"/>
          <p14:tracePt t="87449" x="2128838" y="3881438"/>
          <p14:tracePt t="87456" x="2128838" y="3875088"/>
          <p14:tracePt t="87463" x="2122488" y="3875088"/>
          <p14:tracePt t="87470" x="2122488" y="3862388"/>
          <p14:tracePt t="87477" x="2122488" y="3856038"/>
          <p14:tracePt t="87493" x="2122488" y="3843338"/>
          <p14:tracePt t="87507" x="2122488" y="3836988"/>
          <p14:tracePt t="87521" x="2122488" y="3830638"/>
          <p14:tracePt t="87528" x="2122488" y="3824288"/>
          <p14:tracePt t="87541" x="2128838" y="3811588"/>
          <p14:tracePt t="87547" x="2141538" y="3798888"/>
          <p14:tracePt t="87555" x="2154238" y="3786188"/>
          <p14:tracePt t="87563" x="2173288" y="3773488"/>
          <p14:tracePt t="87571" x="2211388" y="3741738"/>
          <p14:tracePt t="87575" x="2249488" y="3716338"/>
          <p14:tracePt t="87581" x="2300288" y="3684588"/>
          <p14:tracePt t="87589" x="2338388" y="3652838"/>
          <p14:tracePt t="87597" x="2376488" y="3632200"/>
          <p14:tracePt t="87606" x="2420938" y="3619500"/>
          <p14:tracePt t="87608" x="2459038" y="3594100"/>
          <p14:tracePt t="87617" x="2484438" y="3581400"/>
          <p14:tracePt t="87623" x="2517775" y="3568700"/>
          <p14:tracePt t="87629" x="2543175" y="3562350"/>
          <p14:tracePt t="87636" x="2568575" y="3556000"/>
          <p14:tracePt t="87646" x="2593975" y="3549650"/>
          <p14:tracePt t="87659" x="2651125" y="3543300"/>
          <p14:tracePt t="87664" x="2676525" y="3536950"/>
          <p14:tracePt t="87671" x="2701925" y="3530600"/>
          <p14:tracePt t="87678" x="2733675" y="3530600"/>
          <p14:tracePt t="87684" x="2759075" y="3530600"/>
          <p14:tracePt t="87692" x="2790825" y="3530600"/>
          <p14:tracePt t="87699" x="2822575" y="3530600"/>
          <p14:tracePt t="87706" x="2841625" y="3530600"/>
          <p14:tracePt t="87721" x="2911475" y="3530600"/>
          <p14:tracePt t="87728" x="2943225" y="3530600"/>
          <p14:tracePt t="87736" x="2968625" y="3530600"/>
          <p14:tracePt t="87740" x="2989263" y="3530600"/>
          <p14:tracePt t="87746" x="3021013" y="3530600"/>
          <p14:tracePt t="87754" x="3059113" y="3530600"/>
          <p14:tracePt t="87765" x="3090863" y="3530600"/>
          <p14:tracePt t="87773" x="3122613" y="3536950"/>
          <p14:tracePt t="87775" x="3167063" y="3536950"/>
          <p14:tracePt t="87784" x="3198813" y="3543300"/>
          <p14:tracePt t="87789" x="3255963" y="3543300"/>
          <p14:tracePt t="87801" x="3300413" y="3543300"/>
          <p14:tracePt t="87806" x="3344863" y="3549650"/>
          <p14:tracePt t="87809" x="3382963" y="3549650"/>
          <p14:tracePt t="87816" x="3421063" y="3556000"/>
          <p14:tracePt t="87823" x="3448050" y="3556000"/>
          <p14:tracePt t="87835" x="3479800" y="3562350"/>
          <p14:tracePt t="87841" x="3511550" y="3562350"/>
          <p14:tracePt t="87846" x="3536950" y="3562350"/>
          <p14:tracePt t="87852" x="3568700" y="3562350"/>
          <p14:tracePt t="87858" x="3587750" y="3562350"/>
          <p14:tracePt t="87866" x="3619500" y="3562350"/>
          <p14:tracePt t="87881" x="3676650" y="3562350"/>
          <p14:tracePt t="87885" x="3708400" y="3562350"/>
          <p14:tracePt t="87892" x="3746500" y="3562350"/>
          <p14:tracePt t="87899" x="3765550" y="3556000"/>
          <p14:tracePt t="87906" x="3790950" y="3556000"/>
          <p14:tracePt t="87915" x="3822700" y="3549650"/>
          <p14:tracePt t="87919" x="3848100" y="3549650"/>
          <p14:tracePt t="87929" x="3867150" y="3549650"/>
          <p14:tracePt t="87937" x="3873500" y="3543300"/>
          <p14:tracePt t="87940" x="3887788" y="3543300"/>
          <p14:tracePt t="87951" x="3900488" y="3543300"/>
          <p14:tracePt t="87958" x="3906838" y="3543300"/>
          <p14:tracePt t="87963" x="3913188" y="3536950"/>
          <p14:tracePt t="87969" x="3925888" y="3536950"/>
          <p14:tracePt t="87975" x="3925888" y="3530600"/>
          <p14:tracePt t="87989" x="3932238" y="3524250"/>
          <p14:tracePt t="88000" x="3932238" y="3517900"/>
          <p14:tracePt t="88013" x="3932238" y="3511550"/>
          <p14:tracePt t="88021" x="3932238" y="3505200"/>
          <p14:tracePt t="88024" x="3925888" y="3498850"/>
          <p14:tracePt t="88031" x="3913188" y="3486150"/>
          <p14:tracePt t="88037" x="3900488" y="3479800"/>
          <p14:tracePt t="88044" x="3873500" y="3467100"/>
          <p14:tracePt t="88052" x="3829050" y="3448050"/>
          <p14:tracePt t="88061" x="3752850" y="3435350"/>
          <p14:tracePt t="88065" x="3600450" y="3403600"/>
          <p14:tracePt t="88072" x="3435350" y="3371850"/>
          <p14:tracePt t="88086" x="3294063" y="3346450"/>
          <p14:tracePt t="88096" x="3052763" y="3333750"/>
          <p14:tracePt t="88099" x="2936875" y="3321050"/>
          <p14:tracePt t="88107" x="2790825" y="3321050"/>
          <p14:tracePt t="88114" x="2689225" y="3321050"/>
          <p14:tracePt t="88121" x="2581275" y="3321050"/>
          <p14:tracePt t="88127" x="2497138" y="3321050"/>
          <p14:tracePt t="88134" x="2408238" y="3333750"/>
          <p14:tracePt t="88141" x="2312988" y="3352800"/>
          <p14:tracePt t="88148" x="2236788" y="3359150"/>
          <p14:tracePt t="88157" x="2173288" y="3365500"/>
          <p14:tracePt t="88174" x="2051050" y="3384550"/>
          <p14:tracePt t="88177" x="2000250" y="3390900"/>
          <p14:tracePt t="88183" x="1955800" y="3390900"/>
          <p14:tracePt t="88192" x="1911350" y="3403600"/>
          <p14:tracePt t="88202" x="1854200" y="3409950"/>
          <p14:tracePt t="88207" x="1809750" y="3409950"/>
          <p14:tracePt t="88212" x="1778000" y="3422650"/>
          <p14:tracePt t="88218" x="1739900" y="3429000"/>
          <p14:tracePt t="88224" x="1695450" y="3435350"/>
          <p14:tracePt t="88232" x="1651000" y="3448050"/>
          <p14:tracePt t="88239" x="1606550" y="3467100"/>
          <p14:tracePt t="88245" x="1560513" y="3473450"/>
          <p14:tracePt t="88255" x="1528763" y="3479800"/>
          <p14:tracePt t="88261" x="1490663" y="3486150"/>
          <p14:tracePt t="88271" x="1465263" y="3492500"/>
          <p14:tracePt t="88273" x="1452563" y="3492500"/>
          <p14:tracePt t="88281" x="1427163" y="3498850"/>
          <p14:tracePt t="88288" x="1408113" y="3498850"/>
          <p14:tracePt t="88294" x="1382713" y="3498850"/>
          <p14:tracePt t="88301" x="1370013" y="3498850"/>
          <p14:tracePt t="88308" x="1357313" y="3498850"/>
          <p14:tracePt t="88315" x="1338263" y="3492500"/>
          <p14:tracePt t="88322" x="1325563" y="3486150"/>
          <p14:tracePt t="88329" x="1312863" y="3473450"/>
          <p14:tracePt t="88335" x="1293813" y="3467100"/>
          <p14:tracePt t="88343" x="1274763" y="3454400"/>
          <p14:tracePt t="88350" x="1255713" y="3441700"/>
          <p14:tracePt t="88356" x="1236663" y="3422650"/>
          <p14:tracePt t="88365" x="1217613" y="3397250"/>
          <p14:tracePt t="88370" x="1198563" y="3378200"/>
          <p14:tracePt t="88377" x="1179513" y="3346450"/>
          <p14:tracePt t="88384" x="1160463" y="3321050"/>
          <p14:tracePt t="88391" x="1147763" y="3295650"/>
          <p14:tracePt t="88399" x="1139825" y="3276600"/>
          <p14:tracePt t="88405" x="1127125" y="3251200"/>
          <p14:tracePt t="88411" x="1120775" y="3225800"/>
          <p14:tracePt t="88419" x="1108075" y="3198813"/>
          <p14:tracePt t="88426" x="1101725" y="3173413"/>
          <p14:tracePt t="88433" x="1101725" y="3148013"/>
          <p14:tracePt t="88441" x="1101725" y="3128963"/>
          <p14:tracePt t="88450" x="1095375" y="3103563"/>
          <p14:tracePt t="88456" x="1095375" y="3071813"/>
          <p14:tracePt t="88460" x="1095375" y="3040063"/>
          <p14:tracePt t="88467" x="1095375" y="3001963"/>
          <p14:tracePt t="88475" x="1095375" y="2957513"/>
          <p14:tracePt t="88481" x="1095375" y="2925763"/>
          <p14:tracePt t="88488" x="1095375" y="2894013"/>
          <p14:tracePt t="88494" x="1101725" y="2862263"/>
          <p14:tracePt t="88502" x="1108075" y="2824163"/>
          <p14:tracePt t="88508" x="1114425" y="2792413"/>
          <p14:tracePt t="88517" x="1120775" y="2752725"/>
          <p14:tracePt t="88524" x="1133475" y="2720975"/>
          <p14:tracePt t="88533" x="1133475" y="2695575"/>
          <p14:tracePt t="88539" x="1147763" y="2663825"/>
          <p14:tracePt t="88543" x="1154113" y="2638425"/>
          <p14:tracePt t="88550" x="1154113" y="2619375"/>
          <p14:tracePt t="88558" x="1160463" y="2600325"/>
          <p14:tracePt t="88565" x="1166813" y="2587625"/>
          <p14:tracePt t="88571" x="1173163" y="2574925"/>
          <p14:tracePt t="88578" x="1173163" y="2562225"/>
          <p14:tracePt t="88588" x="1179513" y="2562225"/>
          <p14:tracePt t="88592" x="1179513" y="2549525"/>
          <p14:tracePt t="88599" x="1179513" y="2543175"/>
          <p14:tracePt t="88608" x="1185863" y="2543175"/>
          <p14:tracePt t="88618" x="1185863" y="2536825"/>
          <p14:tracePt t="88626" x="1185863" y="2530475"/>
          <p14:tracePt t="88634" x="1192213" y="2530475"/>
          <p14:tracePt t="88651" x="1192213" y="2524125"/>
          <p14:tracePt t="88698" x="1192213" y="2530475"/>
          <p14:tracePt t="88708" x="1192213" y="2536825"/>
          <p14:tracePt t="88906" x="1179513" y="2600325"/>
          <p14:tracePt t="88915" x="1160463" y="2676525"/>
          <p14:tracePt t="88919" x="1133475" y="2746375"/>
          <p14:tracePt t="88928" x="1120775" y="2811463"/>
          <p14:tracePt t="88931" x="1095375" y="2868613"/>
          <p14:tracePt t="88941" x="1069975" y="2906713"/>
          <p14:tracePt t="88952" x="1057275" y="2932113"/>
          <p14:tracePt t="88955" x="1044575" y="2957513"/>
          <p14:tracePt t="88959" x="1031875" y="2976563"/>
          <p14:tracePt t="88966" x="1025525" y="2989263"/>
          <p14:tracePt t="88973" x="1019175" y="3001963"/>
          <p14:tracePt t="88981" x="1012825" y="3008313"/>
          <p14:tracePt t="88987" x="1006475" y="3014663"/>
          <p14:tracePt t="88993" x="1000125" y="3027363"/>
          <p14:tracePt t="89001" x="993775" y="3027363"/>
          <p14:tracePt t="89008" x="987425" y="3027363"/>
          <p14:tracePt t="89015" x="981075" y="3033713"/>
          <p14:tracePt t="89029" x="974725" y="3040063"/>
          <p14:tracePt t="89043" x="968375" y="3040063"/>
          <p14:tracePt t="89049" x="962025" y="3040063"/>
          <p14:tracePt t="89064" x="955675" y="3046413"/>
          <p14:tracePt t="89070" x="949325" y="3046413"/>
          <p14:tracePt t="89077" x="942975" y="3046413"/>
          <p14:tracePt t="89084" x="936625" y="3046413"/>
          <p14:tracePt t="89091" x="930275" y="3046413"/>
          <p14:tracePt t="89098" x="923925" y="3046413"/>
          <p14:tracePt t="89105" x="917575" y="3046413"/>
          <p14:tracePt t="89112" x="911225" y="3046413"/>
          <p14:tracePt t="89119" x="904875" y="3046413"/>
          <p14:tracePt t="89125" x="898525" y="3046413"/>
          <p14:tracePt t="89133" x="898525" y="3040063"/>
          <p14:tracePt t="89142" x="885825" y="3027363"/>
          <p14:tracePt t="89152" x="873125" y="3021013"/>
          <p14:tracePt t="89159" x="866775" y="3001963"/>
          <p14:tracePt t="89162" x="854075" y="2982913"/>
          <p14:tracePt t="89167" x="847725" y="2957513"/>
          <p14:tracePt t="89174" x="841375" y="2925763"/>
          <p14:tracePt t="89182" x="828675" y="2887663"/>
          <p14:tracePt t="89190" x="822325" y="2862263"/>
          <p14:tracePt t="89199" x="822325" y="2843213"/>
          <p14:tracePt t="89205" x="822325" y="2817813"/>
          <p14:tracePt t="89210" x="822325" y="2798763"/>
          <p14:tracePt t="89216" x="822325" y="2792413"/>
          <p14:tracePt t="89222" x="822325" y="2778125"/>
          <p14:tracePt t="89231" x="822325" y="2765425"/>
          <p14:tracePt t="89244" x="822325" y="2752725"/>
          <p14:tracePt t="89250" x="822325" y="2746375"/>
          <p14:tracePt t="89264" x="822325" y="2740025"/>
          <p14:tracePt t="89271" x="822325" y="2733675"/>
          <p14:tracePt t="89278" x="828675" y="2733675"/>
          <p14:tracePt t="89285" x="828675" y="2727325"/>
          <p14:tracePt t="89292" x="828675" y="2720975"/>
          <p14:tracePt t="89299" x="841375" y="2714625"/>
          <p14:tracePt t="89306" x="854075" y="2714625"/>
          <p14:tracePt t="89316" x="866775" y="2701925"/>
          <p14:tracePt t="89319" x="885825" y="2695575"/>
          <p14:tracePt t="89326" x="917575" y="2682875"/>
          <p14:tracePt t="89336" x="955675" y="2663825"/>
          <p14:tracePt t="89342" x="1000125" y="2651125"/>
          <p14:tracePt t="89351" x="1050925" y="2625725"/>
          <p14:tracePt t="89357" x="1095375" y="2619375"/>
          <p14:tracePt t="89362" x="1127125" y="2613025"/>
          <p14:tracePt t="89369" x="1173163" y="2606675"/>
          <p14:tracePt t="89375" x="1204913" y="2606675"/>
          <p14:tracePt t="89383" x="1249363" y="2600325"/>
          <p14:tracePt t="89389" x="1274763" y="2600325"/>
          <p14:tracePt t="89396" x="1306513" y="2600325"/>
          <p14:tracePt t="89403" x="1331913" y="2606675"/>
          <p14:tracePt t="89410" x="1357313" y="2613025"/>
          <p14:tracePt t="89417" x="1382713" y="2613025"/>
          <p14:tracePt t="89423" x="1401763" y="2619375"/>
          <p14:tracePt t="89430" x="1427163" y="2625725"/>
          <p14:tracePt t="89437" x="1446213" y="2632075"/>
          <p14:tracePt t="89444" x="1471613" y="2638425"/>
          <p14:tracePt t="89451" x="1490663" y="2651125"/>
          <p14:tracePt t="89458" x="1509713" y="2657475"/>
          <p14:tracePt t="89465" x="1528763" y="2670175"/>
          <p14:tracePt t="89472" x="1547813" y="2689225"/>
          <p14:tracePt t="89482" x="1566863" y="2708275"/>
          <p14:tracePt t="89489" x="1585913" y="2727325"/>
          <p14:tracePt t="89498" x="1598613" y="2752725"/>
          <p14:tracePt t="89504" x="1625600" y="2792413"/>
          <p14:tracePt t="89506" x="1638300" y="2824163"/>
          <p14:tracePt t="89519" x="1644650" y="2862263"/>
          <p14:tracePt t="89522" x="1651000" y="2887663"/>
          <p14:tracePt t="89527" x="1657350" y="2900363"/>
          <p14:tracePt t="89534" x="1657350" y="2919413"/>
          <p14:tracePt t="89541" x="1657350" y="2938463"/>
          <p14:tracePt t="89549" x="1657350" y="2944813"/>
          <p14:tracePt t="89555" x="1657350" y="2957513"/>
          <p14:tracePt t="89562" x="1657350" y="2970213"/>
          <p14:tracePt t="89571" x="1651000" y="2970213"/>
          <p14:tracePt t="89578" x="1651000" y="2989263"/>
          <p14:tracePt t="89586" x="1644650" y="2995613"/>
          <p14:tracePt t="89592" x="1638300" y="3001963"/>
          <p14:tracePt t="89597" x="1631950" y="3021013"/>
          <p14:tracePt t="89606" x="1619250" y="3033713"/>
          <p14:tracePt t="89613" x="1598613" y="3046413"/>
          <p14:tracePt t="89622" x="1579563" y="3065463"/>
          <p14:tracePt t="89624" x="1560513" y="3071813"/>
          <p14:tracePt t="89631" x="1547813" y="3084513"/>
          <p14:tracePt t="89638" x="1528763" y="3097213"/>
          <p14:tracePt t="89645" x="1509713" y="3109913"/>
          <p14:tracePt t="89652" x="1490663" y="3116263"/>
          <p14:tracePt t="89662" x="1477963" y="3122613"/>
          <p14:tracePt t="89670" x="1458913" y="3128963"/>
          <p14:tracePt t="89677" x="1446213" y="3128963"/>
          <p14:tracePt t="89681" x="1439863" y="3128963"/>
          <p14:tracePt t="89687" x="1433513" y="3128963"/>
          <p14:tracePt t="89694" x="1420813" y="3128963"/>
          <p14:tracePt t="89701" x="1414463" y="3128963"/>
          <p14:tracePt t="89708" x="1401763" y="3128963"/>
          <p14:tracePt t="89715" x="1395413" y="3128963"/>
          <p14:tracePt t="89721" x="1395413" y="3122613"/>
          <p14:tracePt t="89729" x="1389063" y="3122613"/>
          <p14:tracePt t="89735" x="1382713" y="3116263"/>
          <p14:tracePt t="89750" x="1376363" y="3109913"/>
          <p14:tracePt t="89756" x="1376363" y="3103563"/>
          <p14:tracePt t="89772" x="1376363" y="3097213"/>
          <p14:tracePt t="89780" x="1376363" y="3090863"/>
          <p14:tracePt t="89793" x="1376363" y="3084513"/>
          <p14:tracePt t="89802" x="1382713" y="3084513"/>
          <p14:tracePt t="89805" x="1395413" y="3071813"/>
          <p14:tracePt t="89811" x="1414463" y="3065463"/>
          <p14:tracePt t="89818" x="1433513" y="3059113"/>
          <p14:tracePt t="89825" x="1465263" y="3046413"/>
          <p14:tracePt t="89833" x="1503363" y="3046413"/>
          <p14:tracePt t="89839" x="1547813" y="3040063"/>
          <p14:tracePt t="89846" x="1585913" y="3040063"/>
          <p14:tracePt t="89853" x="1644650" y="3040063"/>
          <p14:tracePt t="89860" x="1689100" y="3040063"/>
          <p14:tracePt t="89867" x="1733550" y="3059113"/>
          <p14:tracePt t="89874" x="1765300" y="3065463"/>
          <p14:tracePt t="89884" x="1790700" y="3071813"/>
          <p14:tracePt t="89891" x="1809750" y="3084513"/>
          <p14:tracePt t="89898" x="1835150" y="3097213"/>
          <p14:tracePt t="89901" x="1847850" y="3103563"/>
          <p14:tracePt t="89908" x="1860550" y="3116263"/>
          <p14:tracePt t="89915" x="1866900" y="3122613"/>
          <p14:tracePt t="89922" x="1879600" y="3135313"/>
          <p14:tracePt t="89929" x="1885950" y="3148013"/>
          <p14:tracePt t="89938" x="1892300" y="3154363"/>
          <p14:tracePt t="89945" x="1898650" y="3160713"/>
          <p14:tracePt t="89953" x="1905000" y="3173413"/>
          <p14:tracePt t="89958" x="1911350" y="3186113"/>
          <p14:tracePt t="89963" x="1924050" y="3186113"/>
          <p14:tracePt t="89971" x="1930400" y="3198813"/>
          <p14:tracePt t="89977" x="1936750" y="3205163"/>
          <p14:tracePt t="89985" x="1955800" y="3219450"/>
          <p14:tracePt t="89992" x="1981200" y="3238500"/>
          <p14:tracePt t="89999" x="2012950" y="3257550"/>
          <p14:tracePt t="90005" x="2038350" y="3270250"/>
          <p14:tracePt t="90017" x="2065338" y="3289300"/>
          <p14:tracePt t="90024" x="2084388" y="3308350"/>
          <p14:tracePt t="90029" x="2109788" y="3321050"/>
          <p14:tracePt t="90035" x="2122488" y="3333750"/>
          <p14:tracePt t="90039" x="2141538" y="3346450"/>
          <p14:tracePt t="90053" x="2154238" y="3359150"/>
          <p14:tracePt t="90061" x="2173288" y="3378200"/>
          <p14:tracePt t="90067" x="2179638" y="3390900"/>
          <p14:tracePt t="90074" x="2185988" y="3397250"/>
          <p14:tracePt t="90082" x="2185988" y="3403600"/>
          <p14:tracePt t="90088" x="2192338" y="3409950"/>
          <p14:tracePt t="90095" x="2198688" y="3416300"/>
          <p14:tracePt t="90105" x="2198688" y="3422650"/>
          <p14:tracePt t="90112" x="2205038" y="3429000"/>
          <p14:tracePt t="90122" x="2205038" y="3435350"/>
          <p14:tracePt t="90128" x="2205038" y="3441700"/>
          <p14:tracePt t="90137" x="2205038" y="3448050"/>
          <p14:tracePt t="90144" x="2205038" y="3454400"/>
          <p14:tracePt t="90158" x="2205038" y="3460750"/>
          <p14:tracePt t="90165" x="2198688" y="3467100"/>
          <p14:tracePt t="90171" x="2192338" y="3467100"/>
          <p14:tracePt t="90180" x="2173288" y="3473450"/>
          <p14:tracePt t="90189" x="2147888" y="3479800"/>
          <p14:tracePt t="90191" x="2122488" y="3486150"/>
          <p14:tracePt t="90200" x="2078038" y="3486150"/>
          <p14:tracePt t="90206" x="2025650" y="3492500"/>
          <p14:tracePt t="90213" x="1981200" y="3492500"/>
          <p14:tracePt t="90219" x="1936750" y="3492500"/>
          <p14:tracePt t="90227" x="1898650" y="3492500"/>
          <p14:tracePt t="90233" x="1854200" y="3492500"/>
          <p14:tracePt t="90240" x="1816100" y="3492500"/>
          <p14:tracePt t="90247" x="1778000" y="3492500"/>
          <p14:tracePt t="90256" x="1739900" y="3486150"/>
          <p14:tracePt t="90263" x="1695450" y="3479800"/>
          <p14:tracePt t="90273" x="1651000" y="3467100"/>
          <p14:tracePt t="90275" x="1612900" y="3454400"/>
          <p14:tracePt t="90282" x="1579563" y="3448050"/>
          <p14:tracePt t="90289" x="1535113" y="3441700"/>
          <p14:tracePt t="90300" x="1509713" y="3435350"/>
          <p14:tracePt t="90309" x="1477963" y="3429000"/>
          <p14:tracePt t="90317" x="1465263" y="3429000"/>
          <p14:tracePt t="90325" x="1458913" y="3429000"/>
          <p14:tracePt t="90334" x="1452563" y="3429000"/>
          <p14:tracePt t="90341" x="1446213" y="3429000"/>
          <p14:tracePt t="90346" x="1439863" y="3429000"/>
          <p14:tracePt t="90361" x="1433513" y="3429000"/>
          <p14:tracePt t="90370" x="1427163" y="3429000"/>
          <p14:tracePt t="90394" x="1420813" y="3429000"/>
          <p14:tracePt t="90448" x="1420813" y="3422650"/>
          <p14:tracePt t="90455" x="1433513" y="3422650"/>
          <p14:tracePt t="90462" x="1439863" y="3422650"/>
          <p14:tracePt t="90469" x="1458913" y="3422650"/>
          <p14:tracePt t="90476" x="1497013" y="3422650"/>
          <p14:tracePt t="90483" x="1573213" y="3429000"/>
          <p14:tracePt t="90491" x="1689100" y="3429000"/>
          <p14:tracePt t="90502" x="1841500" y="3435350"/>
          <p14:tracePt t="90507" x="1974850" y="3448050"/>
          <p14:tracePt t="90510" x="2090738" y="3454400"/>
          <p14:tracePt t="90518" x="2198688" y="3460750"/>
          <p14:tracePt t="90524" x="2293938" y="3473450"/>
          <p14:tracePt t="90532" x="2370138" y="3479800"/>
          <p14:tracePt t="90538" x="2446338" y="3486150"/>
          <p14:tracePt t="90545" x="2509838" y="3505200"/>
          <p14:tracePt t="90552" x="2568575" y="3511550"/>
          <p14:tracePt t="90559" x="2632075" y="3511550"/>
          <p14:tracePt t="90566" x="2695575" y="3524250"/>
          <p14:tracePt t="90573" x="2759075" y="3530600"/>
          <p14:tracePt t="90582" x="2822575" y="3536950"/>
          <p14:tracePt t="90587" x="2867025" y="3543300"/>
          <p14:tracePt t="90594" x="2898775" y="3543300"/>
          <p14:tracePt t="90601" x="2924175" y="3549650"/>
          <p14:tracePt t="90611" x="2949575" y="3549650"/>
          <p14:tracePt t="90622" x="2976563" y="3549650"/>
          <p14:tracePt t="90626" x="3001963" y="3556000"/>
          <p14:tracePt t="90629" x="3033713" y="3556000"/>
          <p14:tracePt t="90635" x="3065463" y="3556000"/>
          <p14:tracePt t="90645" x="3109913" y="3556000"/>
          <p14:tracePt t="90650" x="3160713" y="3556000"/>
          <p14:tracePt t="90657" x="3217863" y="3556000"/>
          <p14:tracePt t="90664" x="3249613" y="3556000"/>
          <p14:tracePt t="90672" x="3294063" y="3562350"/>
          <p14:tracePt t="90680" x="3313113" y="3562350"/>
          <p14:tracePt t="90686" x="3344863" y="3562350"/>
          <p14:tracePt t="90692" x="3382963" y="3562350"/>
          <p14:tracePt t="90698" x="3414713" y="3562350"/>
          <p14:tracePt t="90704" x="3448050" y="3562350"/>
          <p14:tracePt t="90712" x="3479800" y="3562350"/>
          <p14:tracePt t="90718" x="3505200" y="3562350"/>
          <p14:tracePt t="90725" x="3517900" y="3568700"/>
          <p14:tracePt t="90733" x="3543300" y="3568700"/>
          <p14:tracePt t="90739" x="3562350" y="3568700"/>
          <p14:tracePt t="90748" x="3581400" y="3568700"/>
          <p14:tracePt t="90753" x="3594100" y="3568700"/>
          <p14:tracePt t="90760" x="3606800" y="3575050"/>
          <p14:tracePt t="90767" x="3619500" y="3575050"/>
          <p14:tracePt t="90774" x="3625850" y="3581400"/>
          <p14:tracePt t="90781" x="3638550" y="3581400"/>
          <p14:tracePt t="90789" x="3644900" y="3581400"/>
          <p14:tracePt t="90796" x="3644900" y="3587750"/>
          <p14:tracePt t="90806" x="3657600" y="3587750"/>
          <p14:tracePt t="90810" x="3663950" y="3587750"/>
          <p14:tracePt t="90822" x="3670300" y="3587750"/>
          <p14:tracePt t="90836" x="3676650" y="3587750"/>
          <p14:tracePt t="91185" x="3625850" y="3587750"/>
          <p14:tracePt t="91193" x="3505200" y="3587750"/>
          <p14:tracePt t="91200" x="3389313" y="3587750"/>
          <p14:tracePt t="91207" x="3306763" y="3587750"/>
          <p14:tracePt t="91211" x="3230563" y="3600450"/>
          <p14:tracePt t="91217" x="3154363" y="3600450"/>
          <p14:tracePt t="91225" x="3084513" y="3606800"/>
          <p14:tracePt t="91231" x="2995613" y="3625850"/>
          <p14:tracePt t="91238" x="2911475" y="3632200"/>
          <p14:tracePt t="91245" x="2822575" y="3632200"/>
          <p14:tracePt t="91252" x="2727325" y="3652838"/>
          <p14:tracePt t="91259" x="2651125" y="3665538"/>
          <p14:tracePt t="91266" x="2587625" y="3678238"/>
          <p14:tracePt t="91273" x="2524125" y="3684588"/>
          <p14:tracePt t="91281" x="2459038" y="3690938"/>
          <p14:tracePt t="91287" x="2401888" y="3709988"/>
          <p14:tracePt t="91294" x="2357438" y="3722688"/>
          <p14:tracePt t="91301" x="2332038" y="3729038"/>
          <p14:tracePt t="91310" x="2306638" y="3741738"/>
          <p14:tracePt t="91324" x="2243138" y="3760788"/>
          <p14:tracePt t="91329" x="2217738" y="3773488"/>
          <p14:tracePt t="91336" x="2198688" y="3779838"/>
          <p14:tracePt t="91342" x="2179638" y="3792538"/>
          <p14:tracePt t="91350" x="2166938" y="3798888"/>
          <p14:tracePt t="91356" x="2147888" y="3805238"/>
          <p14:tracePt t="91367" x="2128838" y="3817938"/>
          <p14:tracePt t="91375" x="2103438" y="3824288"/>
          <p14:tracePt t="91379" x="2090738" y="3830638"/>
          <p14:tracePt t="91386" x="2071688" y="3843338"/>
          <p14:tracePt t="91390" x="2051050" y="3843338"/>
          <p14:tracePt t="91403" x="2032000" y="3849688"/>
          <p14:tracePt t="91407" x="2019300" y="3856038"/>
          <p14:tracePt t="91411" x="2000250" y="3862388"/>
          <p14:tracePt t="91418" x="1981200" y="3868738"/>
          <p14:tracePt t="91425" x="1968500" y="3875088"/>
          <p14:tracePt t="91436" x="1955800" y="3881438"/>
          <p14:tracePt t="91443" x="1943100" y="3881438"/>
          <p14:tracePt t="91449" x="1924050" y="3887788"/>
          <p14:tracePt t="91453" x="1917700" y="3894138"/>
          <p14:tracePt t="91460" x="1905000" y="3900488"/>
          <p14:tracePt t="91467" x="1892300" y="3900488"/>
          <p14:tracePt t="91474" x="1873250" y="3906838"/>
          <p14:tracePt t="91481" x="1866900" y="3913188"/>
          <p14:tracePt t="91487" x="1854200" y="3919538"/>
          <p14:tracePt t="91495" x="1835150" y="3919538"/>
          <p14:tracePt t="91501" x="1822450" y="3925888"/>
          <p14:tracePt t="91511" x="1809750" y="3925888"/>
          <p14:tracePt t="91518" x="1797050" y="3932238"/>
          <p14:tracePt t="91524" x="1784350" y="3932238"/>
          <p14:tracePt t="91535" x="1778000" y="3938588"/>
          <p14:tracePt t="91539" x="1765300" y="3938588"/>
          <p14:tracePt t="91553" x="1752600" y="3938588"/>
          <p14:tracePt t="91557" x="1746250" y="3938588"/>
          <p14:tracePt t="91571" x="1739900" y="3938588"/>
          <p14:tracePt t="91580" x="1727200" y="3938588"/>
          <p14:tracePt t="91594" x="1720850" y="3938588"/>
          <p14:tracePt t="91600" x="1714500" y="3938588"/>
          <p14:tracePt t="91607" x="1708150" y="3938588"/>
          <p14:tracePt t="91612" x="1701800" y="3938588"/>
          <p14:tracePt t="91623" x="1695450" y="3938588"/>
          <p14:tracePt t="91633" x="1689100" y="3938588"/>
          <p14:tracePt t="91640" x="1682750" y="3938588"/>
          <p14:tracePt t="91661" x="1676400" y="3938588"/>
          <p14:tracePt t="91675" x="1670050" y="3938588"/>
          <p14:tracePt t="91767" x="1676400" y="3938588"/>
          <p14:tracePt t="91801" x="1682750" y="3938588"/>
          <p14:tracePt t="91814" x="1689100" y="3938588"/>
          <p14:tracePt t="91850" x="1695450" y="3938588"/>
          <p14:tracePt t="91863" x="1701800" y="3938588"/>
          <p14:tracePt t="91883" x="1708150" y="3938588"/>
          <p14:tracePt t="91903" x="1714500" y="3938588"/>
          <p14:tracePt t="91910" x="1720850" y="3938588"/>
          <p14:tracePt t="91931" x="1727200" y="3938588"/>
          <p14:tracePt t="91940" x="1733550" y="3938588"/>
          <p14:tracePt t="91947" x="1739900" y="3938588"/>
          <p14:tracePt t="91958" x="1746250" y="3938588"/>
          <p14:tracePt t="91969" x="1752600" y="3938588"/>
          <p14:tracePt t="91975" x="1758950" y="3938588"/>
          <p14:tracePt t="91985" x="1765300" y="3938588"/>
          <p14:tracePt t="91986" x="1771650" y="3938588"/>
          <p14:tracePt t="92001" x="1784350" y="3938588"/>
          <p14:tracePt t="92007" x="1790700" y="3938588"/>
          <p14:tracePt t="92017" x="1803400" y="3938588"/>
          <p14:tracePt t="92024" x="1809750" y="3938588"/>
          <p14:tracePt t="92030" x="1822450" y="3938588"/>
          <p14:tracePt t="92037" x="1835150" y="3938588"/>
          <p14:tracePt t="92042" x="1841500" y="3938588"/>
          <p14:tracePt t="92049" x="1854200" y="3938588"/>
          <p14:tracePt t="92056" x="1866900" y="3944938"/>
          <p14:tracePt t="92063" x="1873250" y="3944938"/>
          <p14:tracePt t="92070" x="1885950" y="3944938"/>
          <p14:tracePt t="92079" x="1898650" y="3944938"/>
          <p14:tracePt t="92089" x="1905000" y="3944938"/>
          <p14:tracePt t="92092" x="1924050" y="3944938"/>
          <p14:tracePt t="92096" x="1936750" y="3944938"/>
          <p14:tracePt t="92111" x="1949450" y="3944938"/>
          <p14:tracePt t="92118" x="1955800" y="3944938"/>
          <p14:tracePt t="92125" x="1968500" y="3951288"/>
          <p14:tracePt t="92132" x="1981200" y="3951288"/>
          <p14:tracePt t="92139" x="1987550" y="3951288"/>
          <p14:tracePt t="92146" x="1993900" y="3951288"/>
          <p14:tracePt t="92153" x="2000250" y="3951288"/>
          <p14:tracePt t="92159" x="2012950" y="3951288"/>
          <p14:tracePt t="92166" x="2019300" y="3957638"/>
          <p14:tracePt t="92173" x="2025650" y="3957638"/>
          <p14:tracePt t="92181" x="2032000" y="3957638"/>
          <p14:tracePt t="92187" x="2038350" y="3957638"/>
          <p14:tracePt t="92194" x="2044700" y="3957638"/>
          <p14:tracePt t="92201" x="2051050" y="3957638"/>
          <p14:tracePt t="92208" x="2058988" y="3957638"/>
          <p14:tracePt t="92222" x="2065338" y="3957638"/>
          <p14:tracePt t="92231" x="2071688" y="3957638"/>
          <p14:tracePt t="92238" x="2078038" y="3957638"/>
          <p14:tracePt t="92251" x="2084388" y="3957638"/>
          <p14:tracePt t="92258" x="2084388" y="3963988"/>
          <p14:tracePt t="92263" x="2090738" y="3963988"/>
          <p14:tracePt t="92287" x="2097088" y="3963988"/>
          <p14:tracePt t="92294" x="2103438" y="3963988"/>
          <p14:tracePt t="92301" x="2109788" y="3963988"/>
          <p14:tracePt t="92312" x="2116138" y="3963988"/>
          <p14:tracePt t="92319" x="2122488" y="3963988"/>
          <p14:tracePt t="92342" x="2128838" y="3963988"/>
          <p14:tracePt t="92350" x="2135188" y="3963988"/>
          <p14:tracePt t="92358" x="2141538" y="3970338"/>
          <p14:tracePt t="92360" x="2147888" y="3970338"/>
          <p14:tracePt t="92367" x="2154238" y="3970338"/>
          <p14:tracePt t="92386" x="2166938" y="3970338"/>
          <p14:tracePt t="92392" x="2173288" y="3970338"/>
          <p14:tracePt t="92402" x="2179638" y="3970338"/>
          <p14:tracePt t="92409" x="2192338" y="3970338"/>
          <p14:tracePt t="92426" x="2198688" y="3970338"/>
          <p14:tracePt t="92438" x="2211388" y="3970338"/>
          <p14:tracePt t="92445" x="2217738" y="3970338"/>
          <p14:tracePt t="92452" x="2224088" y="3970338"/>
          <p14:tracePt t="92457" x="2230438" y="3970338"/>
          <p14:tracePt t="92464" x="2236788" y="3970338"/>
          <p14:tracePt t="92474" x="2243138" y="3970338"/>
          <p14:tracePt t="92480" x="2249488" y="3970338"/>
          <p14:tracePt t="92486" x="2255838" y="3970338"/>
          <p14:tracePt t="92492" x="2262188" y="3970338"/>
          <p14:tracePt t="92499" x="2268538" y="3970338"/>
          <p14:tracePt t="92507" x="2281238" y="3970338"/>
          <p14:tracePt t="92521" x="2287588" y="3970338"/>
          <p14:tracePt t="92527" x="2300288" y="3970338"/>
          <p14:tracePt t="92534" x="2306638" y="3970338"/>
          <p14:tracePt t="92541" x="2312988" y="3970338"/>
          <p14:tracePt t="92547" x="2319338" y="3970338"/>
          <p14:tracePt t="92555" x="2332038" y="3970338"/>
          <p14:tracePt t="92561" x="2344738" y="3970338"/>
          <p14:tracePt t="92575" x="2357438" y="3970338"/>
          <p14:tracePt t="92581" x="2363788" y="3970338"/>
          <p14:tracePt t="92589" x="2376488" y="3970338"/>
          <p14:tracePt t="92595" x="2382838" y="3970338"/>
          <p14:tracePt t="92605" x="2389188" y="3970338"/>
          <p14:tracePt t="92611" x="2401888" y="3970338"/>
          <p14:tracePt t="92618" x="2408238" y="3970338"/>
          <p14:tracePt t="92626" x="2414588" y="3970338"/>
          <p14:tracePt t="92633" x="2427288" y="3970338"/>
          <p14:tracePt t="92636" x="2433638" y="3970338"/>
          <p14:tracePt t="92644" x="2439988" y="3970338"/>
          <p14:tracePt t="92651" x="2446338" y="3970338"/>
          <p14:tracePt t="92658" x="2452688" y="3970338"/>
          <p14:tracePt t="92665" x="2465388" y="3970338"/>
          <p14:tracePt t="92681" x="2478088" y="3970338"/>
          <p14:tracePt t="92693" x="2490788" y="3970338"/>
          <p14:tracePt t="92700" x="2503488" y="3970338"/>
          <p14:tracePt t="92708" x="2509838" y="3970338"/>
          <p14:tracePt t="92718" x="2517775" y="3970338"/>
          <p14:tracePt t="92722" x="2524125" y="3970338"/>
          <p14:tracePt t="92735" x="2536825" y="3970338"/>
          <p14:tracePt t="92741" x="2543175" y="3970338"/>
          <p14:tracePt t="92755" x="2555875" y="3970338"/>
          <p14:tracePt t="92761" x="2562225" y="3970338"/>
          <p14:tracePt t="92776" x="2568575" y="3970338"/>
          <p14:tracePt t="92783" x="2574925" y="3970338"/>
          <p14:tracePt t="92797" x="2581275" y="3970338"/>
          <p14:tracePt t="92803" x="2587625" y="3970338"/>
          <p14:tracePt t="92810" x="2593975" y="3970338"/>
          <p14:tracePt t="92832" x="2600325" y="3970338"/>
          <p14:tracePt t="92852" x="2606675" y="3970338"/>
          <p14:tracePt t="92882" x="2613025" y="3970338"/>
          <p14:tracePt t="93083" x="2619375" y="3970338"/>
          <p14:tracePt t="93105" x="2625725" y="3976688"/>
          <p14:tracePt t="93116" x="2625725" y="3983038"/>
          <p14:tracePt t="93133" x="2632075" y="3983038"/>
          <p14:tracePt t="93138" x="2638425" y="3983038"/>
          <p14:tracePt t="93150" x="2644775" y="3983038"/>
          <p14:tracePt t="93156" x="2651125" y="3983038"/>
          <p14:tracePt t="93166" x="2657475" y="3983038"/>
          <p14:tracePt t="93170" x="2657475" y="3989388"/>
          <p14:tracePt t="93178" x="2663825" y="3989388"/>
          <p14:tracePt t="93184" x="2670175" y="3989388"/>
          <p14:tracePt t="93199" x="2676525" y="3989388"/>
          <p14:tracePt t="93205" x="2689225" y="3989388"/>
          <p14:tracePt t="93224" x="2695575" y="3989388"/>
          <p14:tracePt t="93228" x="2701925" y="3995738"/>
          <p14:tracePt t="93233" x="2708275" y="3995738"/>
          <p14:tracePt t="93242" x="2714625" y="3995738"/>
          <p14:tracePt t="93253" x="2720975" y="3995738"/>
          <p14:tracePt t="93257" x="2727325" y="3995738"/>
          <p14:tracePt t="93268" x="2740025" y="3995738"/>
          <p14:tracePt t="93274" x="2746375" y="3995738"/>
          <p14:tracePt t="93288" x="2759075" y="3995738"/>
          <p14:tracePt t="93298" x="2765425" y="3995738"/>
          <p14:tracePt t="93306" x="2778125" y="3995738"/>
          <p14:tracePt t="93312" x="2784475" y="3995738"/>
          <p14:tracePt t="93319" x="2790825" y="3995738"/>
          <p14:tracePt t="93322" x="2803525" y="3995738"/>
          <p14:tracePt t="93337" x="2816225" y="3995738"/>
          <p14:tracePt t="93344" x="2828925" y="3995738"/>
          <p14:tracePt t="93351" x="2835275" y="3995738"/>
          <p14:tracePt t="93357" x="2841625" y="3995738"/>
          <p14:tracePt t="93364" x="2847975" y="3995738"/>
          <p14:tracePt t="93372" x="2860675" y="3995738"/>
          <p14:tracePt t="93378" x="2873375" y="3995738"/>
          <p14:tracePt t="93395" x="2886075" y="3995738"/>
          <p14:tracePt t="93404" x="2892425" y="3995738"/>
          <p14:tracePt t="93409" x="2905125" y="3995738"/>
          <p14:tracePt t="93418" x="2911475" y="3995738"/>
          <p14:tracePt t="93422" x="2917825" y="3995738"/>
          <p14:tracePt t="93427" x="2930525" y="3995738"/>
          <p14:tracePt t="93435" x="2936875" y="3995738"/>
          <p14:tracePt t="93441" x="2943225" y="3995738"/>
          <p14:tracePt t="93451" x="2955925" y="3995738"/>
          <p14:tracePt t="93455" x="2962275" y="3995738"/>
          <p14:tracePt t="93463" x="2968625" y="3995738"/>
          <p14:tracePt t="93468" x="2982913" y="3995738"/>
          <p14:tracePt t="93483" x="2989263" y="3995738"/>
          <p14:tracePt t="93489" x="2995613" y="3995738"/>
          <p14:tracePt t="93503" x="3001963" y="3995738"/>
          <p14:tracePt t="93513" x="3008313" y="3995738"/>
          <p14:tracePt t="93527" x="3008313" y="3989388"/>
          <p14:tracePt t="93535" x="3014663" y="3989388"/>
          <p14:tracePt t="93540" x="3021013" y="3989388"/>
          <p14:tracePt t="93559" x="3027363" y="3989388"/>
          <p14:tracePt t="93594" x="3027363" y="3983038"/>
          <p14:tracePt t="93611" x="3027363" y="3976688"/>
          <p14:tracePt t="94633" x="2995613" y="3976688"/>
          <p14:tracePt t="94639" x="2943225" y="3976688"/>
          <p14:tracePt t="94647" x="2898775" y="3970338"/>
          <p14:tracePt t="94652" x="2841625" y="3970338"/>
          <p14:tracePt t="94660" x="2797175" y="3963988"/>
          <p14:tracePt t="94667" x="2752725" y="3963988"/>
          <p14:tracePt t="94674" x="2708275" y="3957638"/>
          <p14:tracePt t="94686" x="2670175" y="3957638"/>
          <p14:tracePt t="94690" x="2638425" y="3957638"/>
          <p14:tracePt t="94698" x="2600325" y="3957638"/>
          <p14:tracePt t="94704" x="2581275" y="3957638"/>
          <p14:tracePt t="94709" x="2555875" y="3957638"/>
          <p14:tracePt t="94719" x="2536825" y="3957638"/>
          <p14:tracePt t="94722" x="2524125" y="3957638"/>
          <p14:tracePt t="94731" x="2503488" y="3957638"/>
          <p14:tracePt t="94736" x="2490788" y="3957638"/>
          <p14:tracePt t="94743" x="2484438" y="3957638"/>
          <p14:tracePt t="94750" x="2471738" y="3957638"/>
          <p14:tracePt t="94760" x="2452688" y="3957638"/>
          <p14:tracePt t="94770" x="2446338" y="3957638"/>
          <p14:tracePt t="94774" x="2427288" y="3957638"/>
          <p14:tracePt t="94779" x="2420938" y="3957638"/>
          <p14:tracePt t="94788" x="2401888" y="3957638"/>
          <p14:tracePt t="94791" x="2389188" y="3957638"/>
          <p14:tracePt t="94799" x="2376488" y="3957638"/>
          <p14:tracePt t="94806" x="2357438" y="3957638"/>
          <p14:tracePt t="94813" x="2344738" y="3957638"/>
          <p14:tracePt t="94820" x="2332038" y="3957638"/>
          <p14:tracePt t="94827" x="2319338" y="3957638"/>
          <p14:tracePt t="94833" x="2300288" y="3957638"/>
          <p14:tracePt t="94840" x="2287588" y="3957638"/>
          <p14:tracePt t="94847" x="2268538" y="3957638"/>
          <p14:tracePt t="94853" x="2243138" y="3957638"/>
          <p14:tracePt t="94861" x="2236788" y="3957638"/>
          <p14:tracePt t="94871" x="2217738" y="3957638"/>
          <p14:tracePt t="94888" x="2185988" y="3957638"/>
          <p14:tracePt t="94896" x="2173288" y="3957638"/>
          <p14:tracePt t="94897" x="2154238" y="3957638"/>
          <p14:tracePt t="94902" x="2147888" y="3957638"/>
          <p14:tracePt t="94910" x="2128838" y="3957638"/>
          <p14:tracePt t="94916" x="2109788" y="3957638"/>
          <p14:tracePt t="94924" x="2103438" y="3957638"/>
          <p14:tracePt t="94932" x="2084388" y="3957638"/>
          <p14:tracePt t="94937" x="2071688" y="3957638"/>
          <p14:tracePt t="94944" x="2058988" y="3957638"/>
          <p14:tracePt t="94954" x="2044700" y="3957638"/>
          <p14:tracePt t="94961" x="2038350" y="3957638"/>
          <p14:tracePt t="94968" x="2025650" y="3957638"/>
          <p14:tracePt t="94974" x="2019300" y="3957638"/>
          <p14:tracePt t="94980" x="2012950" y="3957638"/>
          <p14:tracePt t="94986" x="2006600" y="3957638"/>
          <p14:tracePt t="94995" x="2000250" y="3957638"/>
          <p14:tracePt t="95008" x="1987550" y="3957638"/>
          <p14:tracePt t="95013" x="1981200" y="3957638"/>
          <p14:tracePt t="95034" x="1974850" y="3957638"/>
          <p14:tracePt t="95041" x="1968500" y="3957638"/>
          <p14:tracePt t="95059" x="1962150" y="3957638"/>
          <p14:tracePt t="95071" x="1955800" y="3957638"/>
          <p14:tracePt t="95086" x="1949450" y="3957638"/>
          <p14:tracePt t="95106" x="1949450" y="3963988"/>
          <p14:tracePt t="95184" x="1949450" y="3970338"/>
          <p14:tracePt t="95204" x="1949450" y="3976688"/>
          <p14:tracePt t="95245" x="1949450" y="3983038"/>
          <p14:tracePt t="95267" x="1949450" y="3989388"/>
          <p14:tracePt t="95309" x="1949450" y="3995738"/>
          <p14:tracePt t="95321" x="1955800" y="3995738"/>
          <p14:tracePt t="95351" x="1962150" y="3995738"/>
          <p14:tracePt t="95376" x="1962150" y="4002088"/>
          <p14:tracePt t="95695" x="1955800" y="4002088"/>
          <p14:tracePt t="95709" x="1949450" y="4002088"/>
          <p14:tracePt t="95743" x="1943100" y="4002088"/>
          <p14:tracePt t="95750" x="1936750" y="4002088"/>
          <p14:tracePt t="95767" x="1930400" y="4002088"/>
          <p14:tracePt t="95772" x="1924050" y="4002088"/>
          <p14:tracePt t="95774" x="1917700" y="4002088"/>
          <p14:tracePt t="95783" x="1905000" y="4002088"/>
          <p14:tracePt t="95789" x="1892300" y="4002088"/>
          <p14:tracePt t="95797" x="1879600" y="4002088"/>
          <p14:tracePt t="95803" x="1866900" y="4002088"/>
          <p14:tracePt t="95810" x="1860550" y="4002088"/>
          <p14:tracePt t="95819" x="1841500" y="4002088"/>
          <p14:tracePt t="95827" x="1822450" y="4002088"/>
          <p14:tracePt t="95835" x="1809750" y="4002088"/>
          <p14:tracePt t="95842" x="1790700" y="4002088"/>
          <p14:tracePt t="95844" x="1771650" y="4002088"/>
          <p14:tracePt t="95852" x="1758950" y="4002088"/>
          <p14:tracePt t="95858" x="1739900" y="3995738"/>
          <p14:tracePt t="95866" x="1720850" y="3995738"/>
          <p14:tracePt t="95872" x="1701800" y="3989388"/>
          <p14:tracePt t="95881" x="1695450" y="3989388"/>
          <p14:tracePt t="95898" x="1663700" y="3983038"/>
          <p14:tracePt t="95900" x="1651000" y="3983038"/>
          <p14:tracePt t="95906" x="1638300" y="3983038"/>
          <p14:tracePt t="95921" x="1631950" y="3983038"/>
          <p14:tracePt t="95926" x="1619250" y="3976688"/>
          <p14:tracePt t="95930" x="1612900" y="3976688"/>
          <p14:tracePt t="95935" x="1606550" y="3976688"/>
          <p14:tracePt t="95941" x="1592263" y="3976688"/>
          <p14:tracePt t="95949" x="1585913" y="3976688"/>
          <p14:tracePt t="95955" x="1585913" y="3970338"/>
          <p14:tracePt t="95962" x="1573213" y="3970338"/>
          <p14:tracePt t="95969" x="1566863" y="3970338"/>
          <p14:tracePt t="95983" x="1554163" y="3970338"/>
          <p14:tracePt t="95990" x="1547813" y="3963988"/>
          <p14:tracePt t="96011" x="1541463" y="3957638"/>
          <p14:tracePt t="96017" x="1535113" y="3957638"/>
          <p14:tracePt t="96038" x="1528763" y="3957638"/>
          <p14:tracePt t="96050" x="1522413" y="3957638"/>
          <p14:tracePt t="96069" x="1516063" y="3957638"/>
          <p14:tracePt t="96082" x="1516063" y="3951288"/>
          <p14:tracePt t="96090" x="1509713" y="3951288"/>
          <p14:tracePt t="96093" x="1503363" y="3951288"/>
          <p14:tracePt t="96108" x="1497013" y="3951288"/>
          <p14:tracePt t="96121" x="1490663" y="3951288"/>
          <p14:tracePt t="96129" x="1484313" y="3944938"/>
          <p14:tracePt t="96142" x="1477963" y="3944938"/>
          <p14:tracePt t="96149" x="1471613" y="3944938"/>
          <p14:tracePt t="96170" x="1465263" y="3944938"/>
          <p14:tracePt t="96177" x="1458913" y="3944938"/>
          <p14:tracePt t="96184" x="1452563" y="3944938"/>
          <p14:tracePt t="96198" x="1446213" y="3944938"/>
          <p14:tracePt t="96212" x="1439863" y="3944938"/>
          <p14:tracePt t="96233" x="1433513" y="3944938"/>
          <p14:tracePt t="96239" x="1427163" y="3944938"/>
          <p14:tracePt t="96248" x="1420813" y="3944938"/>
          <p14:tracePt t="96271" x="1414463" y="3944938"/>
          <p14:tracePt t="96276" x="1408113" y="3944938"/>
          <p14:tracePt t="96284" x="1401763" y="3944938"/>
          <p14:tracePt t="96290" x="1395413" y="3944938"/>
          <p14:tracePt t="96295" x="1389063" y="3944938"/>
          <p14:tracePt t="96302" x="1382713" y="3944938"/>
          <p14:tracePt t="96308" x="1376363" y="3944938"/>
          <p14:tracePt t="96316" x="1370013" y="3944938"/>
          <p14:tracePt t="96331" x="1363663" y="3944938"/>
          <p14:tracePt t="96336" x="1357313" y="3944938"/>
          <p14:tracePt t="96350" x="1350963" y="3944938"/>
          <p14:tracePt t="96357" x="1344613" y="3944938"/>
          <p14:tracePt t="96364" x="1338263" y="3944938"/>
          <p14:tracePt t="96385" x="1331913" y="3944938"/>
          <p14:tracePt t="96392" x="1325563" y="3944938"/>
          <p14:tracePt t="96405" x="1319213" y="3944938"/>
          <p14:tracePt t="96412" x="1312863" y="3944938"/>
          <p14:tracePt t="96437" x="1306513" y="3944938"/>
          <p14:tracePt t="96441" x="1300163" y="3944938"/>
          <p14:tracePt t="96451" x="1293813" y="3944938"/>
          <p14:tracePt t="96477" x="1287463" y="3944938"/>
          <p14:tracePt t="96491" x="1281113" y="3944938"/>
          <p14:tracePt t="96889" x="1281113" y="3938588"/>
          <p14:tracePt t="96900" x="1287463" y="3932238"/>
          <p14:tracePt t="96918" x="1287463" y="3925888"/>
          <p14:tracePt t="96924" x="1293813" y="3925888"/>
          <p14:tracePt t="96946" x="1300163" y="3919538"/>
          <p14:tracePt t="96962" x="1306513" y="3919538"/>
          <p14:tracePt t="96972" x="1306513" y="3913188"/>
          <p14:tracePt t="96990" x="1312863" y="3913188"/>
          <p14:tracePt t="96995" x="1319213" y="3913188"/>
          <p14:tracePt t="97002" x="1325563" y="3913188"/>
          <p14:tracePt t="97008" x="1338263" y="3913188"/>
          <p14:tracePt t="97016" x="1350963" y="3913188"/>
          <p14:tracePt t="97022" x="1370013" y="3913188"/>
          <p14:tracePt t="97029" x="1395413" y="3913188"/>
          <p14:tracePt t="97035" x="1420813" y="3913188"/>
          <p14:tracePt t="97043" x="1439863" y="3913188"/>
          <p14:tracePt t="97052" x="1465263" y="3913188"/>
          <p14:tracePt t="97059" x="1490663" y="3919538"/>
          <p14:tracePt t="97070" x="1509713" y="3919538"/>
          <p14:tracePt t="97076" x="1541463" y="3925888"/>
          <p14:tracePt t="97084" x="1560513" y="3932238"/>
          <p14:tracePt t="97094" x="1566863" y="3932238"/>
          <p14:tracePt t="97106" x="1585913" y="3938588"/>
          <p14:tracePt t="97112" x="1592263" y="3938588"/>
          <p14:tracePt t="97119" x="1612900" y="3938588"/>
          <p14:tracePt t="97126" x="1625600" y="3938588"/>
          <p14:tracePt t="97134" x="1631950" y="3938588"/>
          <p14:tracePt t="97142" x="1644650" y="3938588"/>
          <p14:tracePt t="97152" x="1651000" y="3938588"/>
          <p14:tracePt t="97157" x="1670050" y="3938588"/>
          <p14:tracePt t="97162" x="1695450" y="3944938"/>
          <p14:tracePt t="97169" x="1720850" y="3944938"/>
          <p14:tracePt t="97174" x="1758950" y="3951288"/>
          <p14:tracePt t="97185" x="1790700" y="3951288"/>
          <p14:tracePt t="97188" x="1847850" y="3957638"/>
          <p14:tracePt t="97195" x="1898650" y="3957638"/>
          <p14:tracePt t="97202" x="1955800" y="3957638"/>
          <p14:tracePt t="97209" x="2025650" y="3970338"/>
          <p14:tracePt t="97216" x="2084388" y="3970338"/>
          <p14:tracePt t="97223" x="2166938" y="3976688"/>
          <p14:tracePt t="97233" x="2255838" y="3976688"/>
          <p14:tracePt t="97236" x="2357438" y="3983038"/>
          <p14:tracePt t="97244" x="2465388" y="3983038"/>
          <p14:tracePt t="97250" x="2568575" y="3983038"/>
          <p14:tracePt t="97257" x="2644775" y="3995738"/>
          <p14:tracePt t="97265" x="2701925" y="4002088"/>
          <p14:tracePt t="97271" x="2740025" y="4002088"/>
          <p14:tracePt t="97278" x="2797175" y="4008438"/>
          <p14:tracePt t="97285" x="2841625" y="4008438"/>
          <p14:tracePt t="97292" x="2892425" y="4008438"/>
          <p14:tracePt t="97299" x="2949575" y="4027488"/>
          <p14:tracePt t="97306" x="2989263" y="4040188"/>
          <p14:tracePt t="97312" x="3014663" y="4052888"/>
          <p14:tracePt t="97319" x="3033713" y="4073525"/>
          <p14:tracePt t="97597" x="3128963" y="4065588"/>
          <p14:tracePt t="97604" x="3224213" y="4059238"/>
          <p14:tracePt t="97611" x="3306763" y="4040188"/>
          <p14:tracePt t="97618" x="3363913" y="4040188"/>
          <p14:tracePt t="97624" x="3402013" y="4040188"/>
          <p14:tracePt t="97632" x="3448050" y="4033838"/>
          <p14:tracePt t="97638" x="3492500" y="4033838"/>
          <p14:tracePt t="97645" x="3536950" y="4033838"/>
          <p14:tracePt t="97652" x="3568700" y="4033838"/>
          <p14:tracePt t="97659" x="3594100" y="4033838"/>
          <p14:tracePt t="97666" x="3619500" y="4033838"/>
          <p14:tracePt t="97673" x="3638550" y="4033838"/>
          <p14:tracePt t="97680" x="3663950" y="4033838"/>
          <p14:tracePt t="97687" x="3689350" y="4033838"/>
          <p14:tracePt t="97694" x="3708400" y="4033838"/>
          <p14:tracePt t="97701" x="3727450" y="4033838"/>
          <p14:tracePt t="97708" x="3746500" y="4033838"/>
          <p14:tracePt t="97715" x="3759200" y="4033838"/>
          <p14:tracePt t="97721" x="3771900" y="4033838"/>
          <p14:tracePt t="97728" x="3784600" y="4033838"/>
          <p14:tracePt t="97736" x="3790950" y="4033838"/>
          <p14:tracePt t="97742" x="3803650" y="4033838"/>
          <p14:tracePt t="97750" x="3816350" y="4033838"/>
          <p14:tracePt t="97756" x="3822700" y="4033838"/>
          <p14:tracePt t="97764" x="3835400" y="4033838"/>
          <p14:tracePt t="97770" x="3841750" y="4033838"/>
          <p14:tracePt t="97777" x="3848100" y="4033838"/>
          <p14:tracePt t="97784" x="3854450" y="4033838"/>
          <p14:tracePt t="97798" x="3867150" y="4033838"/>
          <p14:tracePt t="97805" x="3873500" y="4033838"/>
          <p14:tracePt t="97818" x="3879850" y="4033838"/>
          <p14:tracePt t="97826" x="3887788" y="4033838"/>
          <p14:tracePt t="97847" x="3894138" y="4033838"/>
          <p14:tracePt t="97874" x="3900488" y="4033838"/>
          <p14:tracePt t="97908" x="3906838" y="4033838"/>
          <p14:tracePt t="97950" x="3906838" y="4027488"/>
          <p14:tracePt t="97965" x="3913188" y="4027488"/>
          <p14:tracePt t="97992" x="3919538" y="4027488"/>
          <p14:tracePt t="98006" x="3925888" y="4027488"/>
          <p14:tracePt t="98020" x="3932238" y="4027488"/>
          <p14:tracePt t="98027" x="3938588" y="4027488"/>
          <p14:tracePt t="98034" x="3938588" y="4021138"/>
          <p14:tracePt t="98040" x="3957638" y="4021138"/>
          <p14:tracePt t="98048" x="3963988" y="4014788"/>
          <p14:tracePt t="98054" x="3983038" y="4014788"/>
          <p14:tracePt t="98061" x="3995738" y="4008438"/>
          <p14:tracePt t="98068" x="4014788" y="4008438"/>
          <p14:tracePt t="98075" x="4027488" y="4008438"/>
          <p14:tracePt t="98082" x="4040188" y="4002088"/>
          <p14:tracePt t="98089" x="4046538" y="4002088"/>
          <p14:tracePt t="98096" x="4059238" y="4002088"/>
          <p14:tracePt t="98102" x="4078288" y="4002088"/>
          <p14:tracePt t="98109" x="4090988" y="3995738"/>
          <p14:tracePt t="98117" x="4097338" y="3995738"/>
          <p14:tracePt t="98123" x="4103688" y="3995738"/>
          <p14:tracePt t="98131" x="4110038" y="3995738"/>
          <p14:tracePt t="98137" x="4122738" y="3995738"/>
          <p14:tracePt t="98144" x="4129088" y="3995738"/>
          <p14:tracePt t="98158" x="4141788" y="3995738"/>
          <p14:tracePt t="98165" x="4148138" y="3995738"/>
          <p14:tracePt t="98179" x="4154488" y="3995738"/>
          <p14:tracePt t="98186" x="4160838" y="3995738"/>
          <p14:tracePt t="98276" x="4160838" y="3989388"/>
          <p14:tracePt t="98290" x="4154488" y="3989388"/>
          <p14:tracePt t="98304" x="4154488" y="3983038"/>
          <p14:tracePt t="98324" x="4148138" y="3983038"/>
          <p14:tracePt t="98360" x="4141788" y="3983038"/>
          <p14:tracePt t="98395" x="4135438" y="3983038"/>
          <p14:tracePt t="98408" x="4129088" y="3983038"/>
          <p14:tracePt t="98415" x="4122738" y="3983038"/>
          <p14:tracePt t="98429" x="4116388" y="3983038"/>
          <p14:tracePt t="98435" x="4110038" y="3983038"/>
          <p14:tracePt t="98442" x="4103688" y="3983038"/>
          <p14:tracePt t="98449" x="4090988" y="3989388"/>
          <p14:tracePt t="98456" x="4071938" y="3995738"/>
          <p14:tracePt t="98465" x="4046538" y="4002088"/>
          <p14:tracePt t="98470" x="4014788" y="4008438"/>
          <p14:tracePt t="98479" x="3970338" y="4021138"/>
          <p14:tracePt t="98488" x="3894138" y="4046538"/>
          <p14:tracePt t="98492" x="3816350" y="4073525"/>
          <p14:tracePt t="98498" x="3746500" y="4092575"/>
          <p14:tracePt t="98506" x="3695700" y="4105275"/>
          <p14:tracePt t="98513" x="3638550" y="4124325"/>
          <p14:tracePt t="98522" x="3594100" y="4137025"/>
          <p14:tracePt t="98527" x="3568700" y="4143375"/>
          <p14:tracePt t="98532" x="3543300" y="4149725"/>
          <p14:tracePt t="98540" x="3524250" y="4156075"/>
          <p14:tracePt t="98547" x="3505200" y="4162425"/>
          <p14:tracePt t="98553" x="3492500" y="4168775"/>
          <p14:tracePt t="98560" x="3473450" y="4175125"/>
          <p14:tracePt t="98567" x="3454400" y="4181475"/>
          <p14:tracePt t="98576" x="3435350" y="4181475"/>
          <p14:tracePt t="98585" x="3421063" y="4187825"/>
          <p14:tracePt t="98592" x="3402013" y="4194175"/>
          <p14:tracePt t="98597" x="3382963" y="4200525"/>
          <p14:tracePt t="98604" x="3357563" y="4206875"/>
          <p14:tracePt t="98608" x="3344863" y="4206875"/>
          <p14:tracePt t="98616" x="3325813" y="4213225"/>
          <p14:tracePt t="98622" x="3306763" y="4219575"/>
          <p14:tracePt t="98631" x="3287713" y="4219575"/>
          <p14:tracePt t="98636" x="3281363" y="4225925"/>
          <p14:tracePt t="98646" x="3268663" y="4225925"/>
          <p14:tracePt t="98652" x="3255963" y="4232275"/>
          <p14:tracePt t="98658" x="3249613" y="4232275"/>
          <p14:tracePt t="98663" x="3236913" y="4238625"/>
          <p14:tracePt t="98673" x="3230563" y="4238625"/>
          <p14:tracePt t="98682" x="3224213" y="4238625"/>
          <p14:tracePt t="98689" x="3211513" y="4244975"/>
          <p14:tracePt t="98692" x="3205163" y="4244975"/>
          <p14:tracePt t="98698" x="3198813" y="4244975"/>
          <p14:tracePt t="98705" x="3186113" y="4244975"/>
          <p14:tracePt t="98712" x="3179763" y="4244975"/>
          <p14:tracePt t="98719" x="3173413" y="4244975"/>
          <p14:tracePt t="98726" x="3167063" y="4244975"/>
          <p14:tracePt t="98733" x="3160713" y="4244975"/>
          <p14:tracePt t="98740" x="3154363" y="4244975"/>
          <p14:tracePt t="98747" x="3148013" y="4244975"/>
          <p14:tracePt t="98760" x="3141663" y="4244975"/>
          <p14:tracePt t="98768" x="3135313" y="4244975"/>
          <p14:tracePt t="98782" x="3128963" y="4244975"/>
          <p14:tracePt t="98802" x="3122613" y="4244975"/>
          <p14:tracePt t="98817" x="3116263" y="4244975"/>
          <p14:tracePt t="98851" x="3109913" y="4244975"/>
          <p14:tracePt t="98887" x="3103563" y="4244975"/>
          <p14:tracePt t="98906" x="3097213" y="4244975"/>
          <p14:tracePt t="98913" x="3090863" y="4244975"/>
          <p14:tracePt t="98920" x="3084513" y="4244975"/>
          <p14:tracePt t="98927" x="3071813" y="4251325"/>
          <p14:tracePt t="98933" x="3059113" y="4251325"/>
          <p14:tracePt t="98941" x="3052763" y="4251325"/>
          <p14:tracePt t="98949" x="3040063" y="4251325"/>
          <p14:tracePt t="98953" x="3021013" y="4251325"/>
          <p14:tracePt t="98963" x="3014663" y="4251325"/>
          <p14:tracePt t="98971" x="2995613" y="4251325"/>
          <p14:tracePt t="98974" x="2989263" y="4251325"/>
          <p14:tracePt t="98985" x="2968625" y="4251325"/>
          <p14:tracePt t="98992" x="2949575" y="4251325"/>
          <p14:tracePt t="99000" x="2943225" y="4251325"/>
          <p14:tracePt t="99004" x="2930525" y="4251325"/>
          <p14:tracePt t="99010" x="2924175" y="4251325"/>
          <p14:tracePt t="99017" x="2917825" y="4251325"/>
          <p14:tracePt t="99023" x="2905125" y="4251325"/>
          <p14:tracePt t="99032" x="2898775" y="4244975"/>
          <p14:tracePt t="99046" x="2886075" y="4244975"/>
          <p14:tracePt t="99051" x="2879725" y="4238625"/>
          <p14:tracePt t="99065" x="2873375" y="4238625"/>
          <p14:tracePt t="99072" x="2867025" y="4238625"/>
          <p14:tracePt t="99080" x="2867025" y="4232275"/>
          <p14:tracePt t="99093" x="2860675" y="4232275"/>
          <p14:tracePt t="99144" x="2860675" y="4225925"/>
          <p14:tracePt t="99156" x="2867025" y="4219575"/>
          <p14:tracePt t="99165" x="2873375" y="4219575"/>
          <p14:tracePt t="99168" x="2879725" y="4219575"/>
          <p14:tracePt t="99178" x="2898775" y="4219575"/>
          <p14:tracePt t="99188" x="2930525" y="4213225"/>
          <p14:tracePt t="99193" x="2989263" y="4200525"/>
          <p14:tracePt t="99196" x="3065463" y="4194175"/>
          <p14:tracePt t="99204" x="3128963" y="4187825"/>
          <p14:tracePt t="99211" x="3224213" y="4175125"/>
          <p14:tracePt t="99217" x="3338513" y="4168775"/>
          <p14:tracePt t="99224" x="3421063" y="4162425"/>
          <p14:tracePt t="99232" x="3492500" y="4149725"/>
          <p14:tracePt t="99238" x="3536950" y="4143375"/>
          <p14:tracePt t="99245" x="3568700" y="4143375"/>
          <p14:tracePt t="99252" x="3600450" y="4143375"/>
          <p14:tracePt t="99259" x="3619500" y="4143375"/>
          <p14:tracePt t="99266" x="3632200" y="4143375"/>
          <p14:tracePt t="99273" x="3644900" y="4143375"/>
          <p14:tracePt t="99290" x="3670300" y="4143375"/>
          <p14:tracePt t="99295" x="3676650" y="4143375"/>
          <p14:tracePt t="99300" x="3683000" y="4143375"/>
          <p14:tracePt t="99308" x="3689350" y="4143375"/>
          <p14:tracePt t="99314" x="3695700" y="4143375"/>
          <p14:tracePt t="99322" x="3702050" y="4143375"/>
          <p14:tracePt t="99349" x="3708400" y="4143375"/>
          <p14:tracePt t="99364" x="3714750" y="4143375"/>
          <p14:tracePt t="99406" x="3708400" y="4143375"/>
          <p14:tracePt t="99421" x="3702050" y="4143375"/>
          <p14:tracePt t="99429" x="3689350" y="4143375"/>
          <p14:tracePt t="99437" x="3676650" y="4149725"/>
          <p14:tracePt t="99441" x="3651250" y="4149725"/>
          <p14:tracePt t="99448" x="3613150" y="4149725"/>
          <p14:tracePt t="99453" x="3536950" y="4149725"/>
          <p14:tracePt t="99462" x="3454400" y="4149725"/>
          <p14:tracePt t="99472" x="3344863" y="4156075"/>
          <p14:tracePt t="99476" x="3262313" y="4156075"/>
          <p14:tracePt t="99480" x="3186113" y="4156075"/>
          <p14:tracePt t="99488" x="3135313" y="4156075"/>
          <p14:tracePt t="99495" x="3097213" y="4156075"/>
          <p14:tracePt t="99502" x="3065463" y="4156075"/>
          <p14:tracePt t="99509" x="3046413" y="4156075"/>
          <p14:tracePt t="99515" x="3021013" y="4156075"/>
          <p14:tracePt t="99522" x="3001963" y="4156075"/>
          <p14:tracePt t="99531" x="2976563" y="4156075"/>
          <p14:tracePt t="99536" x="2955925" y="4156075"/>
          <p14:tracePt t="99543" x="2930525" y="4156075"/>
          <p14:tracePt t="99550" x="2905125" y="4156075"/>
          <p14:tracePt t="99557" x="2886075" y="4156075"/>
          <p14:tracePt t="99564" x="2867025" y="4156075"/>
          <p14:tracePt t="99573" x="2841625" y="4156075"/>
          <p14:tracePt t="99581" x="2816225" y="4156075"/>
          <p14:tracePt t="99585" x="2797175" y="4156075"/>
          <p14:tracePt t="99594" x="2778125" y="4156075"/>
          <p14:tracePt t="99601" x="2752725" y="4156075"/>
          <p14:tracePt t="99608" x="2733675" y="4156075"/>
          <p14:tracePt t="99611" x="2727325" y="4156075"/>
          <p14:tracePt t="99619" x="2708275" y="4156075"/>
          <p14:tracePt t="99625" x="2689225" y="4156075"/>
          <p14:tracePt t="99633" x="2682875" y="4149725"/>
          <p14:tracePt t="99642" x="2663825" y="4149725"/>
          <p14:tracePt t="99652" x="2651125" y="4149725"/>
          <p14:tracePt t="99657" x="2638425" y="4149725"/>
          <p14:tracePt t="99663" x="2625725" y="4143375"/>
          <p14:tracePt t="99672" x="2613025" y="4143375"/>
          <p14:tracePt t="99674" x="2606675" y="4143375"/>
          <p14:tracePt t="99682" x="2600325" y="4143375"/>
          <p14:tracePt t="99692" x="2587625" y="4137025"/>
          <p14:tracePt t="99704" x="2581275" y="4137025"/>
          <p14:tracePt t="99710" x="2574925" y="4137025"/>
          <p14:tracePt t="99716" x="2568575" y="4137025"/>
          <p14:tracePt t="99726" x="2562225" y="4137025"/>
          <p14:tracePt t="99737" x="2555875" y="4137025"/>
          <p14:tracePt t="99754" x="2549525" y="4137025"/>
          <p14:tracePt t="99761" x="2543175" y="4137025"/>
          <p14:tracePt t="99841" x="2549525" y="4137025"/>
          <p14:tracePt t="99880" x="2555875" y="4137025"/>
          <p14:tracePt t="99893" x="2562225" y="4137025"/>
          <p14:tracePt t="99896" x="2568575" y="4137025"/>
          <p14:tracePt t="99910" x="2574925" y="4137025"/>
          <p14:tracePt t="99917" x="2581275" y="4137025"/>
          <p14:tracePt t="99936" x="2587625" y="4137025"/>
          <p14:tracePt t="99940" x="2593975" y="4137025"/>
          <p14:tracePt t="99947" x="2600325" y="4137025"/>
          <p14:tracePt t="99955" x="2606675" y="4137025"/>
          <p14:tracePt t="99960" x="2613025" y="4137025"/>
          <p14:tracePt t="99967" x="2619375" y="4137025"/>
          <p14:tracePt t="99973" x="2625725" y="4137025"/>
          <p14:tracePt t="99982" x="2632075" y="4137025"/>
          <p14:tracePt t="99986" x="2638425" y="4137025"/>
          <p14:tracePt t="99993" x="2644775" y="4137025"/>
          <p14:tracePt t="100001" x="2651125" y="4137025"/>
          <p14:tracePt t="100015" x="2657475" y="4137025"/>
          <p14:tracePt t="100021" x="2663825" y="4137025"/>
          <p14:tracePt t="100042" x="2670175" y="4143375"/>
          <p14:tracePt t="100050" x="2682875" y="4143375"/>
          <p14:tracePt t="100056" x="2676525" y="4143375"/>
          <p14:tracePt t="100365" x="2695575" y="4143375"/>
          <p14:tracePt t="100371" x="2727325" y="4143375"/>
          <p14:tracePt t="100377" x="2771775" y="4143375"/>
          <p14:tracePt t="100383" x="2809875" y="4143375"/>
          <p14:tracePt t="100388" x="2854325" y="4143375"/>
          <p14:tracePt t="100396" x="2898775" y="4149725"/>
          <p14:tracePt t="100402" x="2930525" y="4149725"/>
          <p14:tracePt t="100409" x="2976563" y="4149725"/>
          <p14:tracePt t="100416" x="3014663" y="4156075"/>
          <p14:tracePt t="100423" x="3046413" y="4156075"/>
          <p14:tracePt t="100431" x="3078163" y="4162425"/>
          <p14:tracePt t="100437" x="3103563" y="4162425"/>
          <p14:tracePt t="100444" x="3135313" y="4168775"/>
          <p14:tracePt t="100455" x="3160713" y="4168775"/>
          <p14:tracePt t="100459" x="3173413" y="4175125"/>
          <p14:tracePt t="100465" x="3186113" y="4175125"/>
          <p14:tracePt t="100474" x="3205163" y="4181475"/>
          <p14:tracePt t="100481" x="3211513" y="4181475"/>
          <p14:tracePt t="100490" x="3224213" y="4187825"/>
          <p14:tracePt t="100495" x="3236913" y="4187825"/>
          <p14:tracePt t="100499" x="3243263" y="4187825"/>
          <p14:tracePt t="100506" x="3249613" y="4194175"/>
          <p14:tracePt t="100514" x="3255963" y="4194175"/>
          <p14:tracePt t="100521" x="3255963" y="4200525"/>
          <p14:tracePt t="100529" x="3262313" y="4200525"/>
          <p14:tracePt t="100537" x="3268663" y="4200525"/>
          <p14:tracePt t="100542" x="3275013" y="4200525"/>
          <p14:tracePt t="100555" x="3275013" y="4206875"/>
          <p14:tracePt t="100564" x="3281363" y="4206875"/>
          <p14:tracePt t="100572" x="3281363" y="4213225"/>
          <p14:tracePt t="100577" x="3287713" y="4213225"/>
          <p14:tracePt t="100598" x="3287713" y="4219575"/>
          <p14:tracePt t="100620" x="3287713" y="4225925"/>
          <p14:tracePt t="100631" x="3287713" y="4232275"/>
          <p14:tracePt t="100659" x="3281363" y="4232275"/>
          <p14:tracePt t="100666" x="3281363" y="4238625"/>
          <p14:tracePt t="100680" x="3275013" y="4244975"/>
          <p14:tracePt t="100687" x="3268663" y="4244975"/>
          <p14:tracePt t="100693" x="3262313" y="4244975"/>
          <p14:tracePt t="100707" x="3249613" y="4244975"/>
          <p14:tracePt t="100724" x="3236913" y="4244975"/>
          <p14:tracePt t="100733" x="3230563" y="4244975"/>
          <p14:tracePt t="100738" x="3224213" y="4244975"/>
          <p14:tracePt t="100745" x="3211513" y="4244975"/>
          <p14:tracePt t="100750" x="3205163" y="4244975"/>
          <p14:tracePt t="100756" x="3186113" y="4244975"/>
          <p14:tracePt t="100763" x="3173413" y="4244975"/>
          <p14:tracePt t="100770" x="3167063" y="4244975"/>
          <p14:tracePt t="100777" x="3154363" y="4244975"/>
          <p14:tracePt t="100784" x="3135313" y="4244975"/>
          <p14:tracePt t="100790" x="3128963" y="4244975"/>
          <p14:tracePt t="100797" x="3116263" y="4244975"/>
          <p14:tracePt t="100804" x="3103563" y="4244975"/>
          <p14:tracePt t="100811" x="3084513" y="4244975"/>
          <p14:tracePt t="100818" x="3071813" y="4244975"/>
          <p14:tracePt t="100825" x="3059113" y="4244975"/>
          <p14:tracePt t="100832" x="3046413" y="4244975"/>
          <p14:tracePt t="100839" x="3033713" y="4244975"/>
          <p14:tracePt t="100846" x="3021013" y="4244975"/>
          <p14:tracePt t="100855" x="3008313" y="4244975"/>
          <p14:tracePt t="100862" x="2989263" y="4244975"/>
          <p14:tracePt t="100867" x="2982913" y="4244975"/>
          <p14:tracePt t="100875" x="2968625" y="4244975"/>
          <p14:tracePt t="100887" x="2962275" y="4244975"/>
          <p14:tracePt t="100895" x="2936875" y="4238625"/>
          <p14:tracePt t="100918" x="2911475" y="4232275"/>
          <p14:tracePt t="100926" x="2905125" y="4225925"/>
          <p14:tracePt t="100930" x="2898775" y="4225925"/>
          <p14:tracePt t="100939" x="2892425" y="4219575"/>
          <p14:tracePt t="100944" x="2886075" y="4219575"/>
          <p14:tracePt t="100957" x="2879725" y="4219575"/>
          <p14:tracePt t="100971" x="2873375" y="4213225"/>
          <p14:tracePt t="100984" x="2873375" y="4206875"/>
          <p14:tracePt t="101077" x="2879725" y="4206875"/>
          <p14:tracePt t="101105" x="2886075" y="4206875"/>
          <p14:tracePt t="101117" x="2898775" y="4206875"/>
          <p14:tracePt t="101122" x="2911475" y="4206875"/>
          <p14:tracePt t="101130" x="2930525" y="4206875"/>
          <p14:tracePt t="101139" x="2936875" y="4206875"/>
          <p14:tracePt t="101147" x="2955925" y="4206875"/>
          <p14:tracePt t="101154" x="2976563" y="4206875"/>
          <p14:tracePt t="101158" x="2989263" y="4206875"/>
          <p14:tracePt t="101166" x="3001963" y="4206875"/>
          <p14:tracePt t="101171" x="3014663" y="4206875"/>
          <p14:tracePt t="101178" x="3021013" y="4206875"/>
          <p14:tracePt t="101187" x="3033713" y="4206875"/>
          <p14:tracePt t="101195" x="3040063" y="4206875"/>
          <p14:tracePt t="101203" x="3046413" y="4206875"/>
          <p14:tracePt t="101208" x="3059113" y="4206875"/>
          <p14:tracePt t="101217" x="3065463" y="4206875"/>
          <p14:tracePt t="101219" x="3071813" y="4206875"/>
          <p14:tracePt t="101229" x="3078163" y="4206875"/>
          <p14:tracePt t="101238" x="3084513" y="4206875"/>
          <p14:tracePt t="101241" x="3090863" y="4206875"/>
          <p14:tracePt t="101256" x="3103563" y="4206875"/>
          <p14:tracePt t="101261" x="3109913" y="4206875"/>
          <p14:tracePt t="101276" x="3122613" y="4206875"/>
          <p14:tracePt t="101282" x="3128963" y="4206875"/>
          <p14:tracePt t="101296" x="3135313" y="4206875"/>
          <p14:tracePt t="101303" x="3148013" y="4206875"/>
          <p14:tracePt t="101317" x="3154363" y="4206875"/>
          <p14:tracePt t="101324" x="3167063" y="4206875"/>
          <p14:tracePt t="101340" x="3173413" y="4206875"/>
          <p14:tracePt t="101354" x="3186113" y="4206875"/>
          <p14:tracePt t="101360" x="3198813" y="4206875"/>
          <p14:tracePt t="101365" x="3205163" y="4206875"/>
          <p14:tracePt t="101372" x="3224213" y="4206875"/>
          <p14:tracePt t="101379" x="3243263" y="4213225"/>
          <p14:tracePt t="101386" x="3262313" y="4213225"/>
          <p14:tracePt t="101395" x="3275013" y="4219575"/>
          <p14:tracePt t="101403" x="3294063" y="4219575"/>
          <p14:tracePt t="101408" x="3313113" y="4219575"/>
          <p14:tracePt t="101419" x="3325813" y="4225925"/>
          <p14:tracePt t="101421" x="3344863" y="4225925"/>
          <p14:tracePt t="101427" x="3363913" y="4232275"/>
          <p14:tracePt t="101434" x="3376613" y="4232275"/>
          <p14:tracePt t="101441" x="3389313" y="4238625"/>
          <p14:tracePt t="101449" x="3408363" y="4238625"/>
          <p14:tracePt t="101455" x="3414713" y="4238625"/>
          <p14:tracePt t="101462" x="3421063" y="4238625"/>
          <p14:tracePt t="101469" x="3435350" y="4238625"/>
          <p14:tracePt t="101476" x="3441700" y="4244975"/>
          <p14:tracePt t="101487" x="3448050" y="4244975"/>
          <p14:tracePt t="101492" x="3460750" y="4244975"/>
          <p14:tracePt t="101506" x="3473450" y="4244975"/>
          <p14:tracePt t="101512" x="3479800" y="4244975"/>
          <p14:tracePt t="101527" x="3486150" y="4244975"/>
          <p14:tracePt t="101533" x="3492500" y="4244975"/>
          <p14:tracePt t="101546" x="3498850" y="4244975"/>
          <p14:tracePt t="101570" x="3505200" y="4244975"/>
          <p14:tracePt t="101588" x="3511550" y="4244975"/>
          <p14:tracePt t="101912" x="3517900" y="4244975"/>
          <p14:tracePt t="101919" x="3536950" y="4244975"/>
          <p14:tracePt t="101926" x="3556000" y="4244975"/>
          <p14:tracePt t="101933" x="3575050" y="4244975"/>
          <p14:tracePt t="101942" x="3594100" y="4251325"/>
          <p14:tracePt t="101953" x="3606800" y="4251325"/>
          <p14:tracePt t="101958" x="3619500" y="4257675"/>
          <p14:tracePt t="101961" x="3632200" y="4257675"/>
          <p14:tracePt t="101969" x="3644900" y="4257675"/>
          <p14:tracePt t="101977" x="3651250" y="4257675"/>
          <p14:tracePt t="101986" x="3663950" y="4257675"/>
          <p14:tracePt t="101989" x="3670300" y="4257675"/>
          <p14:tracePt t="101995" x="3676650" y="4257675"/>
          <p14:tracePt t="102002" x="3689350" y="4257675"/>
          <p14:tracePt t="102016" x="3695700" y="4257675"/>
          <p14:tracePt t="102023" x="3702050" y="4257675"/>
          <p14:tracePt t="102034" x="3708400" y="4257675"/>
          <p14:tracePt t="102047" x="3714750" y="4257675"/>
          <p14:tracePt t="102052" x="3721100" y="4257675"/>
          <p14:tracePt t="102086" x="3727450" y="4257675"/>
          <p14:tracePt t="102210" x="3721100" y="4257675"/>
          <p14:tracePt t="102224" x="3714750" y="4257675"/>
          <p14:tracePt t="102261" x="3708400" y="4257675"/>
          <p14:tracePt t="102274" x="3702050" y="4257675"/>
          <p14:tracePt t="102280" x="3695700" y="4257675"/>
          <p14:tracePt t="102294" x="3689350" y="4257675"/>
          <p14:tracePt t="102301" x="3683000" y="4257675"/>
          <p14:tracePt t="102308" x="3676650" y="4257675"/>
          <p14:tracePt t="102317" x="3663950" y="4251325"/>
          <p14:tracePt t="102327" x="3651250" y="4251325"/>
          <p14:tracePt t="102330" x="3644900" y="4251325"/>
          <p14:tracePt t="102334" x="3632200" y="4251325"/>
          <p14:tracePt t="102345" x="3625850" y="4251325"/>
          <p14:tracePt t="102353" x="3613150" y="4244975"/>
          <p14:tracePt t="102355" x="3600450" y="4244975"/>
          <p14:tracePt t="102362" x="3600450" y="4238625"/>
          <p14:tracePt t="102369" x="3587750" y="4238625"/>
          <p14:tracePt t="102376" x="3581400" y="4238625"/>
          <p14:tracePt t="102383" x="3575050" y="4238625"/>
          <p14:tracePt t="102390" x="3568700" y="4238625"/>
          <p14:tracePt t="102404" x="3556000" y="4238625"/>
          <p14:tracePt t="102418" x="3549650" y="4238625"/>
          <p14:tracePt t="102435" x="3543300" y="4238625"/>
          <p14:tracePt t="102442" x="3536950" y="4238625"/>
          <p14:tracePt t="102447" x="3530600" y="4238625"/>
          <p14:tracePt t="102495" x="3524250" y="4238625"/>
          <p14:tracePt t="102558" x="3517900" y="4238625"/>
          <p14:tracePt t="102648" x="3517900" y="4232275"/>
          <p14:tracePt t="103237" x="3524250" y="4232275"/>
          <p14:tracePt t="103327" x="3530600" y="4232275"/>
          <p14:tracePt t="103583" x="3536950" y="4232275"/>
          <p14:tracePt t="103652" x="3543300" y="4232275"/>
          <p14:tracePt t="104053" x="3549650" y="4232275"/>
          <p14:tracePt t="104059" x="3556000" y="4232275"/>
          <p14:tracePt t="104066" x="3556000" y="4238625"/>
          <p14:tracePt t="104072" x="3568700" y="4238625"/>
          <p14:tracePt t="104080" x="3581400" y="4238625"/>
          <p14:tracePt t="104086" x="3594100" y="4238625"/>
          <p14:tracePt t="104093" x="3613150" y="4244975"/>
          <p14:tracePt t="104100" x="3625850" y="4251325"/>
          <p14:tracePt t="104107" x="3638550" y="4257675"/>
          <p14:tracePt t="104115" x="3657600" y="4264025"/>
          <p14:tracePt t="104121" x="3670300" y="4264025"/>
          <p14:tracePt t="104128" x="3683000" y="4270375"/>
          <p14:tracePt t="104134" x="3695700" y="4270375"/>
          <p14:tracePt t="104141" x="3708400" y="4276725"/>
          <p14:tracePt t="104149" x="3721100" y="4276725"/>
          <p14:tracePt t="104155" x="3727450" y="4276725"/>
          <p14:tracePt t="104163" x="3740150" y="4276725"/>
          <p14:tracePt t="104176" x="3752850" y="4283075"/>
          <p14:tracePt t="104183" x="3759200" y="4283075"/>
          <p14:tracePt t="104190" x="3759200" y="4289425"/>
          <p14:tracePt t="104197" x="3771900" y="4289425"/>
          <p14:tracePt t="104204" x="3778250" y="4289425"/>
          <p14:tracePt t="104218" x="3784600" y="4289425"/>
          <p14:tracePt t="104227" x="3797300" y="4289425"/>
          <p14:tracePt t="104241" x="3803650" y="4289425"/>
          <p14:tracePt t="104248" x="3810000" y="4289425"/>
          <p14:tracePt t="104254" x="3816350" y="4289425"/>
          <p14:tracePt t="104262" x="3822700" y="4289425"/>
          <p14:tracePt t="104267" x="3829050" y="4289425"/>
          <p14:tracePt t="104273" x="3835400" y="4289425"/>
          <p14:tracePt t="104286" x="3841750" y="4289425"/>
          <p14:tracePt t="104292" x="3848100" y="4289425"/>
          <p14:tracePt t="104295" x="3854450" y="4289425"/>
          <p14:tracePt t="104301" x="3860800" y="4289425"/>
          <p14:tracePt t="104312" x="3867150" y="4289425"/>
          <p14:tracePt t="104315" x="3879850" y="4289425"/>
          <p14:tracePt t="104322" x="3887788" y="4289425"/>
          <p14:tracePt t="104330" x="3894138" y="4289425"/>
          <p14:tracePt t="104336" x="3913188" y="4289425"/>
          <p14:tracePt t="104343" x="3925888" y="4283075"/>
          <p14:tracePt t="104351" x="3938588" y="4283075"/>
          <p14:tracePt t="104357" x="3951288" y="4283075"/>
          <p14:tracePt t="104364" x="3963988" y="4276725"/>
          <p14:tracePt t="104370" x="3970338" y="4276725"/>
          <p14:tracePt t="104378" x="3989388" y="4270375"/>
          <p14:tracePt t="104384" x="3995738" y="4270375"/>
          <p14:tracePt t="104391" x="4002088" y="4270375"/>
          <p14:tracePt t="104399" x="4014788" y="4270375"/>
          <p14:tracePt t="104405" x="4021138" y="4270375"/>
          <p14:tracePt t="104412" x="4027488" y="4264025"/>
          <p14:tracePt t="104419" x="4033838" y="4264025"/>
          <p14:tracePt t="104426" x="4033838" y="4257675"/>
          <p14:tracePt t="104438" x="4046538" y="4257675"/>
          <p14:tracePt t="104443" x="4052888" y="4251325"/>
          <p14:tracePt t="104455" x="4059238" y="4251325"/>
          <p14:tracePt t="104462" x="4065588" y="4251325"/>
          <p14:tracePt t="104469" x="4071938" y="4251325"/>
          <p14:tracePt t="104489" x="4078288" y="4251325"/>
          <p14:tracePt t="104496" x="4084638" y="4251325"/>
          <p14:tracePt t="104523" x="4090988" y="4251325"/>
          <p14:tracePt t="104542" x="4097338" y="4251325"/>
          <p14:tracePt t="105038" x="4103688" y="4251325"/>
          <p14:tracePt t="105065" x="4110038" y="4251325"/>
          <p14:tracePt t="105070" x="4116388" y="4251325"/>
          <p14:tracePt t="105084" x="4122738" y="4251325"/>
          <p14:tracePt t="105093" x="4129088" y="4251325"/>
          <p14:tracePt t="105101" x="4129088" y="4257675"/>
          <p14:tracePt t="105108" x="4135438" y="4257675"/>
          <p14:tracePt t="105112" x="4141788" y="4264025"/>
          <p14:tracePt t="105120" x="4148138" y="4264025"/>
          <p14:tracePt t="105134" x="4154488" y="4264025"/>
          <p14:tracePt t="105139" x="4160838" y="4264025"/>
          <p14:tracePt t="105154" x="4160838" y="4270375"/>
          <p14:tracePt t="105156" x="4167188" y="4270375"/>
          <p14:tracePt t="105160" x="4167188" y="4276725"/>
          <p14:tracePt t="105167" x="4173538" y="4276725"/>
          <p14:tracePt t="105174" x="4179888" y="4276725"/>
          <p14:tracePt t="105211" x="4186238" y="4276725"/>
          <p14:tracePt t="105315" x="4179888" y="4276725"/>
          <p14:tracePt t="105329" x="4173538" y="4276725"/>
          <p14:tracePt t="105347" x="4167188" y="4276725"/>
          <p14:tracePt t="105460" x="4160838" y="4276725"/>
          <p14:tracePt t="105509" x="4154488" y="4276725"/>
          <p14:tracePt t="105558" x="4148138" y="4276725"/>
          <p14:tracePt t="105571" x="4141788" y="4276725"/>
          <p14:tracePt t="105593" x="4135438" y="4276725"/>
          <p14:tracePt t="105758" x="4141788" y="4276725"/>
          <p14:tracePt t="105781" x="4148138" y="4276725"/>
          <p14:tracePt t="105823" x="4154488" y="4276725"/>
          <p14:tracePt t="105855" x="4160838" y="4276725"/>
          <p14:tracePt t="105945" x="4167188" y="4276725"/>
          <p14:tracePt t="105969" x="4173538" y="4276725"/>
          <p14:tracePt t="105982" x="4179888" y="4276725"/>
          <p14:tracePt t="106015" x="4186238" y="4276725"/>
          <p14:tracePt t="106022" x="4192588" y="4276725"/>
          <p14:tracePt t="106042" x="4198938" y="4276725"/>
          <p14:tracePt t="106050" x="4205288" y="4276725"/>
          <p14:tracePt t="106059" x="4211638" y="4276725"/>
          <p14:tracePt t="106068" x="4217988" y="4276725"/>
          <p14:tracePt t="106074" x="4224338" y="4270375"/>
          <p14:tracePt t="106095" x="4230688" y="4270375"/>
          <p14:tracePt t="106105" x="4237038" y="4270375"/>
          <p14:tracePt t="106111" x="4243388" y="4264025"/>
          <p14:tracePt t="106125" x="4249738" y="4257675"/>
          <p14:tracePt t="106133" x="4256088" y="4251325"/>
          <p14:tracePt t="106137" x="4262438" y="4251325"/>
          <p14:tracePt t="106148" x="4268788" y="4251325"/>
          <p14:tracePt t="106155" x="4275138" y="4251325"/>
          <p14:tracePt t="106165" x="4281488" y="4244975"/>
          <p14:tracePt t="106178" x="4287838" y="4238625"/>
          <p14:tracePt t="106199" x="4294188" y="4238625"/>
          <p14:tracePt t="106214" x="4294188" y="4232275"/>
          <p14:tracePt t="106220" x="4300538" y="4232275"/>
          <p14:tracePt t="106229" x="4300538" y="4225925"/>
          <p14:tracePt t="106237" x="4306888" y="4219575"/>
          <p14:tracePt t="106252" x="4306888" y="4213225"/>
          <p14:tracePt t="106257" x="4306888" y="4206875"/>
          <p14:tracePt t="106270" x="4313238" y="4200525"/>
          <p14:tracePt t="106276" x="4313238" y="4194175"/>
          <p14:tracePt t="106283" x="4319588" y="4187825"/>
          <p14:tracePt t="106290" x="4319588" y="4181475"/>
          <p14:tracePt t="106298" x="4319588" y="4175125"/>
          <p14:tracePt t="106310" x="4319588" y="4162425"/>
          <p14:tracePt t="106317" x="4319588" y="4156075"/>
          <p14:tracePt t="106331" x="4319588" y="4143375"/>
          <p14:tracePt t="106338" x="4319588" y="4137025"/>
          <p14:tracePt t="106348" x="4325938" y="4137025"/>
          <p14:tracePt t="106356" x="4325938" y="4130675"/>
          <p14:tracePt t="106367" x="4325938" y="4124325"/>
          <p14:tracePt t="106380" x="4325938" y="4117975"/>
          <p14:tracePt t="106393" x="4325938" y="4111625"/>
          <p14:tracePt t="106415" x="4325938" y="4105275"/>
          <p14:tracePt t="106518" x="4325938" y="4111625"/>
          <p14:tracePt t="106532" x="4325938" y="4117975"/>
          <p14:tracePt t="106560" x="4325938" y="4124325"/>
          <p14:tracePt t="106581" x="4325938" y="4130675"/>
          <p14:tracePt t="106608" x="4325938" y="4137025"/>
          <p14:tracePt t="106721" x="4325938" y="4130675"/>
          <p14:tracePt t="106735" x="4325938" y="4124325"/>
          <p14:tracePt t="106743" x="4332288" y="4117975"/>
          <p14:tracePt t="106750" x="4338638" y="4111625"/>
          <p14:tracePt t="106755" x="4346575" y="4098925"/>
          <p14:tracePt t="106761" x="4359275" y="4092575"/>
          <p14:tracePt t="106767" x="4365625" y="4079875"/>
          <p14:tracePt t="106774" x="4378325" y="4073525"/>
          <p14:tracePt t="106783" x="4384675" y="4059238"/>
          <p14:tracePt t="106788" x="4391025" y="4059238"/>
          <p14:tracePt t="106798" x="4403725" y="4052888"/>
          <p14:tracePt t="106804" x="4403725" y="4046538"/>
          <p14:tracePt t="106811" x="4410075" y="4040188"/>
          <p14:tracePt t="106816" x="4422775" y="4040188"/>
          <p14:tracePt t="106837" x="4429125" y="4040188"/>
          <p14:tracePt t="106844" x="4435475" y="4040188"/>
          <p14:tracePt t="106871" x="4441825" y="4040188"/>
          <p14:tracePt t="106885" x="4448175" y="4040188"/>
          <p14:tracePt t="106915" x="4454525" y="4046538"/>
          <p14:tracePt t="106929" x="4454525" y="4052888"/>
          <p14:tracePt t="106938" x="4454525" y="4059238"/>
          <p14:tracePt t="106951" x="4454525" y="4065588"/>
          <p14:tracePt t="106975" x="4460875" y="4065588"/>
          <p14:tracePt t="106982" x="4460875" y="4073525"/>
          <p14:tracePt t="106996" x="4467225" y="4073525"/>
          <p14:tracePt t="107061" x="4467225" y="4059238"/>
          <p14:tracePt t="107067" x="4467225" y="4040188"/>
          <p14:tracePt t="107080" x="4473575" y="3944938"/>
          <p14:tracePt t="107086" x="4479925" y="3868738"/>
          <p14:tracePt t="107093" x="4479925" y="3786188"/>
          <p14:tracePt t="107100" x="4479925" y="3722688"/>
          <p14:tracePt t="107107" x="4479925" y="3671888"/>
          <p14:tracePt t="107117" x="4479925" y="3613150"/>
          <p14:tracePt t="107125" x="4479925" y="3568700"/>
          <p14:tracePt t="107129" x="4473575" y="3543300"/>
          <p14:tracePt t="107138" x="4473575" y="3524250"/>
          <p14:tracePt t="107141" x="4467225" y="3505200"/>
          <p14:tracePt t="107149" x="4460875" y="3486150"/>
          <p14:tracePt t="107155" x="4454525" y="3467100"/>
          <p14:tracePt t="107162" x="4454525" y="3460750"/>
          <p14:tracePt t="107169" x="4448175" y="3448050"/>
          <p14:tracePt t="107177" x="4448175" y="3441700"/>
          <p14:tracePt t="107183" x="4441825" y="3435350"/>
          <p14:tracePt t="107189" x="4429125" y="3422650"/>
          <p14:tracePt t="107199" x="4422775" y="3409950"/>
          <p14:tracePt t="107203" x="4410075" y="3403600"/>
          <p14:tracePt t="107211" x="4397375" y="3390900"/>
          <p14:tracePt t="107218" x="4384675" y="3378200"/>
          <p14:tracePt t="107224" x="4365625" y="3365500"/>
          <p14:tracePt t="107232" x="4346575" y="3346450"/>
          <p14:tracePt t="107238" x="4319588" y="3340100"/>
          <p14:tracePt t="107245" x="4306888" y="3327400"/>
          <p14:tracePt t="107252" x="4281488" y="3314700"/>
          <p14:tracePt t="107261" x="4268788" y="3308350"/>
          <p14:tracePt t="107273" x="4249738" y="3302000"/>
          <p14:tracePt t="107274" x="4224338" y="3289300"/>
          <p14:tracePt t="107281" x="4198938" y="3282950"/>
          <p14:tracePt t="107289" x="4160838" y="3263900"/>
          <p14:tracePt t="107298" x="4116388" y="3251200"/>
          <p14:tracePt t="107302" x="4071938" y="3238500"/>
          <p14:tracePt t="107308" x="4014788" y="3219450"/>
          <p14:tracePt t="107316" x="3970338" y="3211513"/>
          <p14:tracePt t="107326" x="3919538" y="3205163"/>
          <p14:tracePt t="107331" x="3841750" y="3205163"/>
          <p14:tracePt t="107339" x="3790950" y="3205163"/>
          <p14:tracePt t="107342" x="3733800" y="3205163"/>
          <p14:tracePt t="107352" x="3670300" y="3205163"/>
          <p14:tracePt t="107356" x="3587750" y="3205163"/>
          <p14:tracePt t="107367" x="3524250" y="3205163"/>
          <p14:tracePt t="107372" x="3460750" y="3205163"/>
          <p14:tracePt t="107379" x="3414713" y="3205163"/>
          <p14:tracePt t="107389" x="3370263" y="3205163"/>
          <p14:tracePt t="107390" x="3344863" y="3205163"/>
          <p14:tracePt t="107399" x="3319463" y="3205163"/>
          <p14:tracePt t="107405" x="3300413" y="3205163"/>
          <p14:tracePt t="107412" x="3275013" y="3198813"/>
          <p14:tracePt t="107421" x="3243263" y="3198813"/>
          <p14:tracePt t="107427" x="3205163" y="3198813"/>
          <p14:tracePt t="107438" x="3173413" y="3198813"/>
          <p14:tracePt t="107441" x="3141663" y="3198813"/>
          <p14:tracePt t="107450" x="3109913" y="3198813"/>
          <p14:tracePt t="107453" x="3065463" y="3198813"/>
          <p14:tracePt t="107460" x="3033713" y="3198813"/>
          <p14:tracePt t="107467" x="2989263" y="3198813"/>
          <p14:tracePt t="107474" x="2936875" y="3198813"/>
          <p14:tracePt t="107482" x="2892425" y="3198813"/>
          <p14:tracePt t="107488" x="2828925" y="3198813"/>
          <p14:tracePt t="107495" x="2778125" y="3198813"/>
          <p14:tracePt t="107502" x="2720975" y="3198813"/>
          <p14:tracePt t="107511" x="2670175" y="3198813"/>
          <p14:tracePt t="107520" x="2625725" y="3198813"/>
          <p14:tracePt t="107525" x="2581275" y="3205163"/>
          <p14:tracePt t="107529" x="2543175" y="3211513"/>
          <p14:tracePt t="107536" x="2509838" y="3219450"/>
          <p14:tracePt t="107543" x="2484438" y="3225800"/>
          <p14:tracePt t="107550" x="2465388" y="3232150"/>
          <p14:tracePt t="107557" x="2446338" y="3238500"/>
          <p14:tracePt t="107564" x="2420938" y="3244850"/>
          <p14:tracePt t="107571" x="2395538" y="3251200"/>
          <p14:tracePt t="107578" x="2370138" y="3263900"/>
          <p14:tracePt t="107584" x="2344738" y="3270250"/>
          <p14:tracePt t="107592" x="2306638" y="3276600"/>
          <p14:tracePt t="107599" x="2281238" y="3289300"/>
          <p14:tracePt t="107605" x="2255838" y="3295650"/>
          <p14:tracePt t="107613" x="2236788" y="3302000"/>
          <p14:tracePt t="107619" x="2198688" y="3308350"/>
          <p14:tracePt t="107626" x="2173288" y="3314700"/>
          <p14:tracePt t="107634" x="2141538" y="3327400"/>
          <p14:tracePt t="107642" x="2122488" y="3327400"/>
          <p14:tracePt t="107651" x="2097088" y="3327400"/>
          <p14:tracePt t="107657" x="2084388" y="3333750"/>
          <p14:tracePt t="107663" x="2065338" y="3333750"/>
          <p14:tracePt t="107668" x="2051050" y="3340100"/>
          <p14:tracePt t="107675" x="2038350" y="3340100"/>
          <p14:tracePt t="107682" x="2019300" y="3340100"/>
          <p14:tracePt t="107689" x="2006600" y="3340100"/>
          <p14:tracePt t="107695" x="2000250" y="3340100"/>
          <p14:tracePt t="107702" x="1981200" y="3340100"/>
          <p14:tracePt t="107710" x="1974850" y="3340100"/>
          <p14:tracePt t="107723" x="1968500" y="3340100"/>
          <p14:tracePt t="107731" x="1955800" y="3340100"/>
          <p14:tracePt t="107751" x="1949450" y="3340100"/>
          <p14:tracePt t="107759" x="1943100" y="3340100"/>
          <p14:tracePt t="107815" x="1949450" y="3340100"/>
          <p14:tracePt t="107834" x="1962150" y="3340100"/>
          <p14:tracePt t="107844" x="1968500" y="3340100"/>
          <p14:tracePt t="107851" x="1993900" y="3346450"/>
          <p14:tracePt t="107861" x="2038350" y="3352800"/>
          <p14:tracePt t="107866" x="2109788" y="3378200"/>
          <p14:tracePt t="107871" x="2243138" y="3409950"/>
          <p14:tracePt t="107877" x="2497138" y="3460750"/>
          <p14:tracePt t="107884" x="2752725" y="3517900"/>
          <p14:tracePt t="107889" x="2905125" y="3562350"/>
          <p14:tracePt t="107897" x="3001963" y="3587750"/>
          <p14:tracePt t="107903" x="3090863" y="3613150"/>
          <p14:tracePt t="107911" x="3179763" y="3632200"/>
          <p14:tracePt t="107920" x="3262313" y="3659188"/>
          <p14:tracePt t="107926" x="3338513" y="3671888"/>
          <p14:tracePt t="107934" x="3414713" y="3690938"/>
          <p14:tracePt t="107942" x="3492500" y="3709988"/>
          <p14:tracePt t="107946" x="3549650" y="3722688"/>
          <p14:tracePt t="107952" x="3613150" y="3729038"/>
          <p14:tracePt t="107959" x="3676650" y="3741738"/>
          <p14:tracePt t="107966" x="3733800" y="3748088"/>
          <p14:tracePt t="107972" x="3778250" y="3754438"/>
          <p14:tracePt t="107982" x="3803650" y="3760788"/>
          <p14:tracePt t="107986" x="3829050" y="3767138"/>
          <p14:tracePt t="107993" x="3848100" y="3767138"/>
          <p14:tracePt t="108001" x="3860800" y="3773488"/>
          <p14:tracePt t="108007" x="3879850" y="3773488"/>
          <p14:tracePt t="108026" x="3913188" y="3773488"/>
          <p14:tracePt t="108031" x="3938588" y="3773488"/>
          <p14:tracePt t="108034" x="3963988" y="3773488"/>
          <p14:tracePt t="108042" x="3983038" y="3773488"/>
          <p14:tracePt t="108050" x="4014788" y="3773488"/>
          <p14:tracePt t="108056" x="4040188" y="3773488"/>
          <p14:tracePt t="108063" x="4071938" y="3773488"/>
          <p14:tracePt t="108069" x="4103688" y="3773488"/>
          <p14:tracePt t="108077" x="4135438" y="3773488"/>
          <p14:tracePt t="108086" x="4160838" y="3773488"/>
          <p14:tracePt t="108092" x="4186238" y="3773488"/>
          <p14:tracePt t="108097" x="4211638" y="3773488"/>
          <p14:tracePt t="108106" x="4237038" y="3767138"/>
          <p14:tracePt t="108115" x="4268788" y="3760788"/>
          <p14:tracePt t="108121" x="4300538" y="3754438"/>
          <p14:tracePt t="108127" x="4346575" y="3754438"/>
          <p14:tracePt t="108135" x="4391025" y="3735388"/>
          <p14:tracePt t="108138" x="4435475" y="3729038"/>
          <p14:tracePt t="108149" x="4479925" y="3722688"/>
          <p14:tracePt t="108154" x="4524375" y="3716338"/>
          <p14:tracePt t="108159" x="4562475" y="3709988"/>
          <p14:tracePt t="108169" x="4606925" y="3709988"/>
          <p14:tracePt t="108174" x="4638675" y="3703638"/>
          <p14:tracePt t="108180" x="4664075" y="3697288"/>
          <p14:tracePt t="108187" x="4683125" y="3697288"/>
          <p14:tracePt t="108194" x="4695825" y="3690938"/>
          <p14:tracePt t="108201" x="4714875" y="3690938"/>
          <p14:tracePt t="108208" x="4727575" y="3684588"/>
          <p14:tracePt t="108216" x="4733925" y="3684588"/>
          <p14:tracePt t="108222" x="4740275" y="3684588"/>
          <p14:tracePt t="108229" x="4752975" y="3678238"/>
          <p14:tracePt t="108243" x="4759325" y="3671888"/>
          <p14:tracePt t="108250" x="4765675" y="3671888"/>
          <p14:tracePt t="108264" x="4772025" y="3671888"/>
          <p14:tracePt t="108270" x="4778375" y="3671888"/>
          <p14:tracePt t="108278" x="4778375" y="3665538"/>
          <p14:tracePt t="108284" x="4784725" y="3665538"/>
          <p14:tracePt t="108291" x="4784725" y="3659188"/>
          <p14:tracePt t="108312" x="4791075" y="3659188"/>
          <p14:tracePt t="108319" x="4791075" y="3652838"/>
          <p14:tracePt t="108326" x="4797425" y="3646488"/>
          <p14:tracePt t="108333" x="4797425" y="3638550"/>
          <p14:tracePt t="108352" x="4805363" y="3625850"/>
          <p14:tracePt t="108358" x="4805363" y="3619500"/>
          <p14:tracePt t="108360" x="4805363" y="3606800"/>
          <p14:tracePt t="108368" x="4805363" y="3594100"/>
          <p14:tracePt t="108378" x="4805363" y="3587750"/>
          <p14:tracePt t="108385" x="4805363" y="3568700"/>
          <p14:tracePt t="108392" x="4805363" y="3556000"/>
          <p14:tracePt t="108395" x="4805363" y="3549650"/>
          <p14:tracePt t="108402" x="4805363" y="3530600"/>
          <p14:tracePt t="108409" x="4805363" y="3524250"/>
          <p14:tracePt t="108416" x="4805363" y="3517900"/>
          <p14:tracePt t="108423" x="4805363" y="3505200"/>
          <p14:tracePt t="108431" x="4797425" y="3492500"/>
          <p14:tracePt t="108437" x="4784725" y="3479800"/>
          <p14:tracePt t="108444" x="4778375" y="3467100"/>
          <p14:tracePt t="108451" x="4765675" y="3454400"/>
          <p14:tracePt t="108458" x="4759325" y="3435350"/>
          <p14:tracePt t="108464" x="4752975" y="3429000"/>
          <p14:tracePt t="108472" x="4740275" y="3416300"/>
          <p14:tracePt t="108479" x="4721225" y="3403600"/>
          <p14:tracePt t="108485" x="4708525" y="3390900"/>
          <p14:tracePt t="108492" x="4695825" y="3378200"/>
          <p14:tracePt t="108500" x="4689475" y="3365500"/>
          <p14:tracePt t="108506" x="4670425" y="3352800"/>
          <p14:tracePt t="108516" x="4651375" y="3340100"/>
          <p14:tracePt t="108519" x="4632325" y="3327400"/>
          <p14:tracePt t="108529" x="4613275" y="3314700"/>
          <p14:tracePt t="108538" x="4587875" y="3302000"/>
          <p14:tracePt t="108544" x="4562475" y="3282950"/>
          <p14:tracePt t="108551" x="4537075" y="3270250"/>
          <p14:tracePt t="108557" x="4511675" y="3257550"/>
          <p14:tracePt t="108562" x="4486275" y="3244850"/>
          <p14:tracePt t="108569" x="4467225" y="3232150"/>
          <p14:tracePt t="108575" x="4448175" y="3225800"/>
          <p14:tracePt t="108584" x="4429125" y="3211513"/>
          <p14:tracePt t="108591" x="4416425" y="3205163"/>
          <p14:tracePt t="108596" x="4397375" y="3198813"/>
          <p14:tracePt t="108603" x="4378325" y="3192463"/>
          <p14:tracePt t="108613" x="4359275" y="3192463"/>
          <p14:tracePt t="108624" x="4313238" y="3186113"/>
          <p14:tracePt t="108639" x="4262438" y="3186113"/>
          <p14:tracePt t="108646" x="4249738" y="3192463"/>
          <p14:tracePt t="108653" x="4224338" y="3198813"/>
          <p14:tracePt t="108659" x="4205288" y="3205163"/>
          <p14:tracePt t="108665" x="4186238" y="3205163"/>
          <p14:tracePt t="108672" x="4173538" y="3211513"/>
          <p14:tracePt t="108680" x="4160838" y="3225800"/>
          <p14:tracePt t="108686" x="4148138" y="3232150"/>
          <p14:tracePt t="108693" x="4129088" y="3238500"/>
          <p14:tracePt t="108700" x="4122738" y="3244850"/>
          <p14:tracePt t="108709" x="4110038" y="3257550"/>
          <p14:tracePt t="108716" x="4097338" y="3270250"/>
          <p14:tracePt t="108725" x="4078288" y="3289300"/>
          <p14:tracePt t="108727" x="4065588" y="3302000"/>
          <p14:tracePt t="108735" x="4052888" y="3327400"/>
          <p14:tracePt t="108742" x="4040188" y="3340100"/>
          <p14:tracePt t="108749" x="4033838" y="3352800"/>
          <p14:tracePt t="108755" x="4027488" y="3365500"/>
          <p14:tracePt t="108767" x="4021138" y="3378200"/>
          <p14:tracePt t="108773" x="4014788" y="3384550"/>
          <p14:tracePt t="108778" x="4014788" y="3390900"/>
          <p14:tracePt t="108784" x="4008438" y="3403600"/>
          <p14:tracePt t="108790" x="4008438" y="3409950"/>
          <p14:tracePt t="108800" x="4008438" y="3416300"/>
          <p14:tracePt t="108805" x="4008438" y="3429000"/>
          <p14:tracePt t="108811" x="4008438" y="3448050"/>
          <p14:tracePt t="108817" x="4014788" y="3473450"/>
          <p14:tracePt t="108824" x="4021138" y="3505200"/>
          <p14:tracePt t="108832" x="4046538" y="3543300"/>
          <p14:tracePt t="108839" x="4071938" y="3600450"/>
          <p14:tracePt t="108846" x="4110038" y="3659188"/>
          <p14:tracePt t="108852" x="4141788" y="3716338"/>
          <p14:tracePt t="108862" x="4167188" y="3748088"/>
          <p14:tracePt t="108870" x="4192588" y="3773488"/>
          <p14:tracePt t="108876" x="4211638" y="3786188"/>
          <p14:tracePt t="108885" x="4230688" y="3805238"/>
          <p14:tracePt t="108890" x="4249738" y="3817938"/>
          <p14:tracePt t="108893" x="4262438" y="3824288"/>
          <p14:tracePt t="108901" x="4281488" y="3830638"/>
          <p14:tracePt t="108908" x="4300538" y="3836988"/>
          <p14:tracePt t="108919" x="4319588" y="3836988"/>
          <p14:tracePt t="108926" x="4332288" y="3836988"/>
          <p14:tracePt t="108928" x="4352925" y="3836988"/>
          <p14:tracePt t="108935" x="4378325" y="3836988"/>
          <p14:tracePt t="108945" x="4403725" y="3836988"/>
          <p14:tracePt t="108951" x="4448175" y="3824288"/>
          <p14:tracePt t="108957" x="4505325" y="3798888"/>
          <p14:tracePt t="108965" x="4568825" y="3767138"/>
          <p14:tracePt t="108970" x="4638675" y="3722688"/>
          <p14:tracePt t="108977" x="4708525" y="3665538"/>
          <p14:tracePt t="108984" x="4778375" y="3600450"/>
          <p14:tracePt t="108991" x="4830763" y="3549650"/>
          <p14:tracePt t="108998" x="4856163" y="3524250"/>
          <p14:tracePt t="109005" x="4881563" y="3498850"/>
          <p14:tracePt t="109012" x="4887913" y="3479800"/>
          <p14:tracePt t="109018" x="4894263" y="3467100"/>
          <p14:tracePt t="109026" x="4900613" y="3454400"/>
          <p14:tracePt t="109033" x="4906963" y="3454400"/>
          <p14:tracePt t="109039" x="4906963" y="3448050"/>
          <p14:tracePt t="109048" x="4906963" y="3441700"/>
          <p14:tracePt t="109053" x="4906963" y="3435350"/>
          <p14:tracePt t="109071" x="4906963" y="3429000"/>
          <p14:tracePt t="109075" x="4906963" y="3422650"/>
          <p14:tracePt t="109088" x="4906963" y="3416300"/>
          <p14:tracePt t="109095" x="4900613" y="3403600"/>
          <p14:tracePt t="109102" x="4894263" y="3397250"/>
          <p14:tracePt t="109111" x="4881563" y="3378200"/>
          <p14:tracePt t="109119" x="4862513" y="3365500"/>
          <p14:tracePt t="109124" x="4837113" y="3346450"/>
          <p14:tracePt t="109133" x="4818063" y="3327400"/>
          <p14:tracePt t="109141" x="4778375" y="3302000"/>
          <p14:tracePt t="109143" x="4752975" y="3282950"/>
          <p14:tracePt t="109150" x="4727575" y="3270250"/>
          <p14:tracePt t="109157" x="4689475" y="3257550"/>
          <p14:tracePt t="109167" x="4664075" y="3244850"/>
          <p14:tracePt t="109174" x="4645025" y="3238500"/>
          <p14:tracePt t="109177" x="4619625" y="3232150"/>
          <p14:tracePt t="109187" x="4594225" y="3219450"/>
          <p14:tracePt t="109196" x="4568825" y="3211513"/>
          <p14:tracePt t="109203" x="4556125" y="3211513"/>
          <p14:tracePt t="109222" x="4505325" y="3211513"/>
          <p14:tracePt t="109226" x="4486275" y="3211513"/>
          <p14:tracePt t="109236" x="4467225" y="3211513"/>
          <p14:tracePt t="109244" x="4448175" y="3211513"/>
          <p14:tracePt t="109249" x="4435475" y="3219450"/>
          <p14:tracePt t="109255" x="4410075" y="3225800"/>
          <p14:tracePt t="109261" x="4391025" y="3232150"/>
          <p14:tracePt t="109268" x="4371975" y="3238500"/>
          <p14:tracePt t="109275" x="4359275" y="3251200"/>
          <p14:tracePt t="109283" x="4338638" y="3263900"/>
          <p14:tracePt t="109291" x="4325938" y="3276600"/>
          <p14:tracePt t="109295" x="4306888" y="3289300"/>
          <p14:tracePt t="109303" x="4300538" y="3302000"/>
          <p14:tracePt t="109310" x="4294188" y="3308350"/>
          <p14:tracePt t="109316" x="4281488" y="3321050"/>
          <p14:tracePt t="109324" x="4275138" y="3327400"/>
          <p14:tracePt t="109330" x="4268788" y="3333750"/>
          <p14:tracePt t="109337" x="4268788" y="3340100"/>
          <p14:tracePt t="109347" x="4262438" y="3346450"/>
          <p14:tracePt t="109353" x="4256088" y="3352800"/>
          <p14:tracePt t="109360" x="4256088" y="3359150"/>
          <p14:tracePt t="109365" x="4249738" y="3371850"/>
          <p14:tracePt t="109372" x="4249738" y="3378200"/>
          <p14:tracePt t="109380" x="4243388" y="3390900"/>
          <p14:tracePt t="109385" x="4243388" y="3397250"/>
          <p14:tracePt t="109393" x="4243388" y="3409950"/>
          <p14:tracePt t="109400" x="4243388" y="3422650"/>
          <p14:tracePt t="109407" x="4243388" y="3429000"/>
          <p14:tracePt t="109414" x="4249738" y="3441700"/>
          <p14:tracePt t="109420" x="4256088" y="3460750"/>
          <p14:tracePt t="109427" x="4268788" y="3479800"/>
          <p14:tracePt t="109434" x="4281488" y="3505200"/>
          <p14:tracePt t="109443" x="4294188" y="3517900"/>
          <p14:tracePt t="109452" x="4313238" y="3530600"/>
          <p14:tracePt t="109456" x="4325938" y="3549650"/>
          <p14:tracePt t="109462" x="4346575" y="3562350"/>
          <p14:tracePt t="109471" x="4371975" y="3575050"/>
          <p14:tracePt t="109480" x="4384675" y="3581400"/>
          <p14:tracePt t="109486" x="4410075" y="3587750"/>
          <p14:tracePt t="109490" x="4429125" y="3594100"/>
          <p14:tracePt t="109498" x="4435475" y="3600450"/>
          <p14:tracePt t="109503" x="4454525" y="3600450"/>
          <p14:tracePt t="109510" x="4467225" y="3600450"/>
          <p14:tracePt t="109520" x="4473575" y="3600450"/>
          <p14:tracePt t="109527" x="4486275" y="3594100"/>
          <p14:tracePt t="109532" x="4498975" y="3594100"/>
          <p14:tracePt t="109538" x="4505325" y="3587750"/>
          <p14:tracePt t="109545" x="4511675" y="3581400"/>
          <p14:tracePt t="109552" x="4518025" y="3581400"/>
          <p14:tracePt t="109559" x="4518025" y="3575050"/>
          <p14:tracePt t="109566" x="4524375" y="3568700"/>
          <p14:tracePt t="109572" x="4530725" y="3562350"/>
          <p14:tracePt t="109596" x="4530725" y="3556000"/>
          <p14:tracePt t="109602" x="4530725" y="3549650"/>
          <p14:tracePt t="109614" x="4530725" y="3543300"/>
          <p14:tracePt t="109621" x="4530725" y="3536950"/>
          <p14:tracePt t="109628" x="4530725" y="3530600"/>
          <p14:tracePt t="109635" x="4530725" y="3524250"/>
          <p14:tracePt t="109642" x="4530725" y="3511550"/>
          <p14:tracePt t="109650" x="4524375" y="3505200"/>
          <p14:tracePt t="109656" x="4511675" y="3492500"/>
          <p14:tracePt t="109664" x="4505325" y="3479800"/>
          <p14:tracePt t="109672" x="4492625" y="3467100"/>
          <p14:tracePt t="109680" x="4473575" y="3454400"/>
          <p14:tracePt t="109686" x="4454525" y="3454400"/>
          <p14:tracePt t="109692" x="4441825" y="3441700"/>
          <p14:tracePt t="109701" x="4429125" y="3429000"/>
          <p14:tracePt t="109706" x="4410075" y="3416300"/>
          <p14:tracePt t="109711" x="4391025" y="3403600"/>
          <p14:tracePt t="109718" x="4365625" y="3390900"/>
          <p14:tracePt t="109725" x="4346575" y="3378200"/>
          <p14:tracePt t="109735" x="4319588" y="3371850"/>
          <p14:tracePt t="109741" x="4306888" y="3359150"/>
          <p14:tracePt t="109747" x="4281488" y="3352800"/>
          <p14:tracePt t="109753" x="4262438" y="3340100"/>
          <p14:tracePt t="109761" x="4243388" y="3333750"/>
          <p14:tracePt t="109766" x="4224338" y="3327400"/>
          <p14:tracePt t="109774" x="4211638" y="3321050"/>
          <p14:tracePt t="109781" x="4198938" y="3314700"/>
          <p14:tracePt t="109790" x="4186238" y="3308350"/>
          <p14:tracePt t="109796" x="4179888" y="3308350"/>
          <p14:tracePt t="109805" x="4173538" y="3302000"/>
          <p14:tracePt t="109811" x="4167188" y="3302000"/>
          <p14:tracePt t="109815" x="4160838" y="3302000"/>
          <p14:tracePt t="109827" x="4154488" y="3302000"/>
          <p14:tracePt t="109834" x="4148138" y="3302000"/>
          <p14:tracePt t="109837" x="4141788" y="3302000"/>
          <p14:tracePt t="109850" x="4135438" y="3302000"/>
          <p14:tracePt t="109857" x="4129088" y="3302000"/>
          <p14:tracePt t="109871" x="4122738" y="3302000"/>
          <p14:tracePt t="109884" x="4116388" y="3308350"/>
          <p14:tracePt t="109898" x="4116388" y="3314700"/>
          <p14:tracePt t="109905" x="4110038" y="3314700"/>
          <p14:tracePt t="109934" x="4110038" y="3321050"/>
          <p14:tracePt t="109948" x="4110038" y="3327400"/>
          <p14:tracePt t="109984" x="4110038" y="3333750"/>
          <p14:tracePt t="109996" x="4116388" y="3340100"/>
          <p14:tracePt t="110011" x="4122738" y="3340100"/>
          <p14:tracePt t="110039" x="4129088" y="3346450"/>
          <p14:tracePt t="110053" x="4135438" y="3352800"/>
          <p14:tracePt t="110057" x="4141788" y="3359150"/>
          <p14:tracePt t="110064" x="4154488" y="3359150"/>
          <p14:tracePt t="110074" x="4154488" y="3365500"/>
          <p14:tracePt t="110081" x="4167188" y="3371850"/>
          <p14:tracePt t="110089" x="4179888" y="3384550"/>
          <p14:tracePt t="110092" x="4192588" y="3390900"/>
          <p14:tracePt t="110099" x="4198938" y="3403600"/>
          <p14:tracePt t="110109" x="4211638" y="3409950"/>
          <p14:tracePt t="110116" x="4230688" y="3422650"/>
          <p14:tracePt t="110122" x="4243388" y="3435350"/>
          <p14:tracePt t="110128" x="4256088" y="3448050"/>
          <p14:tracePt t="110133" x="4275138" y="3454400"/>
          <p14:tracePt t="110141" x="4287838" y="3460750"/>
          <p14:tracePt t="110148" x="4300538" y="3467100"/>
          <p14:tracePt t="110154" x="4313238" y="3479800"/>
          <p14:tracePt t="110162" x="4332288" y="3486150"/>
          <p14:tracePt t="110168" x="4346575" y="3492500"/>
          <p14:tracePt t="110175" x="4365625" y="3505200"/>
          <p14:tracePt t="110183" x="4371975" y="3511550"/>
          <p14:tracePt t="110189" x="4391025" y="3511550"/>
          <p14:tracePt t="110198" x="4410075" y="3517900"/>
          <p14:tracePt t="110203" x="4429125" y="3524250"/>
          <p14:tracePt t="110215" x="4454525" y="3530600"/>
          <p14:tracePt t="110220" x="4467225" y="3536950"/>
          <p14:tracePt t="110225" x="4492625" y="3536950"/>
          <p14:tracePt t="110232" x="4511675" y="3543300"/>
          <p14:tracePt t="110238" x="4524375" y="3543300"/>
          <p14:tracePt t="110244" x="4543425" y="3549650"/>
          <p14:tracePt t="110251" x="4556125" y="3549650"/>
          <p14:tracePt t="110258" x="4568825" y="3549650"/>
          <p14:tracePt t="110266" x="4575175" y="3549650"/>
          <p14:tracePt t="110274" x="4587875" y="3549650"/>
          <p14:tracePt t="110284" x="4594225" y="3549650"/>
          <p14:tracePt t="110289" x="4606925" y="3549650"/>
          <p14:tracePt t="110295" x="4613275" y="3549650"/>
          <p14:tracePt t="110302" x="4619625" y="3543300"/>
          <p14:tracePt t="110307" x="4625975" y="3543300"/>
          <p14:tracePt t="110320" x="4632325" y="3543300"/>
          <p14:tracePt t="110327" x="4638675" y="3543300"/>
          <p14:tracePt t="110335" x="4645025" y="3536950"/>
          <p14:tracePt t="110342" x="4651375" y="3536950"/>
          <p14:tracePt t="110362" x="4651375" y="3530600"/>
          <p14:tracePt t="110372" x="4657725" y="3530600"/>
          <p14:tracePt t="110385" x="4664075" y="3530600"/>
          <p14:tracePt t="110467" x="4664075" y="3536950"/>
          <p14:tracePt t="110481" x="4657725" y="3543300"/>
          <p14:tracePt t="110486" x="4657725" y="3549650"/>
          <p14:tracePt t="110508" x="4651375" y="3556000"/>
          <p14:tracePt t="110515" x="4638675" y="3568700"/>
          <p14:tracePt t="110524" x="4632325" y="3587750"/>
          <p14:tracePt t="110537" x="4600575" y="3625850"/>
          <p14:tracePt t="110544" x="4581525" y="3659188"/>
          <p14:tracePt t="110552" x="4562475" y="3697288"/>
          <p14:tracePt t="110557" x="4530725" y="3735388"/>
          <p14:tracePt t="110564" x="4505325" y="3767138"/>
          <p14:tracePt t="110570" x="4486275" y="3805238"/>
          <p14:tracePt t="110577" x="4454525" y="3856038"/>
          <p14:tracePt t="110584" x="4429125" y="3900488"/>
          <p14:tracePt t="110591" x="4397375" y="3957638"/>
          <p14:tracePt t="110599" x="4371975" y="3995738"/>
          <p14:tracePt t="110605" x="4352925" y="4046538"/>
          <p14:tracePt t="110611" x="4325938" y="4079875"/>
          <p14:tracePt t="110618" x="4294188" y="4117975"/>
          <p14:tracePt t="110625" x="4275138" y="4149725"/>
          <p14:tracePt t="110633" x="4256088" y="4168775"/>
          <p14:tracePt t="110639" x="4243388" y="4181475"/>
          <p14:tracePt t="110646" x="4230688" y="4194175"/>
          <p14:tracePt t="110653" x="4211638" y="4213225"/>
          <p14:tracePt t="110660" x="4186238" y="4225925"/>
          <p14:tracePt t="110667" x="4167188" y="4244975"/>
          <p14:tracePt t="110675" x="4148138" y="4264025"/>
          <p14:tracePt t="110684" x="4122738" y="4276725"/>
          <p14:tracePt t="110688" x="4103688" y="4295775"/>
          <p14:tracePt t="110695" x="4078288" y="4308475"/>
          <p14:tracePt t="110702" x="4046538" y="4327525"/>
          <p14:tracePt t="110708" x="4027488" y="4346575"/>
          <p14:tracePt t="110716" x="4002088" y="4365625"/>
          <p14:tracePt t="110722" x="3976688" y="4391025"/>
          <p14:tracePt t="110732" x="3938588" y="4410075"/>
          <p14:tracePt t="110736" x="3913188" y="4422775"/>
          <p14:tracePt t="110745" x="3873500" y="4454525"/>
          <p14:tracePt t="110754" x="3835400" y="4479925"/>
          <p14:tracePt t="110759" x="3797300" y="4498975"/>
          <p14:tracePt t="110766" x="3771900" y="4519613"/>
          <p14:tracePt t="110771" x="3752850" y="4532313"/>
          <p14:tracePt t="110780" x="3733800" y="4538663"/>
          <p14:tracePt t="110789" x="3714750" y="4551363"/>
          <p14:tracePt t="110792" x="3708400" y="4557713"/>
          <p14:tracePt t="110799" x="3702050" y="4564063"/>
          <p14:tracePt t="110807" x="3689350" y="4564063"/>
          <p14:tracePt t="110815" x="3695700" y="4564063"/>
          <p14:tracePt t="111120" x="3536950" y="4564063"/>
          <p14:tracePt t="111127" x="3294063" y="4564063"/>
          <p14:tracePt t="111133" x="3173413" y="4551363"/>
          <p14:tracePt t="111141" x="3065463" y="4538663"/>
          <p14:tracePt t="111146" x="2982913" y="4538663"/>
          <p14:tracePt t="111152" x="2898775" y="4538663"/>
          <p14:tracePt t="111159" x="2822575" y="4519613"/>
          <p14:tracePt t="111166" x="2759075" y="4513263"/>
          <p14:tracePt t="111173" x="2701925" y="4513263"/>
          <p14:tracePt t="111182" x="2651125" y="4506913"/>
          <p14:tracePt t="111186" x="2593975" y="4486275"/>
          <p14:tracePt t="111194" x="2549525" y="4479925"/>
          <p14:tracePt t="111201" x="2484438" y="4473575"/>
          <p14:tracePt t="111208" x="2427288" y="4460875"/>
          <p14:tracePt t="111220" x="2376488" y="4460875"/>
          <p14:tracePt t="111225" x="2332038" y="4448175"/>
          <p14:tracePt t="111233" x="2287588" y="4441825"/>
          <p14:tracePt t="111235" x="2230438" y="4435475"/>
          <p14:tracePt t="111242" x="2179638" y="4435475"/>
          <p14:tracePt t="111250" x="2122488" y="4429125"/>
          <p14:tracePt t="111256" x="2078038" y="4429125"/>
          <p14:tracePt t="111268" x="2044700" y="4429125"/>
          <p14:tracePt t="111275" x="2000250" y="4422775"/>
          <p14:tracePt t="111278" x="1974850" y="4422775"/>
          <p14:tracePt t="111284" x="1949450" y="4422775"/>
          <p14:tracePt t="111291" x="1930400" y="4422775"/>
          <p14:tracePt t="111297" x="1911350" y="4422775"/>
          <p14:tracePt t="111307" x="1885950" y="4422775"/>
          <p14:tracePt t="111315" x="1873250" y="4422775"/>
          <p14:tracePt t="111322" x="1854200" y="4422775"/>
          <p14:tracePt t="111328" x="1835150" y="4422775"/>
          <p14:tracePt t="111332" x="1822450" y="4422775"/>
          <p14:tracePt t="111343" x="1803400" y="4422775"/>
          <p14:tracePt t="111346" x="1784350" y="4422775"/>
          <p14:tracePt t="111355" x="1765300" y="4422775"/>
          <p14:tracePt t="111363" x="1752600" y="4422775"/>
          <p14:tracePt t="111370" x="1739900" y="4422775"/>
          <p14:tracePt t="111374" x="1727200" y="4422775"/>
          <p14:tracePt t="111381" x="1714500" y="4429125"/>
          <p14:tracePt t="111388" x="1701800" y="4429125"/>
          <p14:tracePt t="111397" x="1695450" y="4429125"/>
          <p14:tracePt t="111405" x="1682750" y="4429125"/>
          <p14:tracePt t="111410" x="1676400" y="4429125"/>
          <p14:tracePt t="111425" x="1663700" y="4429125"/>
          <p14:tracePt t="111435" x="1657350" y="4429125"/>
          <p14:tracePt t="111445" x="1651000" y="4429125"/>
          <p14:tracePt t="111453" x="1644650" y="4429125"/>
          <p14:tracePt t="111478" x="1638300" y="4429125"/>
          <p14:tracePt t="111492" x="1631950" y="4429125"/>
          <p14:tracePt t="111726" x="1638300" y="4429125"/>
          <p14:tracePt t="111766" x="1644650" y="4429125"/>
          <p14:tracePt t="111771" x="1644650" y="4435475"/>
          <p14:tracePt t="111783" x="1651000" y="4441825"/>
          <p14:tracePt t="111811" x="1657350" y="4441825"/>
          <p14:tracePt t="111824" x="1663700" y="4448175"/>
          <p14:tracePt t="111840" x="1670050" y="4454525"/>
          <p14:tracePt t="111868" x="1676400" y="4454525"/>
          <p14:tracePt t="111878" x="1676400" y="4460875"/>
          <p14:tracePt t="111888" x="1682750" y="4460875"/>
          <p14:tracePt t="111907" x="1682750" y="4467225"/>
          <p14:tracePt t="111914" x="1689100" y="4467225"/>
          <p14:tracePt t="111928" x="1695450" y="4473575"/>
          <p14:tracePt t="111936" x="1701800" y="4473575"/>
          <p14:tracePt t="111958" x="1708150" y="4473575"/>
          <p14:tracePt t="111967" x="1714500" y="4473575"/>
          <p14:tracePt t="111982" x="1714500" y="4479925"/>
          <p14:tracePt t="111988" x="1720850" y="4479925"/>
          <p14:tracePt t="111990" x="1733550" y="4486275"/>
          <p14:tracePt t="112006" x="1739900" y="4486275"/>
          <p14:tracePt t="112011" x="1752600" y="4492625"/>
          <p14:tracePt t="112018" x="1758950" y="4492625"/>
          <p14:tracePt t="112028" x="1771650" y="4492625"/>
          <p14:tracePt t="112035" x="1784350" y="4498975"/>
          <p14:tracePt t="112040" x="1797050" y="4498975"/>
          <p14:tracePt t="112045" x="1816100" y="4506913"/>
          <p14:tracePt t="112053" x="1835150" y="4519613"/>
          <p14:tracePt t="112059" x="1860550" y="4525963"/>
          <p14:tracePt t="112067" x="1885950" y="4532313"/>
          <p14:tracePt t="112073" x="1905000" y="4538663"/>
          <p14:tracePt t="112081" x="1936750" y="4551363"/>
          <p14:tracePt t="112089" x="1968500" y="4557713"/>
          <p14:tracePt t="112095" x="1993900" y="4564063"/>
          <p14:tracePt t="112102" x="2019300" y="4576763"/>
          <p14:tracePt t="112110" x="2051050" y="4583113"/>
          <p14:tracePt t="112121" x="2078038" y="4589463"/>
          <p14:tracePt t="112125" x="2103438" y="4595813"/>
          <p14:tracePt t="112130" x="2141538" y="4602163"/>
          <p14:tracePt t="112138" x="2160588" y="4608513"/>
          <p14:tracePt t="112143" x="2185988" y="4614863"/>
          <p14:tracePt t="112150" x="2205038" y="4614863"/>
          <p14:tracePt t="112156" x="2224088" y="4621213"/>
          <p14:tracePt t="112165" x="2236788" y="4621213"/>
          <p14:tracePt t="112170" x="2255838" y="4627563"/>
          <p14:tracePt t="112177" x="2274888" y="4627563"/>
          <p14:tracePt t="112184" x="2287588" y="4627563"/>
          <p14:tracePt t="112191" x="2306638" y="4627563"/>
          <p14:tracePt t="112198" x="2325688" y="4627563"/>
          <p14:tracePt t="112205" x="2338388" y="4627563"/>
          <p14:tracePt t="112212" x="2357438" y="4627563"/>
          <p14:tracePt t="112218" x="2376488" y="4627563"/>
          <p14:tracePt t="112228" x="2389188" y="4627563"/>
          <p14:tracePt t="112235" x="2408238" y="4627563"/>
          <p14:tracePt t="112242" x="2427288" y="4627563"/>
          <p14:tracePt t="112252" x="2452688" y="4627563"/>
          <p14:tracePt t="112255" x="2465388" y="4627563"/>
          <p14:tracePt t="112261" x="2484438" y="4627563"/>
          <p14:tracePt t="112268" x="2503488" y="4621213"/>
          <p14:tracePt t="112274" x="2509838" y="4621213"/>
          <p14:tracePt t="112282" x="2524125" y="4614863"/>
          <p14:tracePt t="112288" x="2536825" y="4614863"/>
          <p14:tracePt t="112295" x="2543175" y="4614863"/>
          <p14:tracePt t="112304" x="2555875" y="4614863"/>
          <p14:tracePt t="112313" x="2562225" y="4614863"/>
          <p14:tracePt t="112320" x="2568575" y="4608513"/>
          <p14:tracePt t="112324" x="2574925" y="4608513"/>
          <p14:tracePt t="112330" x="2581275" y="4602163"/>
          <p14:tracePt t="112337" x="2587625" y="4602163"/>
          <p14:tracePt t="112344" x="2593975" y="4602163"/>
          <p14:tracePt t="112351" x="2600325" y="4595813"/>
          <p14:tracePt t="112371" x="2606675" y="4595813"/>
          <p14:tracePt t="112378" x="2613025" y="4589463"/>
          <p14:tracePt t="112392" x="2613025" y="4583113"/>
          <p14:tracePt t="112416" x="2619375" y="4576763"/>
          <p14:tracePt t="112429" x="2625725" y="4576763"/>
          <p14:tracePt t="112441" x="2632075" y="4564063"/>
          <p14:tracePt t="112456" x="2632075" y="4557713"/>
          <p14:tracePt t="112463" x="2632075" y="4551363"/>
          <p14:tracePt t="112475" x="2638425" y="4545013"/>
          <p14:tracePt t="112489" x="2644775" y="4538663"/>
          <p14:tracePt t="112505" x="2644775" y="4532313"/>
          <p14:tracePt t="112525" x="2644775" y="4525963"/>
          <p14:tracePt t="112548" x="2644775" y="4519613"/>
          <p14:tracePt t="112560" x="2644775" y="4513263"/>
          <p14:tracePt t="112658" x="2638425" y="4513263"/>
          <p14:tracePt t="112699" x="2632075" y="4513263"/>
          <p14:tracePt t="112710" x="2625725" y="4513263"/>
          <p14:tracePt t="112724" x="2619375" y="4513263"/>
          <p14:tracePt t="112759" x="2613025" y="4513263"/>
          <p14:tracePt t="112773" x="2606675" y="4513263"/>
          <p14:tracePt t="112810" x="2600325" y="4513263"/>
          <p14:tracePt t="112826" x="2593975" y="4513263"/>
          <p14:tracePt t="112879" x="2587625" y="4513263"/>
          <p14:tracePt t="113059" x="2587625" y="4519613"/>
          <p14:tracePt t="113121" x="2587625" y="4525963"/>
          <p14:tracePt t="113149" x="2581275" y="4525963"/>
          <p14:tracePt t="113169" x="2574925" y="4525963"/>
          <p14:tracePt t="113188" x="2574925" y="4532313"/>
          <p14:tracePt t="113197" x="2568575" y="4532313"/>
          <p14:tracePt t="113205" x="2562225" y="4532313"/>
          <p14:tracePt t="113217" x="2555875" y="4532313"/>
          <p14:tracePt t="113231" x="2549525" y="4532313"/>
          <p14:tracePt t="113236" x="2543175" y="4532313"/>
          <p14:tracePt t="113244" x="2543175" y="4538663"/>
          <p14:tracePt t="113251" x="2536825" y="4538663"/>
          <p14:tracePt t="113266" x="2530475" y="4538663"/>
          <p14:tracePt t="113271" x="2524125" y="4538663"/>
          <p14:tracePt t="113285" x="2517775" y="4538663"/>
          <p14:tracePt t="113292" x="2509838" y="4538663"/>
          <p14:tracePt t="113299" x="2509838" y="4545013"/>
          <p14:tracePt t="113312" x="2503488" y="4545013"/>
          <p14:tracePt t="113320" x="2497138" y="4545013"/>
          <p14:tracePt t="113347" x="2490788" y="4545013"/>
          <p14:tracePt t="113372" x="2484438" y="4545013"/>
          <p14:tracePt t="113383" x="2478088" y="4545013"/>
          <p14:tracePt t="113641" x="2484438" y="4551363"/>
          <p14:tracePt t="113655" x="2484438" y="4557713"/>
          <p14:tracePt t="113663" x="2490788" y="4557713"/>
          <p14:tracePt t="113674" x="2497138" y="4557713"/>
          <p14:tracePt t="113681" x="2503488" y="4557713"/>
          <p14:tracePt t="113694" x="2509838" y="4557713"/>
          <p14:tracePt t="113701" x="2517775" y="4557713"/>
          <p14:tracePt t="113707" x="2524125" y="4557713"/>
          <p14:tracePt t="113715" x="2530475" y="4557713"/>
          <p14:tracePt t="113721" x="2536825" y="4557713"/>
          <p14:tracePt t="113734" x="2549525" y="4557713"/>
          <p14:tracePt t="113742" x="2555875" y="4557713"/>
          <p14:tracePt t="113749" x="2555875" y="4551363"/>
          <p14:tracePt t="113756" x="2568575" y="4551363"/>
          <p14:tracePt t="113764" x="2574925" y="4545013"/>
          <p14:tracePt t="113787" x="2581275" y="4545013"/>
          <p14:tracePt t="113792" x="2587625" y="4545013"/>
          <p14:tracePt t="113801" x="2587625" y="4538663"/>
          <p14:tracePt t="113814" x="2587625" y="4532313"/>
          <p14:tracePt t="113826" x="2593975" y="4525963"/>
          <p14:tracePt t="113839" x="2600325" y="4519613"/>
          <p14:tracePt t="113853" x="2600325" y="4513263"/>
          <p14:tracePt t="113867" x="2600325" y="4506913"/>
          <p14:tracePt t="113883" x="2600325" y="4498975"/>
          <p14:tracePt t="113894" x="2600325" y="4492625"/>
          <p14:tracePt t="113902" x="2600325" y="4486275"/>
          <p14:tracePt t="113910" x="2593975" y="4479925"/>
          <p14:tracePt t="113924" x="2593975" y="4473575"/>
          <p14:tracePt t="113935" x="2587625" y="4473575"/>
          <p14:tracePt t="113940" x="2581275" y="4460875"/>
          <p14:tracePt t="113951" x="2574925" y="4460875"/>
          <p14:tracePt t="113956" x="2562225" y="4454525"/>
          <p14:tracePt t="113973" x="2549525" y="4441825"/>
          <p14:tracePt t="113977" x="2543175" y="4441825"/>
          <p14:tracePt t="113984" x="2536825" y="4435475"/>
          <p14:tracePt t="113992" x="2524125" y="4435475"/>
          <p14:tracePt t="113998" x="2509838" y="4429125"/>
          <p14:tracePt t="114005" x="2503488" y="4429125"/>
          <p14:tracePt t="114012" x="2490788" y="4422775"/>
          <p14:tracePt t="114019" x="2484438" y="4422775"/>
          <p14:tracePt t="114026" x="2478088" y="4422775"/>
          <p14:tracePt t="114033" x="2465388" y="4422775"/>
          <p14:tracePt t="114042" x="2459038" y="4422775"/>
          <p14:tracePt t="114052" x="2452688" y="4422775"/>
          <p14:tracePt t="114060" x="2446338" y="4422775"/>
          <p14:tracePt t="114062" x="2439988" y="4422775"/>
          <p14:tracePt t="114070" x="2433638" y="4422775"/>
          <p14:tracePt t="114077" x="2427288" y="4422775"/>
          <p14:tracePt t="114085" x="2427288" y="4429125"/>
          <p14:tracePt t="114089" x="2420938" y="4429125"/>
          <p14:tracePt t="114095" x="2414588" y="4429125"/>
          <p14:tracePt t="114102" x="2408238" y="4429125"/>
          <p14:tracePt t="114117" x="2408238" y="4435475"/>
          <p14:tracePt t="114131" x="2401888" y="4441825"/>
          <p14:tracePt t="114144" x="2395538" y="4441825"/>
          <p14:tracePt t="114151" x="2395538" y="4448175"/>
          <p14:tracePt t="114171" x="2395538" y="4460875"/>
          <p14:tracePt t="114183" x="2401888" y="4479925"/>
          <p14:tracePt t="114189" x="2408238" y="4498975"/>
          <p14:tracePt t="114195" x="2420938" y="4513263"/>
          <p14:tracePt t="114199" x="2433638" y="4532313"/>
          <p14:tracePt t="114206" x="2433638" y="4538663"/>
          <p14:tracePt t="114215" x="2446338" y="4551363"/>
          <p14:tracePt t="114220" x="2459038" y="4557713"/>
          <p14:tracePt t="114227" x="2459038" y="4570413"/>
          <p14:tracePt t="114234" x="2459038" y="4576763"/>
          <p14:tracePt t="114240" x="2465388" y="4576763"/>
          <p14:tracePt t="114251" x="2471738" y="4583113"/>
          <p14:tracePt t="114258" x="2478088" y="4589463"/>
          <p14:tracePt t="114269" x="2484438" y="4589463"/>
          <p14:tracePt t="114283" x="2490788" y="4595813"/>
          <p14:tracePt t="114301" x="2497138" y="4602163"/>
          <p14:tracePt t="114307" x="2503488" y="4602163"/>
          <p14:tracePt t="114315" x="2509838" y="4602163"/>
          <p14:tracePt t="114318" x="2517775" y="4602163"/>
          <p14:tracePt t="114323" x="2524125" y="4602163"/>
          <p14:tracePt t="114331" x="2530475" y="4602163"/>
          <p14:tracePt t="114338" x="2536825" y="4595813"/>
          <p14:tracePt t="114345" x="2543175" y="4595813"/>
          <p14:tracePt t="114358" x="2549525" y="4589463"/>
          <p14:tracePt t="114366" x="2555875" y="4583113"/>
          <p14:tracePt t="114384" x="2555875" y="4576763"/>
          <p14:tracePt t="114390" x="2562225" y="4576763"/>
          <p14:tracePt t="114393" x="2568575" y="4570413"/>
          <p14:tracePt t="114400" x="2574925" y="4564063"/>
          <p14:tracePt t="114415" x="2581275" y="4564063"/>
          <p14:tracePt t="114421" x="2581275" y="4557713"/>
          <p14:tracePt t="114428" x="2587625" y="4557713"/>
          <p14:tracePt t="114435" x="2587625" y="4551363"/>
          <p14:tracePt t="114465" x="2593975" y="4551363"/>
          <p14:tracePt t="114473" x="2593975" y="4545013"/>
          <p14:tracePt t="114478" x="2600325" y="4545013"/>
          <p14:tracePt t="114485" x="2600325" y="4538663"/>
          <p14:tracePt t="114490" x="2600325" y="4532313"/>
          <p14:tracePt t="114498" x="2606675" y="4532313"/>
          <p14:tracePt t="114507" x="2606675" y="4525963"/>
          <p14:tracePt t="114513" x="2606675" y="4519613"/>
          <p14:tracePt t="114524" x="2613025" y="4519613"/>
          <p14:tracePt t="114532" x="2613025" y="4513263"/>
          <p14:tracePt t="114538" x="2613025" y="4506913"/>
          <p14:tracePt t="114556" x="2613025" y="4498975"/>
          <p14:tracePt t="114561" x="2613025" y="4492625"/>
          <p14:tracePt t="114573" x="2613025" y="4486275"/>
          <p14:tracePt t="114608" x="2613025" y="4479925"/>
          <p14:tracePt t="114622" x="2613025" y="4473575"/>
          <p14:tracePt t="114717" x="2619375" y="4473575"/>
          <p14:tracePt t="114761" x="2625725" y="4473575"/>
          <p14:tracePt t="114775" x="2632075" y="4473575"/>
          <p14:tracePt t="114782" x="2638425" y="4473575"/>
          <p14:tracePt t="114796" x="2651125" y="4473575"/>
          <p14:tracePt t="114801" x="2657475" y="4473575"/>
          <p14:tracePt t="114809" x="2670175" y="4473575"/>
          <p14:tracePt t="114816" x="2682875" y="4473575"/>
          <p14:tracePt t="114823" x="2695575" y="4473575"/>
          <p14:tracePt t="114831" x="2714625" y="4473575"/>
          <p14:tracePt t="114837" x="2727325" y="4473575"/>
          <p14:tracePt t="114843" x="2740025" y="4473575"/>
          <p14:tracePt t="114851" x="2752725" y="4473575"/>
          <p14:tracePt t="114860" x="2765425" y="4467225"/>
          <p14:tracePt t="114869" x="2771775" y="4467225"/>
          <p14:tracePt t="114874" x="2784475" y="4467225"/>
          <p14:tracePt t="114880" x="2790825" y="4467225"/>
          <p14:tracePt t="114887" x="2797175" y="4460875"/>
          <p14:tracePt t="114891" x="2803525" y="4460875"/>
          <p14:tracePt t="114899" x="2809875" y="4454525"/>
          <p14:tracePt t="114906" x="2816225" y="4454525"/>
          <p14:tracePt t="114913" x="2822575" y="4454525"/>
          <p14:tracePt t="114921" x="2822575" y="4448175"/>
          <p14:tracePt t="114928" x="2828925" y="4448175"/>
          <p14:tracePt t="114942" x="2835275" y="4448175"/>
          <p14:tracePt t="114947" x="2841625" y="4448175"/>
          <p14:tracePt t="114954" x="2841625" y="4441825"/>
          <p14:tracePt t="114970" x="2847975" y="4435475"/>
          <p14:tracePt t="114984" x="2854325" y="4435475"/>
          <p14:tracePt t="115003" x="2854325" y="4429125"/>
          <p14:tracePt t="115010" x="2854325" y="4422775"/>
          <p14:tracePt t="115017" x="2854325" y="4416425"/>
          <p14:tracePt t="115023" x="2854325" y="4410075"/>
          <p14:tracePt t="115031" x="2854325" y="4403725"/>
          <p14:tracePt t="115040" x="2854325" y="4397375"/>
          <p14:tracePt t="115045" x="2854325" y="4384675"/>
          <p14:tracePt t="115051" x="2854325" y="4371975"/>
          <p14:tracePt t="115061" x="2854325" y="4365625"/>
          <p14:tracePt t="115070" x="2854325" y="4352925"/>
          <p14:tracePt t="115071" x="2854325" y="4346575"/>
          <p14:tracePt t="115079" x="2854325" y="4340225"/>
          <p14:tracePt t="115091" x="2854325" y="4327525"/>
          <p14:tracePt t="115102" x="2854325" y="4321175"/>
          <p14:tracePt t="115108" x="2854325" y="4314825"/>
          <p14:tracePt t="115122" x="2854325" y="4308475"/>
          <p14:tracePt t="115127" x="2854325" y="4302125"/>
          <p14:tracePt t="115134" x="2854325" y="4295775"/>
          <p14:tracePt t="115205" x="2854325" y="4302125"/>
          <p14:tracePt t="115220" x="2854325" y="4308475"/>
          <p14:tracePt t="115232" x="2854325" y="4314825"/>
          <p14:tracePt t="115242" x="2854325" y="4321175"/>
          <p14:tracePt t="115246" x="2860675" y="4327525"/>
          <p14:tracePt t="115254" x="2860675" y="4333875"/>
          <p14:tracePt t="115258" x="2860675" y="4346575"/>
          <p14:tracePt t="115268" x="2860675" y="4352925"/>
          <p14:tracePt t="115275" x="2860675" y="4359275"/>
          <p14:tracePt t="115281" x="2867025" y="4365625"/>
          <p14:tracePt t="115287" x="2867025" y="4378325"/>
          <p14:tracePt t="115299" x="2867025" y="4384675"/>
          <p14:tracePt t="115305" x="2867025" y="4391025"/>
          <p14:tracePt t="115309" x="2867025" y="4403725"/>
          <p14:tracePt t="115316" x="2867025" y="4410075"/>
          <p14:tracePt t="115329" x="2867025" y="4422775"/>
          <p14:tracePt t="115351" x="2867025" y="4429125"/>
          <p14:tracePt t="115358" x="2867025" y="4435475"/>
          <p14:tracePt t="115369" x="2873375" y="4441825"/>
          <p14:tracePt t="115391" x="2879725" y="4441825"/>
          <p14:tracePt t="115400" x="2879725" y="4448175"/>
          <p14:tracePt t="115474" x="2886075" y="4448175"/>
          <p14:tracePt t="115490" x="2892425" y="4448175"/>
          <p14:tracePt t="115504" x="2892425" y="4441825"/>
          <p14:tracePt t="115513" x="2898775" y="4441825"/>
          <p14:tracePt t="115517" x="2905125" y="4435475"/>
          <p14:tracePt t="115526" x="2911475" y="4435475"/>
          <p14:tracePt t="115528" x="2911475" y="4429125"/>
          <p14:tracePt t="115544" x="2917825" y="4429125"/>
          <p14:tracePt t="115550" x="2924175" y="4429125"/>
          <p14:tracePt t="115563" x="2930525" y="4422775"/>
          <p14:tracePt t="115570" x="2936875" y="4422775"/>
          <p14:tracePt t="115578" x="2936875" y="4416425"/>
          <p14:tracePt t="115591" x="2943225" y="4416425"/>
          <p14:tracePt t="115611" x="2949575" y="4416425"/>
          <p14:tracePt t="115614" x="2955925" y="4416425"/>
          <p14:tracePt t="115626" x="2962275" y="4416425"/>
          <p14:tracePt t="115633" x="2968625" y="4416425"/>
          <p14:tracePt t="115648" x="2968625" y="4422775"/>
          <p14:tracePt t="115654" x="2976563" y="4422775"/>
          <p14:tracePt t="115661" x="2982913" y="4422775"/>
          <p14:tracePt t="115668" x="2989263" y="4422775"/>
          <p14:tracePt t="115674" x="2989263" y="4429125"/>
          <p14:tracePt t="115682" x="2995613" y="4429125"/>
          <p14:tracePt t="115688" x="3001963" y="4435475"/>
          <p14:tracePt t="115695" x="3001963" y="4441825"/>
          <p14:tracePt t="115709" x="3008313" y="4448175"/>
          <p14:tracePt t="115725" x="3014663" y="4448175"/>
          <p14:tracePt t="115741" x="3021013" y="4454525"/>
          <p14:tracePt t="115747" x="3027363" y="4454525"/>
          <p14:tracePt t="115754" x="3040063" y="4454525"/>
          <p14:tracePt t="115758" x="3040063" y="4460875"/>
          <p14:tracePt t="115764" x="3046413" y="4460875"/>
          <p14:tracePt t="115771" x="3052763" y="4467225"/>
          <p14:tracePt t="115779" x="3065463" y="4467225"/>
          <p14:tracePt t="115785" x="3071813" y="4467225"/>
          <p14:tracePt t="115794" x="3084513" y="4467225"/>
          <p14:tracePt t="115803" x="3097213" y="4467225"/>
          <p14:tracePt t="115808" x="3103563" y="4467225"/>
          <p14:tracePt t="115819" x="3122613" y="4467225"/>
          <p14:tracePt t="115823" x="3135313" y="4467225"/>
          <p14:tracePt t="115826" x="3148013" y="4467225"/>
          <p14:tracePt t="115834" x="3160713" y="4467225"/>
          <p14:tracePt t="115841" x="3173413" y="4467225"/>
          <p14:tracePt t="115857" x="3179763" y="4467225"/>
          <p14:tracePt t="115865" x="3186113" y="4467225"/>
          <p14:tracePt t="115870" x="3192463" y="4467225"/>
          <p14:tracePt t="115876" x="3198813" y="4467225"/>
          <p14:tracePt t="115897" x="3211513" y="4467225"/>
          <p14:tracePt t="116412" x="3224213" y="4467225"/>
          <p14:tracePt t="116420" x="3249613" y="4467225"/>
          <p14:tracePt t="116426" x="3275013" y="4467225"/>
          <p14:tracePt t="116436" x="3300413" y="4467225"/>
          <p14:tracePt t="116439" x="3319463" y="4467225"/>
          <p14:tracePt t="116444" x="3344863" y="4467225"/>
          <p14:tracePt t="116453" x="3363913" y="4473575"/>
          <p14:tracePt t="116459" x="3389313" y="4473575"/>
          <p14:tracePt t="116465" x="3414713" y="4479925"/>
          <p14:tracePt t="116471" x="3435350" y="4479925"/>
          <p14:tracePt t="116478" x="3454400" y="4479925"/>
          <p14:tracePt t="116485" x="3479800" y="4486275"/>
          <p14:tracePt t="116492" x="3505200" y="4486275"/>
          <p14:tracePt t="116499" x="3524250" y="4486275"/>
          <p14:tracePt t="116506" x="3549650" y="4486275"/>
          <p14:tracePt t="116513" x="3568700" y="4486275"/>
          <p14:tracePt t="116519" x="3581400" y="4486275"/>
          <p14:tracePt t="116526" x="3594100" y="4486275"/>
          <p14:tracePt t="116534" x="3606800" y="4486275"/>
          <p14:tracePt t="116540" x="3613150" y="4486275"/>
          <p14:tracePt t="116549" x="3619500" y="4486275"/>
          <p14:tracePt t="116554" x="3625850" y="4486275"/>
          <p14:tracePt t="116561" x="3632200" y="4486275"/>
          <p14:tracePt t="116568" x="3638550" y="4486275"/>
          <p14:tracePt t="116575" x="3644900" y="4486275"/>
          <p14:tracePt t="116589" x="3651250" y="4486275"/>
          <p14:tracePt t="116602" x="3657600" y="4486275"/>
          <p14:tracePt t="116614" x="3663950" y="4486275"/>
          <p14:tracePt t="116626" x="3670300" y="4486275"/>
          <p14:tracePt t="116640" x="3676650" y="4486275"/>
          <p14:tracePt t="116673" x="3683000" y="4486275"/>
          <p14:tracePt t="116770" x="3689350" y="4486275"/>
          <p14:tracePt t="116812" x="3695700" y="4486275"/>
          <p14:tracePt t="116820" x="3702050" y="4486275"/>
          <p14:tracePt t="116831" x="3708400" y="4486275"/>
          <p14:tracePt t="116840" x="3714750" y="4486275"/>
          <p14:tracePt t="116848" x="3721100" y="4486275"/>
          <p14:tracePt t="116861" x="3727450" y="4486275"/>
          <p14:tracePt t="116869" x="3740150" y="4486275"/>
          <p14:tracePt t="116874" x="3746500" y="4486275"/>
          <p14:tracePt t="116884" x="3752850" y="4486275"/>
          <p14:tracePt t="116887" x="3759200" y="4486275"/>
          <p14:tracePt t="116904" x="3771900" y="4486275"/>
          <p14:tracePt t="116909" x="3778250" y="4486275"/>
          <p14:tracePt t="116922" x="3790950" y="4486275"/>
          <p14:tracePt t="116936" x="3797300" y="4486275"/>
          <p14:tracePt t="116950" x="3803650" y="4486275"/>
          <p14:tracePt t="116955" x="3810000" y="4492625"/>
          <p14:tracePt t="116984" x="3816350" y="4492625"/>
          <p14:tracePt t="116999" x="3822700" y="4492625"/>
          <p14:tracePt t="117422" x="3822700" y="4498975"/>
          <p14:tracePt t="117445" x="3822700" y="4506913"/>
          <p14:tracePt t="117464" x="3822700" y="4513263"/>
          <p14:tracePt t="117505" x="3822700" y="4519613"/>
          <p14:tracePt t="117520" x="3816350" y="4519613"/>
          <p14:tracePt t="117533" x="3816350" y="4525963"/>
          <p14:tracePt t="117545" x="3810000" y="4525963"/>
          <p14:tracePt t="117566" x="3803650" y="4525963"/>
          <p14:tracePt t="117590" x="3797300" y="4525963"/>
          <p14:tracePt t="117602" x="3790950" y="4525963"/>
          <p14:tracePt t="117610" x="3784600" y="4532313"/>
          <p14:tracePt t="117622" x="3778250" y="4532313"/>
          <p14:tracePt t="117628" x="3765550" y="4538663"/>
          <p14:tracePt t="117644" x="3752850" y="4545013"/>
          <p14:tracePt t="117653" x="3746500" y="4545013"/>
          <p14:tracePt t="117658" x="3740150" y="4545013"/>
          <p14:tracePt t="117662" x="3727450" y="4545013"/>
          <p14:tracePt t="117671" x="3727450" y="4551363"/>
          <p14:tracePt t="117679" x="3714750" y="4551363"/>
          <p14:tracePt t="117685" x="3702050" y="4551363"/>
          <p14:tracePt t="117689" x="3689350" y="4551363"/>
          <p14:tracePt t="117702" x="3676650" y="4551363"/>
          <p14:tracePt t="117707" x="3670300" y="4551363"/>
          <p14:tracePt t="117709" x="3657600" y="4551363"/>
          <p14:tracePt t="117717" x="3644900" y="4551363"/>
          <p14:tracePt t="117725" x="3638550" y="4551363"/>
          <p14:tracePt t="117736" x="3619500" y="4551363"/>
          <p14:tracePt t="117740" x="3613150" y="4551363"/>
          <p14:tracePt t="117749" x="3600450" y="4551363"/>
          <p14:tracePt t="117754" x="3587750" y="4551363"/>
          <p14:tracePt t="117759" x="3581400" y="4551363"/>
          <p14:tracePt t="117766" x="3568700" y="4551363"/>
          <p14:tracePt t="117772" x="3562350" y="4551363"/>
          <p14:tracePt t="117782" x="3543300" y="4551363"/>
          <p14:tracePt t="117786" x="3536950" y="4551363"/>
          <p14:tracePt t="117793" x="3530600" y="4551363"/>
          <p14:tracePt t="117800" x="3517900" y="4551363"/>
          <p14:tracePt t="117809" x="3505200" y="4551363"/>
          <p14:tracePt t="117820" x="3505200" y="4545013"/>
          <p14:tracePt t="117827" x="3492500" y="4545013"/>
          <p14:tracePt t="117830" x="3479800" y="4538663"/>
          <p14:tracePt t="117844" x="3467100" y="4538663"/>
          <p14:tracePt t="117852" x="3454400" y="4532313"/>
          <p14:tracePt t="117857" x="3454400" y="4525963"/>
          <p14:tracePt t="117863" x="3448050" y="4525963"/>
          <p14:tracePt t="117870" x="3441700" y="4519613"/>
          <p14:tracePt t="117881" x="3435350" y="4513263"/>
          <p14:tracePt t="117888" x="3427413" y="4513263"/>
          <p14:tracePt t="117906" x="3402013" y="4486275"/>
          <p14:tracePt t="117911" x="3395663" y="4486275"/>
          <p14:tracePt t="117918" x="3389313" y="4473575"/>
          <p14:tracePt t="117925" x="3376613" y="4460875"/>
          <p14:tracePt t="117932" x="3370263" y="4460875"/>
          <p14:tracePt t="117939" x="3370263" y="4454525"/>
          <p14:tracePt t="117946" x="3357563" y="4441825"/>
          <p14:tracePt t="117953" x="3351213" y="4435475"/>
          <p14:tracePt t="117960" x="3351213" y="4429125"/>
          <p14:tracePt t="117966" x="3338513" y="4416425"/>
          <p14:tracePt t="117974" x="3332163" y="4410075"/>
          <p14:tracePt t="117981" x="3325813" y="4397375"/>
          <p14:tracePt t="117987" x="3313113" y="4378325"/>
          <p14:tracePt t="117994" x="3313113" y="4371975"/>
          <p14:tracePt t="118001" x="3300413" y="4352925"/>
          <p14:tracePt t="118008" x="3300413" y="4327525"/>
          <p14:tracePt t="118015" x="3300413" y="4308475"/>
          <p14:tracePt t="118022" x="3294063" y="4289425"/>
          <p14:tracePt t="118032" x="3287713" y="4283075"/>
          <p14:tracePt t="118038" x="3287713" y="4270375"/>
          <p14:tracePt t="118045" x="3281363" y="4257675"/>
          <p14:tracePt t="118055" x="3281363" y="4251325"/>
          <p14:tracePt t="118057" x="3281363" y="4238625"/>
          <p14:tracePt t="118076" x="3281363" y="4232275"/>
          <p14:tracePt t="118081" x="3281363" y="4219575"/>
          <p14:tracePt t="118098" x="3281363" y="4213225"/>
          <p14:tracePt t="118111" x="3281363" y="4206875"/>
          <p14:tracePt t="118117" x="3281363" y="4200525"/>
          <p14:tracePt t="118134" x="3281363" y="4194175"/>
          <p14:tracePt t="118156" x="3281363" y="4187825"/>
          <p14:tracePt t="118216" x="3281363" y="4194175"/>
          <p14:tracePt t="119561" x="3300413" y="4181475"/>
          <p14:tracePt t="119569" x="3319463" y="4162425"/>
          <p14:tracePt t="119575" x="3351213" y="4137025"/>
          <p14:tracePt t="119585" x="3389313" y="4111625"/>
          <p14:tracePt t="119589" x="3427413" y="4079875"/>
          <p14:tracePt t="119594" x="3454400" y="4052888"/>
          <p14:tracePt t="119601" x="3479800" y="4033838"/>
          <p14:tracePt t="119610" x="3511550" y="4008438"/>
          <p14:tracePt t="119618" x="3530600" y="3989388"/>
          <p14:tracePt t="119625" x="3543300" y="3983038"/>
          <p14:tracePt t="119631" x="3556000" y="3976688"/>
          <p14:tracePt t="119636" x="3568700" y="3963988"/>
          <p14:tracePt t="119645" x="3581400" y="3957638"/>
          <p14:tracePt t="119651" x="3581400" y="3951288"/>
          <p14:tracePt t="119655" x="3594100" y="3944938"/>
          <p14:tracePt t="119672" x="3613150" y="3932238"/>
          <p14:tracePt t="119676" x="3619500" y="3919538"/>
          <p14:tracePt t="119684" x="3625850" y="3919538"/>
          <p14:tracePt t="119690" x="3632200" y="3919538"/>
          <p14:tracePt t="119701" x="3638550" y="3913188"/>
          <p14:tracePt t="119707" x="3644900" y="3906838"/>
          <p14:tracePt t="119715" x="3651250" y="3900488"/>
          <p14:tracePt t="119721" x="3657600" y="3900488"/>
          <p14:tracePt t="119725" x="3657600" y="3894138"/>
          <p14:tracePt t="119733" x="3663950" y="3887788"/>
          <p14:tracePt t="119739" x="3670300" y="3887788"/>
          <p14:tracePt t="119753" x="3676650" y="3881438"/>
          <p14:tracePt t="119761" x="3676650" y="3875088"/>
          <p14:tracePt t="119769" x="3683000" y="3868738"/>
          <p14:tracePt t="119797" x="3689350" y="3862388"/>
          <p14:tracePt t="119811" x="3689350" y="3856038"/>
          <p14:tracePt t="119830" x="3695700" y="3856038"/>
          <p14:tracePt t="119844" x="3695700" y="3849688"/>
          <p14:tracePt t="119857" x="3702050" y="3849688"/>
          <p14:tracePt t="120342" x="3702050" y="3843338"/>
          <p14:tracePt t="120356" x="3702050" y="3836988"/>
          <p14:tracePt t="120369" x="3708400" y="3836988"/>
          <p14:tracePt t="120383" x="3714750" y="3836988"/>
          <p14:tracePt t="120390" x="3714750" y="3830638"/>
          <p14:tracePt t="120411" x="3714750" y="3824288"/>
          <p14:tracePt t="120418" x="3721100" y="3824288"/>
          <p14:tracePt t="120545" x="3721100" y="3830638"/>
          <p14:tracePt t="120580" x="3721100" y="3836988"/>
          <p14:tracePt t="120592" x="3721100" y="3843338"/>
          <p14:tracePt t="120605" x="3714750" y="3849688"/>
          <p14:tracePt t="120621" x="3708400" y="3849688"/>
          <p14:tracePt t="120629" x="3708400" y="3856038"/>
          <p14:tracePt t="120632" x="3708400" y="3862388"/>
          <p14:tracePt t="120655" x="3702050" y="3868738"/>
          <p14:tracePt t="120661" x="3702050" y="3875088"/>
          <p14:tracePt t="120667" x="3695700" y="3881438"/>
          <p14:tracePt t="120674" x="3695700" y="3887788"/>
          <p14:tracePt t="120681" x="3689350" y="3894138"/>
          <p14:tracePt t="120688" x="3689350" y="3900488"/>
          <p14:tracePt t="120695" x="3689350" y="3913188"/>
          <p14:tracePt t="120702" x="3683000" y="3938588"/>
          <p14:tracePt t="120709" x="3683000" y="3957638"/>
          <p14:tracePt t="120716" x="3683000" y="3989388"/>
          <p14:tracePt t="120723" x="3683000" y="4027488"/>
          <p14:tracePt t="120731" x="3683000" y="4059238"/>
          <p14:tracePt t="120736" x="3683000" y="4086225"/>
          <p14:tracePt t="120746" x="3683000" y="4105275"/>
          <p14:tracePt t="120754" x="3683000" y="4124325"/>
          <p14:tracePt t="120762" x="3683000" y="4137025"/>
          <p14:tracePt t="120763" x="3683000" y="4149725"/>
          <p14:tracePt t="120771" x="3683000" y="4156075"/>
          <p14:tracePt t="120779" x="3689350" y="4162425"/>
          <p14:tracePt t="120785" x="3689350" y="4168775"/>
          <p14:tracePt t="120793" x="3695700" y="4175125"/>
          <p14:tracePt t="120802" x="3695700" y="4181475"/>
          <p14:tracePt t="120810" x="3702050" y="4181475"/>
          <p14:tracePt t="120811" x="3702050" y="4187825"/>
          <p14:tracePt t="120821" x="3708400" y="4200525"/>
          <p14:tracePt t="120830" x="3727450" y="4219575"/>
          <p14:tracePt t="120832" x="3746500" y="4244975"/>
          <p14:tracePt t="120840" x="3778250" y="4270375"/>
          <p14:tracePt t="120848" x="3822700" y="4314825"/>
          <p14:tracePt t="120853" x="3887788" y="4365625"/>
          <p14:tracePt t="120860" x="3957638" y="4416425"/>
          <p14:tracePt t="120868" x="4014788" y="4467225"/>
          <p14:tracePt t="120876" x="4052888" y="4486275"/>
          <p14:tracePt t="120883" x="4078288" y="4513263"/>
          <p14:tracePt t="120891" x="4103688" y="4525963"/>
          <p14:tracePt t="120897" x="4129088" y="4538663"/>
          <p14:tracePt t="120902" x="4154488" y="4551363"/>
          <p14:tracePt t="120909" x="4179888" y="4557713"/>
          <p14:tracePt t="120916" x="4198938" y="4564063"/>
          <p14:tracePt t="120923" x="4217988" y="4570413"/>
          <p14:tracePt t="120940" x="4243388" y="4570413"/>
          <p14:tracePt t="120946" x="4256088" y="4576763"/>
          <p14:tracePt t="120953" x="4268788" y="4576763"/>
          <p14:tracePt t="120957" x="4275138" y="4576763"/>
          <p14:tracePt t="120965" x="4287838" y="4576763"/>
          <p14:tracePt t="120974" x="4294188" y="4576763"/>
          <p14:tracePt t="120983" x="4313238" y="4576763"/>
          <p14:tracePt t="120990" x="4300538" y="4576763"/>
          <p14:tracePt t="121279" x="4217988" y="4589463"/>
          <p14:tracePt t="121286" x="4097338" y="4614863"/>
          <p14:tracePt t="121295" x="4002088" y="4633913"/>
          <p14:tracePt t="121302" x="3906838" y="4652963"/>
          <p14:tracePt t="121306" x="3810000" y="4659313"/>
          <p14:tracePt t="121311" x="3721100" y="4678363"/>
          <p14:tracePt t="121320" x="3625850" y="4697413"/>
          <p14:tracePt t="121328" x="3536950" y="4703763"/>
          <p14:tracePt t="121333" x="3454400" y="4710113"/>
          <p14:tracePt t="121340" x="3370263" y="4722813"/>
          <p14:tracePt t="121346" x="3275013" y="4729163"/>
          <p14:tracePt t="121352" x="3186113" y="4729163"/>
          <p14:tracePt t="121360" x="3103563" y="4729163"/>
          <p14:tracePt t="121368" x="3027363" y="4729163"/>
          <p14:tracePt t="121373" x="2976563" y="4729163"/>
          <p14:tracePt t="121381" x="2930525" y="4722813"/>
          <p14:tracePt t="121390" x="2886075" y="4710113"/>
          <p14:tracePt t="121394" x="2867025" y="4710113"/>
          <p14:tracePt t="121403" x="2841625" y="4703763"/>
          <p14:tracePt t="121412" x="2822575" y="4691063"/>
          <p14:tracePt t="121420" x="2809875" y="4684713"/>
          <p14:tracePt t="121425" x="2790825" y="4665663"/>
          <p14:tracePt t="121429" x="2771775" y="4652963"/>
          <p14:tracePt t="121435" x="2752725" y="4640263"/>
          <p14:tracePt t="121446" x="2740025" y="4621213"/>
          <p14:tracePt t="121453" x="2720975" y="4608513"/>
          <p14:tracePt t="121457" x="2714625" y="4595813"/>
          <p14:tracePt t="121464" x="2701925" y="4576763"/>
          <p14:tracePt t="121470" x="2689225" y="4557713"/>
          <p14:tracePt t="121477" x="2682875" y="4545013"/>
          <p14:tracePt t="121484" x="2676525" y="4538663"/>
          <p14:tracePt t="121491" x="2670175" y="4525963"/>
          <p14:tracePt t="121498" x="2670175" y="4513263"/>
          <p14:tracePt t="121505" x="2663825" y="4506913"/>
          <p14:tracePt t="121513" x="2663825" y="4492625"/>
          <p14:tracePt t="121519" x="2663825" y="4479925"/>
          <p14:tracePt t="121526" x="2663825" y="4473575"/>
          <p14:tracePt t="121533" x="2663825" y="4454525"/>
          <p14:tracePt t="121540" x="2663825" y="4448175"/>
          <p14:tracePt t="121548" x="2663825" y="4435475"/>
          <p14:tracePt t="121553" x="2670175" y="4422775"/>
          <p14:tracePt t="121560" x="2676525" y="4403725"/>
          <p14:tracePt t="121570" x="2689225" y="4391025"/>
          <p14:tracePt t="121576" x="2708275" y="4371975"/>
          <p14:tracePt t="121586" x="2720975" y="4352925"/>
          <p14:tracePt t="121593" x="2740025" y="4333875"/>
          <p14:tracePt t="121595" x="2765425" y="4314825"/>
          <p14:tracePt t="121606" x="2790825" y="4295775"/>
          <p14:tracePt t="121608" x="2841625" y="4270375"/>
          <p14:tracePt t="121616" x="2898775" y="4244975"/>
          <p14:tracePt t="121622" x="2955925" y="4219575"/>
          <p14:tracePt t="121631" x="3027363" y="4206875"/>
          <p14:tracePt t="121636" x="3128963" y="4187825"/>
          <p14:tracePt t="121643" x="3224213" y="4162425"/>
          <p14:tracePt t="121656" x="3300413" y="4149725"/>
          <p14:tracePt t="121658" x="3351213" y="4149725"/>
          <p14:tracePt t="121665" x="3382963" y="4149725"/>
          <p14:tracePt t="121673" x="3408363" y="4149725"/>
          <p14:tracePt t="121682" x="3427413" y="4149725"/>
          <p14:tracePt t="121690" x="3435350" y="4156075"/>
          <p14:tracePt t="121692" x="3448050" y="4162425"/>
          <p14:tracePt t="121701" x="3460750" y="4168775"/>
          <p14:tracePt t="121706" x="3479800" y="4175125"/>
          <p14:tracePt t="121716" x="3486150" y="4181475"/>
          <p14:tracePt t="121721" x="3498850" y="4194175"/>
          <p14:tracePt t="121727" x="3517900" y="4206875"/>
          <p14:tracePt t="121734" x="3530600" y="4225925"/>
          <p14:tracePt t="121741" x="3556000" y="4244975"/>
          <p14:tracePt t="121747" x="3575050" y="4264025"/>
          <p14:tracePt t="121754" x="3594100" y="4289425"/>
          <p14:tracePt t="121765" x="3625850" y="4321175"/>
          <p14:tracePt t="121776" x="3689350" y="4429125"/>
          <p14:tracePt t="121782" x="3721100" y="4492625"/>
          <p14:tracePt t="121789" x="3746500" y="4564063"/>
          <p14:tracePt t="121796" x="3771900" y="4595813"/>
          <p14:tracePt t="121803" x="3778250" y="4621213"/>
          <p14:tracePt t="121812" x="3784600" y="4640263"/>
          <p14:tracePt t="121819" x="3784600" y="4652963"/>
          <p14:tracePt t="121826" x="3784600" y="4659313"/>
          <p14:tracePt t="121831" x="3784600" y="4665663"/>
          <p14:tracePt t="121847" x="3784600" y="4672013"/>
          <p14:tracePt t="121856" x="3784600" y="4678363"/>
          <p14:tracePt t="121873" x="3784600" y="4684713"/>
          <p14:tracePt t="121883" x="3784600" y="4691063"/>
          <p14:tracePt t="121892" x="3784600" y="4697413"/>
          <p14:tracePt t="121907" x="3784600" y="4703763"/>
          <p14:tracePt t="121913" x="3778250" y="4703763"/>
          <p14:tracePt t="121927" x="3771900" y="4710113"/>
          <p14:tracePt t="121934" x="3765550" y="4710113"/>
          <p14:tracePt t="121941" x="3752850" y="4716463"/>
          <p14:tracePt t="121957" x="3733800" y="4729163"/>
          <p14:tracePt t="121967" x="3714750" y="4735513"/>
          <p14:tracePt t="121971" x="3708400" y="4741863"/>
          <p14:tracePt t="121978" x="3689350" y="4741863"/>
          <p14:tracePt t="121983" x="3676650" y="4741863"/>
          <p14:tracePt t="121990" x="3663950" y="4741863"/>
          <p14:tracePt t="121997" x="3644900" y="4748213"/>
          <p14:tracePt t="122004" x="3632200" y="4748213"/>
          <p14:tracePt t="122011" x="3613150" y="4754563"/>
          <p14:tracePt t="122018" x="3606800" y="4754563"/>
          <p14:tracePt t="122024" x="3594100" y="4754563"/>
          <p14:tracePt t="122032" x="3587750" y="4754563"/>
          <p14:tracePt t="122042" x="3575050" y="4754563"/>
          <p14:tracePt t="122054" x="3562350" y="4754563"/>
          <p14:tracePt t="122061" x="3549650" y="4754563"/>
          <p14:tracePt t="122075" x="3543300" y="4754563"/>
          <p14:tracePt t="122084" x="3530600" y="4754563"/>
          <p14:tracePt t="122094" x="3524250" y="4754563"/>
          <p14:tracePt t="122101" x="3517900" y="4748213"/>
          <p14:tracePt t="122107" x="3511550" y="4741863"/>
          <p14:tracePt t="122117" x="3505200" y="4735513"/>
          <p14:tracePt t="122124" x="3498850" y="4722813"/>
          <p14:tracePt t="122129" x="3486150" y="4710113"/>
          <p14:tracePt t="122136" x="3479800" y="4697413"/>
          <p14:tracePt t="122142" x="3473450" y="4684713"/>
          <p14:tracePt t="122149" x="3467100" y="4672013"/>
          <p14:tracePt t="122156" x="3460750" y="4659313"/>
          <p14:tracePt t="122165" x="3454400" y="4652963"/>
          <p14:tracePt t="122169" x="3448050" y="4633913"/>
          <p14:tracePt t="122178" x="3435350" y="4614863"/>
          <p14:tracePt t="122186" x="3427413" y="4602163"/>
          <p14:tracePt t="122194" x="3427413" y="4589463"/>
          <p14:tracePt t="122197" x="3421063" y="4576763"/>
          <p14:tracePt t="122204" x="3414713" y="4557713"/>
          <p14:tracePt t="122212" x="3414713" y="4538663"/>
          <p14:tracePt t="122218" x="3408363" y="4525963"/>
          <p14:tracePt t="122225" x="3408363" y="4506913"/>
          <p14:tracePt t="122232" x="3402013" y="4486275"/>
          <p14:tracePt t="122239" x="3402013" y="4473575"/>
          <p14:tracePt t="122249" x="3402013" y="4454525"/>
          <p14:tracePt t="122255" x="3402013" y="4435475"/>
          <p14:tracePt t="122261" x="3402013" y="4422775"/>
          <p14:tracePt t="122269" x="3402013" y="4403725"/>
          <p14:tracePt t="122276" x="3402013" y="4384675"/>
          <p14:tracePt t="122282" x="3402013" y="4378325"/>
          <p14:tracePt t="122288" x="3408363" y="4359275"/>
          <p14:tracePt t="122298" x="3408363" y="4346575"/>
          <p14:tracePt t="122305" x="3408363" y="4340225"/>
          <p14:tracePt t="122309" x="3408363" y="4327525"/>
          <p14:tracePt t="122315" x="3408363" y="4314825"/>
          <p14:tracePt t="122322" x="3414713" y="4308475"/>
          <p14:tracePt t="122331" x="3421063" y="4295775"/>
          <p14:tracePt t="122340" x="3427413" y="4283075"/>
          <p14:tracePt t="122343" x="3435350" y="4270375"/>
          <p14:tracePt t="122356" x="3441700" y="4257675"/>
          <p14:tracePt t="122363" x="3448050" y="4244975"/>
          <p14:tracePt t="122371" x="3454400" y="4238625"/>
          <p14:tracePt t="122377" x="3467100" y="4232275"/>
          <p14:tracePt t="122384" x="3473450" y="4219575"/>
          <p14:tracePt t="122391" x="3486150" y="4206875"/>
          <p14:tracePt t="122399" x="3498850" y="4200525"/>
          <p14:tracePt t="122404" x="3511550" y="4200525"/>
          <p14:tracePt t="122413" x="3524250" y="4187825"/>
          <p14:tracePt t="122419" x="3543300" y="4175125"/>
          <p14:tracePt t="122425" x="3568700" y="4168775"/>
          <p14:tracePt t="122433" x="3594100" y="4156075"/>
          <p14:tracePt t="122439" x="3632200" y="4149725"/>
          <p14:tracePt t="122450" x="3663950" y="4143375"/>
          <p14:tracePt t="122462" x="3765550" y="4124325"/>
          <p14:tracePt t="122468" x="3810000" y="4117975"/>
          <p14:tracePt t="122476" x="3854450" y="4111625"/>
          <p14:tracePt t="122483" x="3887788" y="4111625"/>
          <p14:tracePt t="122488" x="3932238" y="4105275"/>
          <p14:tracePt t="122504" x="3995738" y="4105275"/>
          <p14:tracePt t="122510" x="4040188" y="4105275"/>
          <p14:tracePt t="122516" x="4084638" y="4111625"/>
          <p14:tracePt t="122526" x="4141788" y="4117975"/>
          <p14:tracePt t="122533" x="4186238" y="4130675"/>
          <p14:tracePt t="122536" x="4230688" y="4137025"/>
          <p14:tracePt t="122545" x="4262438" y="4149725"/>
          <p14:tracePt t="122556" x="4300538" y="4156075"/>
          <p14:tracePt t="122558" x="4338638" y="4168775"/>
          <p14:tracePt t="122563" x="4371975" y="4175125"/>
          <p14:tracePt t="122570" x="4410075" y="4200525"/>
          <p14:tracePt t="122580" x="4429125" y="4213225"/>
          <p14:tracePt t="122595" x="4467225" y="4232275"/>
          <p14:tracePt t="122598" x="4479925" y="4238625"/>
          <p14:tracePt t="122605" x="4498975" y="4244975"/>
          <p14:tracePt t="122619" x="4505325" y="4257675"/>
          <p14:tracePt t="122625" x="4511675" y="4264025"/>
          <p14:tracePt t="122627" x="4524375" y="4276725"/>
          <p14:tracePt t="122633" x="4530725" y="4276725"/>
          <p14:tracePt t="122639" x="4537075" y="4289425"/>
          <p14:tracePt t="122659" x="4549775" y="4295775"/>
          <p14:tracePt t="122661" x="4549775" y="4302125"/>
          <p14:tracePt t="122667" x="4556125" y="4308475"/>
          <p14:tracePt t="122675" x="4556125" y="4314825"/>
          <p14:tracePt t="122698" x="4556125" y="4321175"/>
          <p14:tracePt t="122712" x="4556125" y="4327525"/>
          <p14:tracePt t="122746" x="4549775" y="4327525"/>
          <p14:tracePt t="125699" x="4568825" y="4327525"/>
          <p14:tracePt t="125706" x="4594225" y="4321175"/>
          <p14:tracePt t="125708" x="4613275" y="4314825"/>
          <p14:tracePt t="125715" x="4632325" y="4308475"/>
          <p14:tracePt t="125721" x="4645025" y="4302125"/>
          <p14:tracePt t="125729" x="4651375" y="4302125"/>
          <p14:tracePt t="125735" x="4664075" y="4295775"/>
          <p14:tracePt t="125742" x="4670425" y="4295775"/>
          <p14:tracePt t="125750" x="4676775" y="4295775"/>
          <p14:tracePt t="125756" x="4683125" y="4295775"/>
          <p14:tracePt t="125765" x="4695825" y="4289425"/>
          <p14:tracePt t="125770" x="4702175" y="4283075"/>
          <p14:tracePt t="125777" x="4714875" y="4276725"/>
          <p14:tracePt t="125784" x="4733925" y="4270375"/>
          <p14:tracePt t="125795" x="4746625" y="4264025"/>
          <p14:tracePt t="125800" x="4759325" y="4257675"/>
          <p14:tracePt t="125809" x="4772025" y="4244975"/>
          <p14:tracePt t="125811" x="4791075" y="4225925"/>
          <p14:tracePt t="125818" x="4811713" y="4213225"/>
          <p14:tracePt t="125825" x="4824413" y="4187825"/>
          <p14:tracePt t="125835" x="4843463" y="4162425"/>
          <p14:tracePt t="125842" x="4856163" y="4124325"/>
          <p14:tracePt t="125849" x="4881563" y="4079875"/>
          <p14:tracePt t="125854" x="4906963" y="4021138"/>
          <p14:tracePt t="125861" x="4932363" y="3970338"/>
          <p14:tracePt t="125871" x="4945063" y="3938588"/>
          <p14:tracePt t="125873" x="4951413" y="3900488"/>
          <p14:tracePt t="125886" x="4957763" y="3868738"/>
          <p14:tracePt t="125889" x="4964113" y="3849688"/>
          <p14:tracePt t="125897" x="4970463" y="3824288"/>
          <p14:tracePt t="125906" x="4970463" y="3805238"/>
          <p14:tracePt t="125907" x="4976813" y="3779838"/>
          <p14:tracePt t="125916" x="4976813" y="3748088"/>
          <p14:tracePt t="125922" x="4983163" y="3709988"/>
          <p14:tracePt t="125940" x="4983163" y="3568700"/>
          <p14:tracePt t="125944" x="4983163" y="3505200"/>
          <p14:tracePt t="125952" x="4983163" y="3454400"/>
          <p14:tracePt t="125958" x="4970463" y="3409950"/>
          <p14:tracePt t="125967" x="4970463" y="3365500"/>
          <p14:tracePt t="125971" x="4964113" y="3333750"/>
          <p14:tracePt t="125978" x="4951413" y="3295650"/>
          <p14:tracePt t="125986" x="4945063" y="3257550"/>
          <p14:tracePt t="125995" x="4932363" y="3225800"/>
          <p14:tracePt t="125999" x="4926013" y="3186113"/>
          <p14:tracePt t="126005" x="4913313" y="3160713"/>
          <p14:tracePt t="126012" x="4894263" y="3128963"/>
          <p14:tracePt t="126019" x="4881563" y="3090863"/>
          <p14:tracePt t="126028" x="4868863" y="3065463"/>
          <p14:tracePt t="126035" x="4849813" y="3046413"/>
          <p14:tracePt t="126042" x="4837113" y="3027363"/>
          <p14:tracePt t="126050" x="4818063" y="3001963"/>
          <p14:tracePt t="126053" x="4797425" y="2982913"/>
          <p14:tracePt t="126061" x="4778375" y="2957513"/>
          <p14:tracePt t="126068" x="4752975" y="2925763"/>
          <p14:tracePt t="126075" x="4721225" y="2900363"/>
          <p14:tracePt t="126082" x="4683125" y="2868613"/>
          <p14:tracePt t="126089" x="4645025" y="2843213"/>
          <p14:tracePt t="126096" x="4600575" y="2811463"/>
          <p14:tracePt t="126102" x="4543425" y="2778125"/>
          <p14:tracePt t="126109" x="4460875" y="2727325"/>
          <p14:tracePt t="126119" x="4346575" y="2682875"/>
          <p14:tracePt t="126125" x="4192588" y="2638425"/>
          <p14:tracePt t="126134" x="4090988" y="2613025"/>
          <p14:tracePt t="126142" x="3983038" y="2593975"/>
          <p14:tracePt t="126145" x="3906838" y="2593975"/>
          <p14:tracePt t="126152" x="3841750" y="2593975"/>
          <p14:tracePt t="126159" x="3778250" y="2593975"/>
          <p14:tracePt t="126167" x="3721100" y="2600325"/>
          <p14:tracePt t="126171" x="3670300" y="2619375"/>
          <p14:tracePt t="126179" x="3613150" y="2632075"/>
          <p14:tracePt t="126185" x="3568700" y="2651125"/>
          <p14:tracePt t="126192" x="3549650" y="2663825"/>
          <p14:tracePt t="126200" x="3530600" y="2663825"/>
          <p14:tracePt t="126206" x="3517900" y="2676525"/>
          <p14:tracePt t="126220" x="3517900" y="2682875"/>
          <p14:tracePt t="126226" x="3505200" y="2689225"/>
          <p14:tracePt t="126230" x="3498850" y="2695575"/>
          <p14:tracePt t="126234" x="3486150" y="2701925"/>
          <p14:tracePt t="126241" x="3486150" y="2714625"/>
          <p14:tracePt t="126247" x="3473450" y="2727325"/>
          <p14:tracePt t="126255" x="3460750" y="2752725"/>
          <p14:tracePt t="126261" x="3448050" y="2778125"/>
          <p14:tracePt t="126269" x="3421063" y="2836863"/>
          <p14:tracePt t="126275" x="3389313" y="2900363"/>
          <p14:tracePt t="126283" x="3351213" y="3001963"/>
          <p14:tracePt t="126289" x="3300413" y="3141663"/>
          <p14:tracePt t="126298" x="3268663" y="3289300"/>
          <p14:tracePt t="126303" x="3249613" y="3397250"/>
          <p14:tracePt t="126310" x="3243263" y="3486150"/>
          <p14:tracePt t="126317" x="3236913" y="3536950"/>
          <p14:tracePt t="126324" x="3230563" y="3581400"/>
          <p14:tracePt t="126331" x="3230563" y="3613150"/>
          <p14:tracePt t="126338" x="3230563" y="3632200"/>
          <p14:tracePt t="126345" x="3230563" y="3646488"/>
          <p14:tracePt t="126351" x="3230563" y="3659188"/>
          <p14:tracePt t="126359" x="3230563" y="3678238"/>
          <p14:tracePt t="126366" x="3230563" y="3690938"/>
          <p14:tracePt t="126372" x="3230563" y="3703638"/>
          <p14:tracePt t="126381" x="3236913" y="3716338"/>
          <p14:tracePt t="126386" x="3243263" y="3729038"/>
          <p14:tracePt t="126393" x="3249613" y="3741738"/>
          <p14:tracePt t="126401" x="3255963" y="3741738"/>
          <p14:tracePt t="126409" x="3255963" y="3754438"/>
          <p14:tracePt t="126419" x="3268663" y="3767138"/>
          <p14:tracePt t="126428" x="3294063" y="3786188"/>
          <p14:tracePt t="126434" x="3306763" y="3798888"/>
          <p14:tracePt t="126442" x="3325813" y="3817938"/>
          <p14:tracePt t="126449" x="3344863" y="3830638"/>
          <p14:tracePt t="126455" x="3363913" y="3849688"/>
          <p14:tracePt t="126463" x="3389313" y="3862388"/>
          <p14:tracePt t="126469" x="3408363" y="3875088"/>
          <p14:tracePt t="126476" x="3421063" y="3875088"/>
          <p14:tracePt t="126484" x="3427413" y="3881438"/>
          <p14:tracePt t="126490" x="3435350" y="3887788"/>
          <p14:tracePt t="126500" x="3441700" y="3894138"/>
          <p14:tracePt t="126508" x="3448050" y="3894138"/>
          <p14:tracePt t="126510" x="3454400" y="3894138"/>
          <p14:tracePt t="126518" x="3460750" y="3894138"/>
          <p14:tracePt t="126525" x="3460750" y="3900488"/>
          <p14:tracePt t="126539" x="3467100" y="3900488"/>
          <p14:tracePt t="126545" x="3473450" y="3900488"/>
          <p14:tracePt t="126555" x="3479800" y="3900488"/>
          <p14:tracePt t="126587" x="3486150" y="3894138"/>
          <p14:tracePt t="126596" x="3486150" y="3887788"/>
          <p14:tracePt t="126610" x="3492500" y="3881438"/>
          <p14:tracePt t="126622" x="3492500" y="3875088"/>
          <p14:tracePt t="126638" x="3492500" y="3868738"/>
          <p14:tracePt t="126653" x="3498850" y="3868738"/>
          <p14:tracePt t="126665" x="3505200" y="3868738"/>
          <p14:tracePt t="126677" x="3511550" y="3868738"/>
          <p14:tracePt t="126733" x="3511550" y="3875088"/>
          <p14:tracePt t="126753" x="3511550" y="3881438"/>
          <p14:tracePt t="126781" x="3511550" y="3887788"/>
          <p14:tracePt t="126788" x="3505200" y="3887788"/>
          <p14:tracePt t="126797" x="3498850" y="3887788"/>
          <p14:tracePt t="126808" x="3479800" y="3894138"/>
          <p14:tracePt t="126813" x="3448050" y="3900488"/>
          <p14:tracePt t="126819" x="3389313" y="3906838"/>
          <p14:tracePt t="126823" x="3281363" y="3919538"/>
          <p14:tracePt t="126831" x="3179763" y="3919538"/>
          <p14:tracePt t="126837" x="3097213" y="3913188"/>
          <p14:tracePt t="126844" x="3027363" y="3900488"/>
          <p14:tracePt t="126852" x="2962275" y="3881438"/>
          <p14:tracePt t="126856" x="2905125" y="3856038"/>
          <p14:tracePt t="126865" x="2847975" y="3830638"/>
          <p14:tracePt t="126871" x="2816225" y="3805238"/>
          <p14:tracePt t="126878" x="2778125" y="3767138"/>
          <p14:tracePt t="126886" x="2746375" y="3729038"/>
          <p14:tracePt t="126899" x="2670175" y="3568700"/>
          <p14:tracePt t="126905" x="2632075" y="3448050"/>
          <p14:tracePt t="126912" x="2600325" y="3295650"/>
          <p14:tracePt t="126919" x="2587625" y="3116263"/>
          <p14:tracePt t="126928" x="2600325" y="2855913"/>
          <p14:tracePt t="126938" x="2606675" y="2651125"/>
          <p14:tracePt t="126944" x="2625725" y="2568575"/>
          <p14:tracePt t="126947" x="2663825" y="2466975"/>
          <p14:tracePt t="126954" x="2689225" y="2344738"/>
          <p14:tracePt t="126962" x="2733675" y="2255838"/>
          <p14:tracePt t="126968" x="2784475" y="2128838"/>
          <p14:tracePt t="126975" x="2835275" y="2058988"/>
          <p14:tracePt t="126988" x="2886075" y="2014538"/>
          <p14:tracePt t="126992" x="2924175" y="1963738"/>
          <p14:tracePt t="126997" x="2976563" y="1911350"/>
          <p14:tracePt t="127004" x="3033713" y="1860550"/>
          <p14:tracePt t="127009" x="3090863" y="1809750"/>
          <p14:tracePt t="127016" x="3160713" y="1758950"/>
          <p14:tracePt t="127023" x="3211513" y="1720850"/>
          <p14:tracePt t="127031" x="3268663" y="1676400"/>
          <p14:tracePt t="127037" x="3313113" y="1651000"/>
          <p14:tracePt t="127045" x="3382963" y="1631950"/>
          <p14:tracePt t="127058" x="3421063" y="1606550"/>
          <p14:tracePt t="127063" x="3454400" y="1600200"/>
          <p14:tracePt t="127067" x="3492500" y="1593850"/>
          <p14:tracePt t="127071" x="3530600" y="1593850"/>
          <p14:tracePt t="127078" x="3587750" y="1593850"/>
          <p14:tracePt t="127085" x="3638550" y="1593850"/>
          <p14:tracePt t="127094" x="3695700" y="1593850"/>
          <p14:tracePt t="127102" x="3771900" y="1600200"/>
          <p14:tracePt t="127107" x="3848100" y="1625600"/>
          <p14:tracePt t="127113" x="3944938" y="1657350"/>
          <p14:tracePt t="127120" x="4071938" y="1695450"/>
          <p14:tracePt t="127129" x="4186238" y="1739900"/>
          <p14:tracePt t="127137" x="4262438" y="1784350"/>
          <p14:tracePt t="127143" x="4332288" y="1835150"/>
          <p14:tracePt t="127148" x="4384675" y="1879600"/>
          <p14:tracePt t="127154" x="4435475" y="1917700"/>
          <p14:tracePt t="127161" x="4479925" y="1951038"/>
          <p14:tracePt t="127168" x="4524375" y="2001838"/>
          <p14:tracePt t="127175" x="4556125" y="2046288"/>
          <p14:tracePt t="127183" x="4587875" y="2116138"/>
          <p14:tracePt t="127191" x="4619625" y="2211388"/>
          <p14:tracePt t="127200" x="4670425" y="2359025"/>
          <p14:tracePt t="127208" x="4708525" y="2466975"/>
          <p14:tracePt t="127212" x="4727575" y="2555875"/>
          <p14:tracePt t="127217" x="4746625" y="2632075"/>
          <p14:tracePt t="127225" x="4759325" y="2695575"/>
          <p14:tracePt t="127235" x="4765675" y="2740025"/>
          <p14:tracePt t="127239" x="4778375" y="2784475"/>
          <p14:tracePt t="127246" x="4791075" y="2824163"/>
          <p14:tracePt t="127253" x="4791075" y="2843213"/>
          <p14:tracePt t="127258" x="4797425" y="2849563"/>
          <p14:tracePt t="127266" x="4797425" y="2862263"/>
          <p14:tracePt t="127272" x="4797425" y="2868613"/>
          <p14:tracePt t="127288" x="4797425" y="2874963"/>
          <p14:tracePt t="127303" x="4797425" y="2881313"/>
          <p14:tracePt t="127327" x="4797425" y="2887663"/>
          <p14:tracePt t="127346" x="4797425" y="2894013"/>
          <p14:tracePt t="127366" x="4797425" y="2900363"/>
          <p14:tracePt t="128256" x="4797425" y="2881313"/>
          <p14:tracePt t="128264" x="4797425" y="2836863"/>
          <p14:tracePt t="128270" x="4797425" y="2759075"/>
          <p14:tracePt t="128277" x="4818063" y="2682875"/>
          <p14:tracePt t="128283" x="4843463" y="2562225"/>
          <p14:tracePt t="128290" x="4887913" y="2409825"/>
          <p14:tracePt t="128297" x="4957763" y="2230438"/>
          <p14:tracePt t="128304" x="5027613" y="2084388"/>
          <p14:tracePt t="128314" x="5078413" y="2001838"/>
          <p14:tracePt t="128321" x="5129213" y="1911350"/>
          <p14:tracePt t="128326" x="5205413" y="1778000"/>
          <p14:tracePt t="128332" x="5308600" y="1549400"/>
          <p14:tracePt t="128340" x="5403850" y="1401763"/>
          <p14:tracePt t="128345" x="5454650" y="1312863"/>
          <p14:tracePt t="128353" x="5492750" y="1230313"/>
          <p14:tracePt t="128360" x="5518150" y="1166813"/>
          <p14:tracePt t="128367" x="5537200" y="1116013"/>
          <p14:tracePt t="128373" x="5556250" y="1069975"/>
          <p14:tracePt t="128380" x="5562600" y="1025525"/>
          <p14:tracePt t="128387" x="5568950" y="1000125"/>
          <p14:tracePt t="128394" x="5581650" y="974725"/>
          <p14:tracePt t="128401" x="5581650" y="968375"/>
          <p14:tracePt t="128408" x="5581650" y="955675"/>
          <p14:tracePt t="128416" x="5588000" y="936625"/>
          <p14:tracePt t="128422" x="5588000" y="923925"/>
          <p14:tracePt t="128429" x="5588000" y="904875"/>
          <p14:tracePt t="128436" x="5588000" y="885825"/>
          <p14:tracePt t="128443" x="5588000" y="860425"/>
          <p14:tracePt t="128451" x="5588000" y="847725"/>
          <p14:tracePt t="128457" x="5581650" y="828675"/>
          <p14:tracePt t="128466" x="5568950" y="815975"/>
          <p14:tracePt t="128472" x="5562600" y="809625"/>
          <p14:tracePt t="128481" x="5556250" y="796925"/>
          <p14:tracePt t="128485" x="5543550" y="784225"/>
          <p14:tracePt t="128494" x="5518150" y="777875"/>
          <p14:tracePt t="128499" x="5492750" y="765175"/>
          <p14:tracePt t="128505" x="5429250" y="758825"/>
          <p14:tracePt t="128512" x="5353050" y="746125"/>
          <p14:tracePt t="128519" x="5264150" y="733425"/>
          <p14:tracePt t="128526" x="5180013" y="720725"/>
          <p14:tracePt t="128533" x="5091113" y="714375"/>
          <p14:tracePt t="128540" x="5008563" y="708025"/>
          <p14:tracePt t="128549" x="4926013" y="695325"/>
          <p14:tracePt t="128553" x="4805363" y="688975"/>
          <p14:tracePt t="128560" x="4702175" y="688975"/>
          <p14:tracePt t="128567" x="4568825" y="688975"/>
          <p14:tracePt t="128574" x="4486275" y="708025"/>
          <p14:tracePt t="128581" x="4384675" y="727075"/>
          <p14:tracePt t="128588" x="4300538" y="752475"/>
          <p14:tracePt t="128596" x="4211638" y="784225"/>
          <p14:tracePt t="128602" x="4135438" y="822325"/>
          <p14:tracePt t="128609" x="4059238" y="854075"/>
          <p14:tracePt t="128623" x="3976688" y="892175"/>
          <p14:tracePt t="128626" x="3919538" y="942975"/>
          <p14:tracePt t="128630" x="3867150" y="981075"/>
          <p14:tracePt t="128637" x="3829050" y="1031875"/>
          <p14:tracePt t="128643" x="3790950" y="1077913"/>
          <p14:tracePt t="128651" x="3746500" y="1141413"/>
          <p14:tracePt t="128658" x="3695700" y="1230313"/>
          <p14:tracePt t="128665" x="3638550" y="1344613"/>
          <p14:tracePt t="128671" x="3556000" y="1490663"/>
          <p14:tracePt t="128679" x="3454400" y="1695450"/>
          <p14:tracePt t="128685" x="3363913" y="1879600"/>
          <p14:tracePt t="128692" x="3319463" y="2097088"/>
          <p14:tracePt t="128700" x="3262313" y="2249488"/>
          <p14:tracePt t="128706" x="3224213" y="2365375"/>
          <p14:tracePt t="128715" x="3186113" y="2555875"/>
          <p14:tracePt t="128720" x="3160713" y="2778125"/>
          <p14:tracePt t="128729" x="3141663" y="2919413"/>
          <p14:tracePt t="128741" x="3141663" y="3027363"/>
          <p14:tracePt t="128742" x="3141663" y="3128963"/>
          <p14:tracePt t="128748" x="3148013" y="3295650"/>
          <p14:tracePt t="128754" x="3148013" y="3409950"/>
          <p14:tracePt t="128764" x="3167063" y="3498850"/>
          <p14:tracePt t="128772" x="3173413" y="3600450"/>
          <p14:tracePt t="128775" x="3198813" y="3703638"/>
          <p14:tracePt t="128783" x="3236913" y="3843338"/>
          <p14:tracePt t="128789" x="3275013" y="3951288"/>
          <p14:tracePt t="128797" x="3313113" y="4040188"/>
          <p14:tracePt t="128803" x="3338513" y="4130675"/>
          <p14:tracePt t="128813" x="3370263" y="4225925"/>
          <p14:tracePt t="128822" x="3408363" y="4340225"/>
          <p14:tracePt t="128827" x="3448050" y="4422775"/>
          <p14:tracePt t="128832" x="3492500" y="4506913"/>
          <p14:tracePt t="128838" x="3543300" y="4576763"/>
          <p14:tracePt t="128847" x="3581400" y="4621213"/>
          <p14:tracePt t="128858" x="3670300" y="4710113"/>
          <p14:tracePt t="128867" x="3721100" y="4754563"/>
          <p14:tracePt t="128873" x="3759200" y="4792663"/>
          <p14:tracePt t="128883" x="3816350" y="4824413"/>
          <p14:tracePt t="128888" x="3873500" y="4856163"/>
          <p14:tracePt t="128892" x="3913188" y="4887913"/>
          <p14:tracePt t="128900" x="3951288" y="4900613"/>
          <p14:tracePt t="128906" x="4002088" y="4919663"/>
          <p14:tracePt t="128915" x="4071938" y="4946650"/>
          <p14:tracePt t="128920" x="4135438" y="4953000"/>
          <p14:tracePt t="128930" x="4198938" y="4959350"/>
          <p14:tracePt t="128943" x="4287838" y="4965700"/>
          <p14:tracePt t="128948" x="4325938" y="4965700"/>
          <p14:tracePt t="128957" x="4338638" y="4959350"/>
          <p14:tracePt t="128971" x="4391025" y="4940300"/>
          <p14:tracePt t="128977" x="4416425" y="4926013"/>
          <p14:tracePt t="128984" x="4454525" y="4906963"/>
          <p14:tracePt t="128993" x="4492625" y="4881563"/>
          <p14:tracePt t="129001" x="4524375" y="4856163"/>
          <p14:tracePt t="129003" x="4562475" y="4818063"/>
          <p14:tracePt t="129013" x="4594225" y="4767263"/>
          <p14:tracePt t="129022" x="4632325" y="4722813"/>
          <p14:tracePt t="129024" x="4664075" y="4672013"/>
          <p14:tracePt t="129033" x="4689475" y="4614863"/>
          <p14:tracePt t="129039" x="4702175" y="4570413"/>
          <p14:tracePt t="129047" x="4721225" y="4525963"/>
          <p14:tracePt t="129055" x="4721225" y="4486275"/>
          <p14:tracePt t="129058" x="4727575" y="4441825"/>
          <p14:tracePt t="129070" x="4727575" y="4403725"/>
          <p14:tracePt t="129074" x="4727575" y="4359275"/>
          <p14:tracePt t="129082" x="4708525" y="4302125"/>
          <p14:tracePt t="129087" x="4702175" y="4264025"/>
          <p14:tracePt t="129094" x="4689475" y="4238625"/>
          <p14:tracePt t="129101" x="4676775" y="4213225"/>
          <p14:tracePt t="129107" x="4664075" y="4194175"/>
          <p14:tracePt t="129117" x="4651375" y="4181475"/>
          <p14:tracePt t="129121" x="4625975" y="4162425"/>
          <p14:tracePt t="129129" x="4587875" y="4137025"/>
          <p14:tracePt t="129135" x="4543425" y="4105275"/>
          <p14:tracePt t="129142" x="4473575" y="4073525"/>
          <p14:tracePt t="129150" x="4359275" y="4021138"/>
          <p14:tracePt t="129156" x="4230688" y="3983038"/>
          <p14:tracePt t="129163" x="4021138" y="3944938"/>
          <p14:tracePt t="129170" x="3906838" y="3944938"/>
          <p14:tracePt t="129177" x="3810000" y="3944938"/>
          <p14:tracePt t="129183" x="3740150" y="3963988"/>
          <p14:tracePt t="129191" x="3676650" y="3970338"/>
          <p14:tracePt t="129199" x="3613150" y="3995738"/>
          <p14:tracePt t="129204" x="3562350" y="4014788"/>
          <p14:tracePt t="129213" x="3517900" y="4033838"/>
          <p14:tracePt t="129218" x="3479800" y="4059238"/>
          <p14:tracePt t="129227" x="3460750" y="4079875"/>
          <p14:tracePt t="129235" x="3441700" y="4098925"/>
          <p14:tracePt t="129241" x="3435350" y="4105275"/>
          <p14:tracePt t="129252" x="3421063" y="4124325"/>
          <p14:tracePt t="129255" x="3408363" y="4143375"/>
          <p14:tracePt t="129259" x="3395663" y="4187825"/>
          <p14:tracePt t="129267" x="3376613" y="4251325"/>
          <p14:tracePt t="129275" x="3357563" y="4359275"/>
          <p14:tracePt t="129284" x="3351213" y="4454525"/>
          <p14:tracePt t="129290" x="3351213" y="4525963"/>
          <p14:tracePt t="129294" x="3351213" y="4583113"/>
          <p14:tracePt t="129301" x="3357563" y="4627563"/>
          <p14:tracePt t="129309" x="3370263" y="4684713"/>
          <p14:tracePt t="129315" x="3376613" y="4716463"/>
          <p14:tracePt t="129324" x="3382963" y="4735513"/>
          <p14:tracePt t="129335" x="3395663" y="4760913"/>
          <p14:tracePt t="129344" x="3402013" y="4779963"/>
          <p14:tracePt t="129349" x="3414713" y="4792663"/>
          <p14:tracePt t="129354" x="3427413" y="4811713"/>
          <p14:tracePt t="129357" x="3435350" y="4824413"/>
          <p14:tracePt t="129364" x="3448050" y="4843463"/>
          <p14:tracePt t="129371" x="3454400" y="4843463"/>
          <p14:tracePt t="129377" x="3460750" y="4856163"/>
          <p14:tracePt t="129385" x="3473450" y="4862513"/>
          <p14:tracePt t="129392" x="3486150" y="4868863"/>
          <p14:tracePt t="129399" x="3492500" y="4875213"/>
          <p14:tracePt t="129408" x="3505200" y="4875213"/>
          <p14:tracePt t="129421" x="3549650" y="4875213"/>
          <p14:tracePt t="129425" x="3594100" y="4868863"/>
          <p14:tracePt t="129433" x="3670300" y="4837113"/>
          <p14:tracePt t="129443" x="3822700" y="4741863"/>
          <p14:tracePt t="129447" x="4002088" y="4602163"/>
          <p14:tracePt t="129457" x="4173538" y="4416425"/>
          <p14:tracePt t="129464" x="4237038" y="4321175"/>
          <p14:tracePt t="129470" x="4275138" y="4264025"/>
          <p14:tracePt t="129474" x="4306888" y="4219575"/>
          <p14:tracePt t="129485" x="4325938" y="4162425"/>
          <p14:tracePt t="129491" x="4352925" y="4105275"/>
          <p14:tracePt t="129495" x="4365625" y="4059238"/>
          <p14:tracePt t="129502" x="4384675" y="4014788"/>
          <p14:tracePt t="129512" x="4397375" y="3976688"/>
          <p14:tracePt t="129518" x="4410075" y="3957638"/>
          <p14:tracePt t="129522" x="4416425" y="3938588"/>
          <p14:tracePt t="129535" x="4429125" y="3913188"/>
          <p14:tracePt t="129541" x="4435475" y="3900488"/>
          <p14:tracePt t="129543" x="4435475" y="3881438"/>
          <p14:tracePt t="129551" x="4454525" y="3836988"/>
          <p14:tracePt t="129558" x="4479925" y="3773488"/>
          <p14:tracePt t="129566" x="4518025" y="3684588"/>
          <p14:tracePt t="129571" x="4549775" y="3606800"/>
          <p14:tracePt t="129579" x="4568825" y="3562350"/>
          <p14:tracePt t="129585" x="4581525" y="3530600"/>
          <p14:tracePt t="129592" x="4594225" y="3524250"/>
          <p14:tracePt t="129599" x="4600575" y="3511550"/>
          <p14:tracePt t="129606" x="4600575" y="3505200"/>
          <p14:tracePt t="129615" x="4606925" y="3498850"/>
          <p14:tracePt t="129622" x="4606925" y="3492500"/>
          <p14:tracePt t="129636" x="4613275" y="3486150"/>
          <p14:tracePt t="129658" x="4619625" y="3486150"/>
          <p14:tracePt t="129663" x="4625975" y="3486150"/>
          <p14:tracePt t="129690" x="4632325" y="3486150"/>
          <p14:tracePt t="129699" x="4632325" y="3492500"/>
          <p14:tracePt t="129704" x="4638675" y="3492500"/>
          <p14:tracePt t="129712" x="4638675" y="3505200"/>
          <p14:tracePt t="129717" x="4645025" y="3530600"/>
          <p14:tracePt t="129724" x="4645025" y="3549650"/>
          <p14:tracePt t="129731" x="4645025" y="3575050"/>
          <p14:tracePt t="129741" x="4645025" y="3600450"/>
          <p14:tracePt t="129745" x="4645025" y="3619500"/>
          <p14:tracePt t="129751" x="4632325" y="3646488"/>
          <p14:tracePt t="129763" x="4625975" y="3671888"/>
          <p14:tracePt t="129766" x="4613275" y="3684588"/>
          <p14:tracePt t="129772" x="4594225" y="3709988"/>
          <p14:tracePt t="129784" x="4562475" y="3735388"/>
          <p14:tracePt t="129793" x="4492625" y="3786188"/>
          <p14:tracePt t="129800" x="4422775" y="3817938"/>
          <p14:tracePt t="129807" x="4365625" y="3836988"/>
          <p14:tracePt t="129815" x="4300538" y="3843338"/>
          <p14:tracePt t="129821" x="4217988" y="3849688"/>
          <p14:tracePt t="129828" x="4110038" y="3849688"/>
          <p14:tracePt t="129834" x="4002088" y="3830638"/>
          <p14:tracePt t="129842" x="3919538" y="3817938"/>
          <p14:tracePt t="129849" x="3848100" y="3779838"/>
          <p14:tracePt t="129857" x="3778250" y="3748088"/>
          <p14:tracePt t="129864" x="3721100" y="3703638"/>
          <p14:tracePt t="129869" x="3663950" y="3665538"/>
          <p14:tracePt t="129876" x="3606800" y="3600450"/>
          <p14:tracePt t="129883" x="3543300" y="3530600"/>
          <p14:tracePt t="129898" x="3421063" y="3340100"/>
          <p14:tracePt t="129904" x="3363913" y="3186113"/>
          <p14:tracePt t="129911" x="3300413" y="2906713"/>
          <p14:tracePt t="129918" x="3262313" y="2695575"/>
          <p14:tracePt t="129925" x="3249613" y="2600325"/>
          <p14:tracePt t="129932" x="3236913" y="2505075"/>
          <p14:tracePt t="129941" x="3224213" y="2397125"/>
          <p14:tracePt t="129951" x="3224213" y="2281238"/>
          <p14:tracePt t="129957" x="3224213" y="2185988"/>
          <p14:tracePt t="129961" x="3224213" y="2116138"/>
          <p14:tracePt t="129968" x="3230563" y="2046288"/>
          <p14:tracePt t="129973" x="3243263" y="1963738"/>
          <p14:tracePt t="129989" x="3262313" y="1873250"/>
          <p14:tracePt t="129992" x="3281363" y="1752600"/>
          <p14:tracePt t="129995" x="3306763" y="1625600"/>
          <p14:tracePt t="130001" x="3376613" y="1484313"/>
          <p14:tracePt t="130008" x="3448050" y="1306513"/>
          <p14:tracePt t="130015" x="3543300" y="1084263"/>
          <p14:tracePt t="130024" x="3625850" y="917575"/>
          <p14:tracePt t="130032" x="3714750" y="803275"/>
          <p14:tracePt t="130038" x="3790950" y="708025"/>
          <p14:tracePt t="130042" x="3860800" y="623888"/>
          <p14:tracePt t="130050" x="3925888" y="534988"/>
          <p14:tracePt t="130057" x="3995738" y="465138"/>
          <p14:tracePt t="130064" x="4065588" y="414338"/>
          <p14:tracePt t="130070" x="4122738" y="369888"/>
          <p14:tracePt t="130077" x="4173538" y="350838"/>
          <p14:tracePt t="130084" x="4205288" y="331788"/>
          <p14:tracePt t="130091" x="4243388" y="325438"/>
          <p14:tracePt t="130098" x="4294188" y="319088"/>
          <p14:tracePt t="130105" x="4325938" y="319088"/>
          <p14:tracePt t="130112" x="4384675" y="319088"/>
          <p14:tracePt t="130118" x="4435475" y="319088"/>
          <p14:tracePt t="130126" x="4511675" y="331788"/>
          <p14:tracePt t="130134" x="4632325" y="350838"/>
          <p14:tracePt t="130139" x="4759325" y="376238"/>
          <p14:tracePt t="130148" x="4894263" y="420688"/>
          <p14:tracePt t="130153" x="5021263" y="446088"/>
          <p14:tracePt t="130162" x="5116513" y="484188"/>
          <p14:tracePt t="130174" x="5276850" y="554038"/>
          <p14:tracePt t="130182" x="5321300" y="566738"/>
          <p14:tracePt t="130188" x="5359400" y="592138"/>
          <p14:tracePt t="130195" x="5403850" y="611188"/>
          <p14:tracePt t="130201" x="5441950" y="630238"/>
          <p14:tracePt t="130214" x="5467350" y="650875"/>
          <p14:tracePt t="130220" x="5492750" y="663575"/>
          <p14:tracePt t="130226" x="5511800" y="676275"/>
          <p14:tracePt t="130228" x="5530850" y="695325"/>
          <p14:tracePt t="130237" x="5543550" y="701675"/>
          <p14:tracePt t="130244" x="5556250" y="714375"/>
          <p14:tracePt t="130250" x="5568950" y="733425"/>
          <p14:tracePt t="130258" x="5588000" y="752475"/>
          <p14:tracePt t="130265" x="5607050" y="771525"/>
          <p14:tracePt t="130271" x="5626100" y="796925"/>
          <p14:tracePt t="130278" x="5651500" y="835025"/>
          <p14:tracePt t="130285" x="5664200" y="860425"/>
          <p14:tracePt t="130292" x="5676900" y="898525"/>
          <p14:tracePt t="130299" x="5689600" y="923925"/>
          <p14:tracePt t="130306" x="5702300" y="962025"/>
          <p14:tracePt t="130313" x="5722938" y="993775"/>
          <p14:tracePt t="130320" x="5735638" y="1031875"/>
          <p14:tracePt t="130331" x="5741988" y="1063625"/>
          <p14:tracePt t="130337" x="5754688" y="1116013"/>
          <p14:tracePt t="130344" x="5761038" y="1147763"/>
          <p14:tracePt t="130346" x="5773738" y="1179513"/>
          <p14:tracePt t="130356" x="5786438" y="1217613"/>
          <p14:tracePt t="130363" x="5786438" y="1249363"/>
          <p14:tracePt t="130371" x="5792788" y="1268413"/>
          <p14:tracePt t="130374" x="5792788" y="1281113"/>
          <p14:tracePt t="130383" x="5799138" y="1287463"/>
          <p14:tracePt t="130389" x="5799138" y="1293813"/>
          <p14:tracePt t="130396" x="5799138" y="1300163"/>
          <p14:tracePt t="130410" x="5799138" y="1312863"/>
          <p14:tracePt t="130416" x="5799138" y="1319213"/>
          <p14:tracePt t="130432" x="5805488" y="1331913"/>
          <p14:tracePt t="130436" x="5805488" y="1338263"/>
          <p14:tracePt t="130444" x="5811838" y="1338263"/>
          <p14:tracePt t="130451" x="5811838" y="1350963"/>
          <p14:tracePt t="130458" x="5818188" y="1350963"/>
          <p14:tracePt t="130469" x="5818188" y="1357313"/>
          <p14:tracePt t="130483" x="5818188" y="1363663"/>
          <p14:tracePt t="130487" x="5818188" y="1370013"/>
          <p14:tracePt t="130968" x="5830888" y="1389063"/>
          <p14:tracePt t="130974" x="5856288" y="1414463"/>
          <p14:tracePt t="130982" x="5875338" y="1433513"/>
          <p14:tracePt t="130984" x="5888038" y="1458913"/>
          <p14:tracePt t="130992" x="5907088" y="1484313"/>
          <p14:tracePt t="130999" x="5919788" y="1517650"/>
          <p14:tracePt t="131006" x="5932488" y="1530350"/>
          <p14:tracePt t="131013" x="5951538" y="1543050"/>
          <p14:tracePt t="131019" x="5964238" y="1562100"/>
          <p14:tracePt t="131027" x="5970588" y="1581150"/>
          <p14:tracePt t="131033" x="5983288" y="1593850"/>
          <p14:tracePt t="131043" x="5989638" y="1600200"/>
          <p14:tracePt t="131050" x="5995988" y="1612900"/>
          <p14:tracePt t="131058" x="6002338" y="1619250"/>
          <p14:tracePt t="131062" x="6008688" y="1625600"/>
          <p14:tracePt t="131069" x="6008688" y="1638300"/>
          <p14:tracePt t="131074" x="6015038" y="1651000"/>
          <p14:tracePt t="131089" x="6021388" y="1670050"/>
          <p14:tracePt t="131096" x="6034088" y="1682750"/>
          <p14:tracePt t="131102" x="6040438" y="1689100"/>
          <p14:tracePt t="131109" x="6046788" y="1701800"/>
          <p14:tracePt t="131116" x="6053138" y="1714500"/>
          <p14:tracePt t="131123" x="6059488" y="1727200"/>
          <p14:tracePt t="131131" x="6065838" y="1739900"/>
          <p14:tracePt t="131137" x="6078538" y="1746250"/>
          <p14:tracePt t="131144" x="6091238" y="1758950"/>
          <p14:tracePt t="131151" x="6097588" y="1771650"/>
          <p14:tracePt t="131158" x="6103938" y="1771650"/>
          <p14:tracePt t="131167" x="6116638" y="1778000"/>
          <p14:tracePt t="131172" x="6110288" y="1778000"/>
          <p14:tracePt t="131487" x="6129338" y="1835150"/>
          <p14:tracePt t="131490" x="6142038" y="1898650"/>
          <p14:tracePt t="131497" x="6161088" y="1938338"/>
          <p14:tracePt t="131507" x="6175375" y="1970088"/>
          <p14:tracePt t="131515" x="6188075" y="2001838"/>
          <p14:tracePt t="131522" x="6194425" y="2033588"/>
          <p14:tracePt t="131528" x="6207125" y="2071688"/>
          <p14:tracePt t="131535" x="6226175" y="2116138"/>
          <p14:tracePt t="131539" x="6232525" y="2147888"/>
          <p14:tracePt t="131546" x="6245225" y="2185988"/>
          <p14:tracePt t="131552" x="6251575" y="2217738"/>
          <p14:tracePt t="131559" x="6270625" y="2268538"/>
          <p14:tracePt t="131567" x="6270625" y="2287588"/>
          <p14:tracePt t="131573" x="6276975" y="2312988"/>
          <p14:tracePt t="131581" x="6283325" y="2332038"/>
          <p14:tracePt t="131590" x="6283325" y="2351088"/>
          <p14:tracePt t="131601" x="6289675" y="2378075"/>
          <p14:tracePt t="131608" x="6289675" y="2390775"/>
          <p14:tracePt t="131615" x="6296025" y="2390775"/>
          <p14:tracePt t="131621" x="6296025" y="2397125"/>
          <p14:tracePt t="131629" x="6302375" y="2409825"/>
          <p14:tracePt t="131642" x="6302375" y="2416175"/>
          <p14:tracePt t="131651" x="6308725" y="2428875"/>
          <p14:tracePt t="131668" x="6308725" y="2435225"/>
          <p14:tracePt t="131674" x="6308725" y="2447925"/>
          <p14:tracePt t="131679" x="6315075" y="2447925"/>
          <p14:tracePt t="131688" x="6315075" y="2454275"/>
          <p14:tracePt t="131691" x="6321425" y="2460625"/>
          <p14:tracePt t="132461" x="6321425" y="2536825"/>
          <p14:tracePt t="132469" x="6321425" y="2651125"/>
          <p14:tracePt t="132474" x="6321425" y="2733675"/>
          <p14:tracePt t="132480" x="6321425" y="2811463"/>
          <p14:tracePt t="132487" x="6321425" y="2887663"/>
          <p14:tracePt t="132494" x="6321425" y="2951163"/>
          <p14:tracePt t="132501" x="6321425" y="3014663"/>
          <p14:tracePt t="132508" x="6321425" y="3052763"/>
          <p14:tracePt t="132515" x="6321425" y="3078163"/>
          <p14:tracePt t="132522" x="6321425" y="3097213"/>
          <p14:tracePt t="132533" x="6321425" y="3103563"/>
          <p14:tracePt t="132539" x="6321425" y="3116263"/>
          <p14:tracePt t="132546" x="6321425" y="3128963"/>
          <p14:tracePt t="132556" x="6321425" y="3135313"/>
          <p14:tracePt t="132571" x="6321425" y="3148013"/>
          <p14:tracePt t="132587" x="6321425" y="3154363"/>
          <p14:tracePt t="132601" x="6321425" y="31607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91;p27"/>
          <p:cNvSpPr/>
          <p:nvPr/>
        </p:nvSpPr>
        <p:spPr>
          <a:xfrm>
            <a:off x="7842606" y="464283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392;p27"/>
          <p:cNvSpPr/>
          <p:nvPr/>
        </p:nvSpPr>
        <p:spPr>
          <a:xfrm>
            <a:off x="7842606" y="488516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7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280670" y="407670"/>
            <a:ext cx="7877810" cy="2012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In the state matrix each cell has 8 bits. (a</a:t>
            </a:r>
            <a:r>
              <a:rPr lang="en-US" sz="1600" baseline="-25000"/>
              <a:t>7</a:t>
            </a:r>
            <a:r>
              <a:rPr lang="en-US" sz="1600"/>
              <a:t> a</a:t>
            </a:r>
            <a:r>
              <a:rPr lang="en-US" sz="1600" baseline="-25000"/>
              <a:t>6</a:t>
            </a:r>
            <a:r>
              <a:rPr lang="en-US" sz="1600"/>
              <a:t> a</a:t>
            </a:r>
            <a:r>
              <a:rPr lang="en-US" sz="1600" baseline="-25000"/>
              <a:t>5</a:t>
            </a:r>
            <a:r>
              <a:rPr lang="en-US" sz="1600"/>
              <a:t> a</a:t>
            </a:r>
            <a:r>
              <a:rPr lang="en-US" sz="1600" baseline="-25000"/>
              <a:t>4</a:t>
            </a:r>
            <a:r>
              <a:rPr lang="en-US" sz="1600"/>
              <a:t>…..  a</a:t>
            </a:r>
            <a:r>
              <a:rPr lang="en-US" sz="1600" baseline="-25000"/>
              <a:t>0</a:t>
            </a:r>
            <a:r>
              <a:rPr lang="en-US" sz="160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Step 1 : Divide it into two parts i.e.., a</a:t>
            </a:r>
            <a:r>
              <a:rPr lang="en-US" sz="1600" baseline="-25000"/>
              <a:t>7</a:t>
            </a:r>
            <a:r>
              <a:rPr lang="en-US" sz="1600"/>
              <a:t> to a</a:t>
            </a:r>
            <a:r>
              <a:rPr lang="en-US" sz="1600" baseline="-25000"/>
              <a:t>4</a:t>
            </a:r>
            <a:r>
              <a:rPr lang="en-US" sz="1600"/>
              <a:t>(let say x) and a</a:t>
            </a:r>
            <a:r>
              <a:rPr lang="en-US" sz="1600" baseline="-25000"/>
              <a:t>3</a:t>
            </a:r>
            <a:r>
              <a:rPr lang="en-US" sz="1600"/>
              <a:t> to a</a:t>
            </a:r>
            <a:r>
              <a:rPr lang="en-US" sz="1600" baseline="-25000"/>
              <a:t>0</a:t>
            </a:r>
            <a:r>
              <a:rPr lang="en-US" sz="1600"/>
              <a:t>(let say y). The first four bits (a</a:t>
            </a:r>
            <a:r>
              <a:rPr lang="en-US" sz="1600" baseline="-25000"/>
              <a:t>7</a:t>
            </a:r>
            <a:r>
              <a:rPr lang="en-US" sz="1600"/>
              <a:t>-a</a:t>
            </a:r>
            <a:r>
              <a:rPr lang="en-US" sz="1600" baseline="-25000"/>
              <a:t>4</a:t>
            </a:r>
            <a:r>
              <a:rPr lang="en-US" sz="1600"/>
              <a:t>) represents the row number whereas the other four bits(a</a:t>
            </a:r>
            <a:r>
              <a:rPr lang="en-US" sz="1600" baseline="-25000"/>
              <a:t>3</a:t>
            </a:r>
            <a:r>
              <a:rPr lang="en-US" sz="1600"/>
              <a:t>-a</a:t>
            </a:r>
            <a:r>
              <a:rPr lang="en-US" sz="1600" baseline="-25000"/>
              <a:t>0</a:t>
            </a:r>
            <a:r>
              <a:rPr lang="en-US" sz="1600"/>
              <a:t>) represent the column number in S-box.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&gt; Step 2 : Replace each cell of state matrix with the corresponding S-box cell.</a:t>
            </a:r>
          </a:p>
        </p:txBody>
      </p:sp>
      <p:sp>
        <p:nvSpPr>
          <p:cNvPr id="2" name="Google Shape;296;p26"/>
          <p:cNvSpPr txBox="1">
            <a:spLocks noGrp="1"/>
          </p:cNvSpPr>
          <p:nvPr>
            <p:ph type="ctrTitle"/>
          </p:nvPr>
        </p:nvSpPr>
        <p:spPr>
          <a:xfrm>
            <a:off x="6350635" y="194945"/>
            <a:ext cx="2535555" cy="370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Substitute bytes</a:t>
            </a:r>
          </a:p>
        </p:txBody>
      </p:sp>
      <p:cxnSp>
        <p:nvCxnSpPr>
          <p:cNvPr id="5" name="Google Shape;298;p26"/>
          <p:cNvCxnSpPr/>
          <p:nvPr/>
        </p:nvCxnSpPr>
        <p:spPr>
          <a:xfrm>
            <a:off x="6373495" y="554990"/>
            <a:ext cx="2512695" cy="1079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320px-AES-SubBytes.sv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6905" y="2571750"/>
            <a:ext cx="4658995" cy="241681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707130" y="3507740"/>
            <a:ext cx="1007745" cy="0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73CAEEB-3E97-4D21-9993-376295068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15"/>
    </mc:Choice>
    <mc:Fallback xmlns="">
      <p:transition spd="slow" advTm="40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8" x="6321425" y="3128963"/>
          <p14:tracePt t="1226" x="6334125" y="3071813"/>
          <p14:tracePt t="1230" x="6353175" y="3014663"/>
          <p14:tracePt t="1240" x="6365875" y="2951163"/>
          <p14:tracePt t="1246" x="6403975" y="2855913"/>
          <p14:tracePt t="1252" x="6442075" y="2740025"/>
          <p14:tracePt t="1258" x="6467475" y="2613025"/>
          <p14:tracePt t="1264" x="6505575" y="2530475"/>
          <p14:tracePt t="1271" x="6530975" y="2460625"/>
          <p14:tracePt t="1278" x="6556375" y="2416175"/>
          <p14:tracePt t="1285" x="6575425" y="2359025"/>
          <p14:tracePt t="1293" x="6600825" y="2300288"/>
          <p14:tracePt t="1299" x="6626225" y="2224088"/>
          <p14:tracePt t="1306" x="6646863" y="2147888"/>
          <p14:tracePt t="1313" x="6672263" y="2078038"/>
          <p14:tracePt t="1323" x="6684963" y="2014538"/>
          <p14:tracePt t="1334" x="6735763" y="1879600"/>
          <p14:tracePt t="1341" x="6761163" y="1803400"/>
          <p14:tracePt t="1347" x="6786563" y="1708150"/>
          <p14:tracePt t="1355" x="6824663" y="1593850"/>
          <p14:tracePt t="1361" x="6862763" y="1497013"/>
          <p14:tracePt t="1369" x="6907213" y="1401763"/>
          <p14:tracePt t="1381" x="6964363" y="1268413"/>
          <p14:tracePt t="1387" x="7027863" y="1128713"/>
          <p14:tracePt t="1392" x="7105650" y="942975"/>
          <p14:tracePt t="1398" x="7169150" y="803275"/>
          <p14:tracePt t="1403" x="7219950" y="727075"/>
          <p14:tracePt t="1410" x="7258050" y="636588"/>
          <p14:tracePt t="1419" x="7296150" y="579438"/>
          <p14:tracePt t="1426" x="7315200" y="515938"/>
          <p14:tracePt t="1434" x="7340600" y="465138"/>
          <p14:tracePt t="1438" x="7366000" y="407988"/>
          <p14:tracePt t="1445" x="7378700" y="376238"/>
          <p14:tracePt t="1452" x="7391400" y="344488"/>
          <p14:tracePt t="1460" x="7404100" y="319088"/>
          <p14:tracePt t="1465" x="7416800" y="300038"/>
          <p14:tracePt t="1472" x="7429500" y="280988"/>
          <p14:tracePt t="1479" x="7435850" y="261938"/>
          <p14:tracePt t="1488" x="7442200" y="249238"/>
          <p14:tracePt t="1499" x="7442200" y="230188"/>
          <p14:tracePt t="1504" x="7448550" y="217488"/>
          <p14:tracePt t="1507" x="7454900" y="203200"/>
          <p14:tracePt t="1514" x="7461250" y="190500"/>
          <p14:tracePt t="1521" x="7467600" y="177800"/>
          <p14:tracePt t="1531" x="7473950" y="165100"/>
          <p14:tracePt t="1537" x="7480300" y="152400"/>
          <p14:tracePt t="1541" x="7480300" y="139700"/>
          <p14:tracePt t="1549" x="7486650" y="133350"/>
          <p14:tracePt t="1555" x="7486650" y="127000"/>
          <p14:tracePt t="1562" x="7486650" y="120650"/>
          <p14:tracePt t="1575" x="7486650" y="114300"/>
          <p14:tracePt t="1578" x="7486650" y="107950"/>
          <p14:tracePt t="1582" x="7486650" y="101600"/>
          <p14:tracePt t="1597" x="7486650" y="95250"/>
          <p14:tracePt t="1604" x="7486650" y="88900"/>
          <p14:tracePt t="1611" x="7486650" y="82550"/>
          <p14:tracePt t="1620" x="7480300" y="82550"/>
          <p14:tracePt t="1634" x="7473950" y="82550"/>
          <p14:tracePt t="1640" x="7473950" y="76200"/>
          <p14:tracePt t="1654" x="7467600" y="76200"/>
          <p14:tracePt t="1659" x="7461250" y="76200"/>
          <p14:tracePt t="1674" x="7454900" y="76200"/>
          <p14:tracePt t="1680" x="7448550" y="76200"/>
          <p14:tracePt t="1687" x="7442200" y="76200"/>
          <p14:tracePt t="1694" x="7435850" y="76200"/>
          <p14:tracePt t="1701" x="7423150" y="76200"/>
          <p14:tracePt t="1712" x="7416800" y="76200"/>
          <p14:tracePt t="1719" x="7404100" y="82550"/>
          <p14:tracePt t="1722" x="7385050" y="88900"/>
          <p14:tracePt t="1728" x="7359650" y="95250"/>
          <p14:tracePt t="1735" x="7334250" y="107950"/>
          <p14:tracePt t="1743" x="7289800" y="120650"/>
          <p14:tracePt t="1750" x="7232650" y="152400"/>
          <p14:tracePt t="1759" x="7156450" y="190500"/>
          <p14:tracePt t="1769" x="7085013" y="230188"/>
          <p14:tracePt t="1773" x="7015163" y="268288"/>
          <p14:tracePt t="1780" x="6958013" y="293688"/>
          <p14:tracePt t="1784" x="6926263" y="312738"/>
          <p14:tracePt t="1792" x="6900863" y="325438"/>
          <p14:tracePt t="1798" x="6881813" y="338138"/>
          <p14:tracePt t="1808" x="6862763" y="344488"/>
          <p14:tracePt t="1817" x="6843713" y="350838"/>
          <p14:tracePt t="1818" x="6824663" y="363538"/>
          <p14:tracePt t="1830" x="6811963" y="369888"/>
          <p14:tracePt t="1834" x="6799263" y="369888"/>
          <p14:tracePt t="1839" x="6780213" y="382588"/>
          <p14:tracePt t="1846" x="6767513" y="388938"/>
          <p14:tracePt t="1853" x="6754813" y="395288"/>
          <p14:tracePt t="1870" x="6716713" y="420688"/>
          <p14:tracePt t="1874" x="6697663" y="433388"/>
          <p14:tracePt t="1881" x="6684963" y="439738"/>
          <p14:tracePt t="1888" x="6665913" y="446088"/>
          <p14:tracePt t="1895" x="6653213" y="458788"/>
          <p14:tracePt t="1902" x="6640513" y="465138"/>
          <p14:tracePt t="1908" x="6626225" y="477838"/>
          <p14:tracePt t="1916" x="6619875" y="490538"/>
          <p14:tracePt t="1923" x="6607175" y="496888"/>
          <p14:tracePt t="1930" x="6600825" y="496888"/>
          <p14:tracePt t="1936" x="6594475" y="503238"/>
          <p14:tracePt t="1944" x="6594475" y="509588"/>
          <p14:tracePt t="1950" x="6588125" y="509588"/>
          <p14:tracePt t="1957" x="6581775" y="509588"/>
          <p14:tracePt t="1967" x="6581775" y="515938"/>
          <p14:tracePt t="1973" x="6575425" y="522288"/>
          <p14:tracePt t="1981" x="6569075" y="528638"/>
          <p14:tracePt t="1986" x="6562725" y="528638"/>
          <p14:tracePt t="2000" x="6562725" y="534988"/>
          <p14:tracePt t="2020" x="6556375" y="541338"/>
          <p14:tracePt t="2394" x="6550025" y="541338"/>
          <p14:tracePt t="2409" x="6556375" y="541338"/>
          <p14:tracePt t="2791" x="6480175" y="560388"/>
          <p14:tracePt t="2801" x="6378575" y="566738"/>
          <p14:tracePt t="2802" x="6283325" y="585788"/>
          <p14:tracePt t="2808" x="6142038" y="604838"/>
          <p14:tracePt t="2818" x="5995988" y="636588"/>
          <p14:tracePt t="2825" x="5888038" y="650875"/>
          <p14:tracePt t="2832" x="5805488" y="663575"/>
          <p14:tracePt t="2837" x="5716588" y="688975"/>
          <p14:tracePt t="2844" x="5632450" y="695325"/>
          <p14:tracePt t="2850" x="5524500" y="714375"/>
          <p14:tracePt t="2857" x="5410200" y="720725"/>
          <p14:tracePt t="2864" x="5264150" y="733425"/>
          <p14:tracePt t="2879" x="4995863" y="746125"/>
          <p14:tracePt t="2885" x="4856163" y="752475"/>
          <p14:tracePt t="2892" x="4746625" y="752475"/>
          <p14:tracePt t="2899" x="4651375" y="758825"/>
          <p14:tracePt t="2908" x="4549775" y="771525"/>
          <p14:tracePt t="2914" x="4454525" y="777875"/>
          <p14:tracePt t="2921" x="4359275" y="790575"/>
          <p14:tracePt t="2926" x="4262438" y="796925"/>
          <p14:tracePt t="2933" x="4186238" y="803275"/>
          <p14:tracePt t="2940" x="4122738" y="815975"/>
          <p14:tracePt t="2949" x="4052888" y="822325"/>
          <p14:tracePt t="2957" x="4021138" y="828675"/>
          <p14:tracePt t="2964" x="3995738" y="835025"/>
          <p14:tracePt t="2968" x="3970338" y="835025"/>
          <p14:tracePt t="2974" x="3963988" y="835025"/>
          <p14:tracePt t="2982" x="3951288" y="835025"/>
          <p14:tracePt t="2989" x="3944938" y="835025"/>
          <p14:tracePt t="2998" x="3938588" y="835025"/>
          <p14:tracePt t="3005" x="3932238" y="835025"/>
          <p14:tracePt t="3017" x="3925888" y="835025"/>
          <p14:tracePt t="3338" x="3835400" y="835025"/>
          <p14:tracePt t="3347" x="3708400" y="835025"/>
          <p14:tracePt t="3353" x="3594100" y="835025"/>
          <p14:tracePt t="3358" x="3479800" y="835025"/>
          <p14:tracePt t="3365" x="3357563" y="835025"/>
          <p14:tracePt t="3370" x="3268663" y="835025"/>
          <p14:tracePt t="3382" x="3160713" y="841375"/>
          <p14:tracePt t="3386" x="3071813" y="854075"/>
          <p14:tracePt t="3390" x="3001963" y="854075"/>
          <p14:tracePt t="3398" x="2924175" y="860425"/>
          <p14:tracePt t="3404" x="2873375" y="860425"/>
          <p14:tracePt t="3411" x="2816225" y="860425"/>
          <p14:tracePt t="3418" x="2771775" y="866775"/>
          <p14:tracePt t="3426" x="2708275" y="866775"/>
          <p14:tracePt t="3432" x="2632075" y="873125"/>
          <p14:tracePt t="3439" x="2568575" y="885825"/>
          <p14:tracePt t="3445" x="2517775" y="892175"/>
          <p14:tracePt t="3455" x="2459038" y="898525"/>
          <p14:tracePt t="3463" x="2401888" y="904875"/>
          <p14:tracePt t="3469" x="2357438" y="911225"/>
          <p14:tracePt t="3474" x="2306638" y="923925"/>
          <p14:tracePt t="3480" x="2262188" y="930275"/>
          <p14:tracePt t="3488" x="2217738" y="930275"/>
          <p14:tracePt t="3494" x="2173288" y="936625"/>
          <p14:tracePt t="3501" x="2128838" y="936625"/>
          <p14:tracePt t="3508" x="2078038" y="936625"/>
          <p14:tracePt t="3515" x="2044700" y="936625"/>
          <p14:tracePt t="3522" x="2000250" y="942975"/>
          <p14:tracePt t="3529" x="1962150" y="942975"/>
          <p14:tracePt t="3536" x="1943100" y="949325"/>
          <p14:tracePt t="3546" x="1905000" y="949325"/>
          <p14:tracePt t="3551" x="1885950" y="955675"/>
          <p14:tracePt t="3559" x="1841500" y="955675"/>
          <p14:tracePt t="3565" x="1803400" y="962025"/>
          <p14:tracePt t="3573" x="1771650" y="968375"/>
          <p14:tracePt t="3577" x="1739900" y="968375"/>
          <p14:tracePt t="3584" x="1714500" y="974725"/>
          <p14:tracePt t="3593" x="1689100" y="974725"/>
          <p14:tracePt t="3598" x="1663700" y="981075"/>
          <p14:tracePt t="3606" x="1651000" y="981075"/>
          <p14:tracePt t="3612" x="1638300" y="981075"/>
          <p14:tracePt t="3621" x="1625600" y="981075"/>
          <p14:tracePt t="3634" x="1606550" y="981075"/>
          <p14:tracePt t="3642" x="1598613" y="981075"/>
          <p14:tracePt t="3647" x="1585913" y="981075"/>
          <p14:tracePt t="3654" x="1573213" y="981075"/>
          <p14:tracePt t="3668" x="1560513" y="981075"/>
          <p14:tracePt t="3675" x="1554163" y="981075"/>
          <p14:tracePt t="3681" x="1547813" y="981075"/>
          <p14:tracePt t="3688" x="1541463" y="981075"/>
          <p14:tracePt t="3695" x="1535113" y="981075"/>
          <p14:tracePt t="3702" x="1528763" y="981075"/>
          <p14:tracePt t="3713" x="1522413" y="981075"/>
          <p14:tracePt t="3726" x="1516063" y="981075"/>
          <p14:tracePt t="3733" x="1509713" y="981075"/>
          <p14:tracePt t="3739" x="1503363" y="981075"/>
          <p14:tracePt t="3857" x="1509713" y="981075"/>
          <p14:tracePt t="3880" x="1516063" y="981075"/>
          <p14:tracePt t="3904" x="1522413" y="981075"/>
          <p14:tracePt t="3924" x="1528763" y="981075"/>
          <p14:tracePt t="3954" x="1535113" y="981075"/>
          <p14:tracePt t="3990" x="1541463" y="981075"/>
          <p14:tracePt t="4287" x="1535113" y="981075"/>
          <p14:tracePt t="4324" x="1535113" y="974725"/>
          <p14:tracePt t="4340" x="1535113" y="968375"/>
          <p14:tracePt t="4367" x="1535113" y="962025"/>
          <p14:tracePt t="4390" x="1535113" y="955675"/>
          <p14:tracePt t="4418" x="1535113" y="949325"/>
          <p14:tracePt t="4439" x="1535113" y="942975"/>
          <p14:tracePt t="4453" x="1535113" y="936625"/>
          <p14:tracePt t="4930" x="1535113" y="930275"/>
          <p14:tracePt t="4944" x="1535113" y="923925"/>
          <p14:tracePt t="4971" x="1535113" y="917575"/>
          <p14:tracePt t="4993" x="1535113" y="911225"/>
          <p14:tracePt t="5004" x="1535113" y="904875"/>
          <p14:tracePt t="5018" x="1541463" y="904875"/>
          <p14:tracePt t="5041" x="1547813" y="898525"/>
          <p14:tracePt t="5066" x="1554163" y="898525"/>
          <p14:tracePt t="5080" x="1560513" y="898525"/>
          <p14:tracePt t="5189" x="1560513" y="892175"/>
          <p14:tracePt t="5435" x="1573213" y="892175"/>
          <p14:tracePt t="5444" x="1566863" y="892175"/>
          <p14:tracePt t="5461" x="1560513" y="892175"/>
          <p14:tracePt t="7402" x="1625600" y="892175"/>
          <p14:tracePt t="7411" x="1676400" y="892175"/>
          <p14:tracePt t="7417" x="1720850" y="892175"/>
          <p14:tracePt t="7424" x="1752600" y="892175"/>
          <p14:tracePt t="7427" x="1784350" y="892175"/>
          <p14:tracePt t="7435" x="1803400" y="892175"/>
          <p14:tracePt t="7447" x="1822450" y="892175"/>
          <p14:tracePt t="7452" x="1841500" y="892175"/>
          <p14:tracePt t="7456" x="1860550" y="892175"/>
          <p14:tracePt t="7463" x="1873250" y="892175"/>
          <p14:tracePt t="7469" x="1898650" y="892175"/>
          <p14:tracePt t="7476" x="1930400" y="892175"/>
          <p14:tracePt t="7483" x="1974850" y="885825"/>
          <p14:tracePt t="7490" x="2051050" y="879475"/>
          <p14:tracePt t="7499" x="2141538" y="866775"/>
          <p14:tracePt t="7507" x="2236788" y="860425"/>
          <p14:tracePt t="7511" x="2332038" y="854075"/>
          <p14:tracePt t="7518" x="2376488" y="854075"/>
          <p14:tracePt t="7527" x="2395538" y="854075"/>
          <p14:tracePt t="7531" x="2414588" y="854075"/>
          <p14:tracePt t="7539" x="2427288" y="854075"/>
          <p14:tracePt t="7555" x="2439988" y="847725"/>
          <p14:tracePt t="7563" x="2446338" y="847725"/>
          <p14:tracePt t="7576" x="2452688" y="847725"/>
          <p14:tracePt t="7583" x="2459038" y="847725"/>
          <p14:tracePt t="7587" x="2459038" y="841375"/>
          <p14:tracePt t="7594" x="2465388" y="841375"/>
          <p14:tracePt t="7602" x="2478088" y="841375"/>
          <p14:tracePt t="7613" x="2478088" y="835025"/>
          <p14:tracePt t="7617" x="2497138" y="835025"/>
          <p14:tracePt t="7622" x="2509838" y="828675"/>
          <p14:tracePt t="7629" x="2536825" y="828675"/>
          <p14:tracePt t="7635" x="2562225" y="828675"/>
          <p14:tracePt t="7642" x="2581275" y="828675"/>
          <p14:tracePt t="7649" x="2600325" y="828675"/>
          <p14:tracePt t="7657" x="2613025" y="828675"/>
          <p14:tracePt t="7663" x="2625725" y="828675"/>
          <p14:tracePt t="7670" x="2632075" y="828675"/>
          <p14:tracePt t="7678" x="2644775" y="828675"/>
          <p14:tracePt t="7692" x="2657475" y="828675"/>
          <p14:tracePt t="7697" x="2670175" y="828675"/>
          <p14:tracePt t="7705" x="2676525" y="828675"/>
          <p14:tracePt t="7712" x="2689225" y="828675"/>
          <p14:tracePt t="7721" x="2695575" y="828675"/>
          <p14:tracePt t="7730" x="2714625" y="828675"/>
          <p14:tracePt t="7735" x="2733675" y="828675"/>
          <p14:tracePt t="7739" x="2746375" y="828675"/>
          <p14:tracePt t="7746" x="2765425" y="828675"/>
          <p14:tracePt t="7753" x="2790825" y="828675"/>
          <p14:tracePt t="7760" x="2822575" y="828675"/>
          <p14:tracePt t="7767" x="2854325" y="828675"/>
          <p14:tracePt t="7774" x="2886075" y="828675"/>
          <p14:tracePt t="7781" x="2930525" y="828675"/>
          <p14:tracePt t="7788" x="2989263" y="841375"/>
          <p14:tracePt t="7795" x="3052763" y="841375"/>
          <p14:tracePt t="7802" x="3116263" y="841375"/>
          <p14:tracePt t="7813" x="3198813" y="835025"/>
          <p14:tracePt t="7821" x="3275013" y="835025"/>
          <p14:tracePt t="7825" x="3325813" y="828675"/>
          <p14:tracePt t="7831" x="3370263" y="828675"/>
          <p14:tracePt t="7837" x="3402013" y="828675"/>
          <p14:tracePt t="7843" x="3427413" y="822325"/>
          <p14:tracePt t="7850" x="3448050" y="822325"/>
          <p14:tracePt t="7858" x="3454400" y="815975"/>
          <p14:tracePt t="7864" x="3460750" y="815975"/>
          <p14:tracePt t="7877" x="3467100" y="815975"/>
          <p14:tracePt t="7884" x="3473450" y="815975"/>
          <p14:tracePt t="7908" x="3479800" y="815975"/>
          <p14:tracePt t="8303" x="3492500" y="815975"/>
          <p14:tracePt t="8311" x="3505200" y="822325"/>
          <p14:tracePt t="8317" x="3524250" y="835025"/>
          <p14:tracePt t="8326" x="3536950" y="847725"/>
          <p14:tracePt t="8332" x="3556000" y="860425"/>
          <p14:tracePt t="8334" x="3562350" y="866775"/>
          <p14:tracePt t="8345" x="3575050" y="866775"/>
          <p14:tracePt t="8352" x="3587750" y="879475"/>
          <p14:tracePt t="8355" x="3587750" y="885825"/>
          <p14:tracePt t="8362" x="3600450" y="892175"/>
          <p14:tracePt t="8370" x="3606800" y="898525"/>
          <p14:tracePt t="8376" x="3613150" y="911225"/>
          <p14:tracePt t="8383" x="3619500" y="917575"/>
          <p14:tracePt t="8396" x="3625850" y="930275"/>
          <p14:tracePt t="8405" x="3638550" y="949325"/>
          <p14:tracePt t="8411" x="3651250" y="968375"/>
          <p14:tracePt t="8418" x="3657600" y="974725"/>
          <p14:tracePt t="8426" x="3657600" y="981075"/>
          <p14:tracePt t="8434" x="3657600" y="987425"/>
          <p14:tracePt t="8441" x="3657600" y="993775"/>
          <p14:tracePt t="8449" x="3663950" y="1000125"/>
          <p14:tracePt t="8454" x="3663950" y="1012825"/>
          <p14:tracePt t="8459" x="3670300" y="1019175"/>
          <p14:tracePt t="8469" x="3670300" y="1025525"/>
          <p14:tracePt t="8476" x="3670300" y="1038225"/>
          <p14:tracePt t="8482" x="3676650" y="1044575"/>
          <p14:tracePt t="8489" x="3676650" y="1050925"/>
          <p14:tracePt t="8494" x="3676650" y="1057275"/>
          <p14:tracePt t="8502" x="3676650" y="1063625"/>
          <p14:tracePt t="9085" x="3657600" y="1063625"/>
          <p14:tracePt t="9091" x="3638550" y="1063625"/>
          <p14:tracePt t="9099" x="3613150" y="1063625"/>
          <p14:tracePt t="9107" x="3594100" y="1063625"/>
          <p14:tracePt t="9114" x="3587750" y="1063625"/>
          <p14:tracePt t="9117" x="3575050" y="1063625"/>
          <p14:tracePt t="9132" x="3556000" y="1063625"/>
          <p14:tracePt t="9138" x="3543300" y="1063625"/>
          <p14:tracePt t="9145" x="3536950" y="1063625"/>
          <p14:tracePt t="9152" x="3530600" y="1063625"/>
          <p14:tracePt t="9164" x="3517900" y="1063625"/>
          <p14:tracePt t="9168" x="3511550" y="1063625"/>
          <p14:tracePt t="9175" x="3498850" y="1063625"/>
          <p14:tracePt t="9180" x="3486150" y="1063625"/>
          <p14:tracePt t="9188" x="3479800" y="1063625"/>
          <p14:tracePt t="9195" x="3473450" y="1057275"/>
          <p14:tracePt t="9203" x="3467100" y="1050925"/>
          <p14:tracePt t="9214" x="3460750" y="1050925"/>
          <p14:tracePt t="9221" x="3454400" y="1050925"/>
          <p14:tracePt t="9228" x="3448050" y="1044575"/>
          <p14:tracePt t="9242" x="3448050" y="1038225"/>
          <p14:tracePt t="9270" x="3448050" y="1031875"/>
          <p14:tracePt t="9277" x="3448050" y="1025525"/>
          <p14:tracePt t="9284" x="3467100" y="1019175"/>
          <p14:tracePt t="9291" x="3492500" y="1006475"/>
          <p14:tracePt t="9297" x="3530600" y="993775"/>
          <p14:tracePt t="9307" x="3575050" y="987425"/>
          <p14:tracePt t="9320" x="3651250" y="968375"/>
          <p14:tracePt t="9327" x="3689350" y="962025"/>
          <p14:tracePt t="9332" x="3721100" y="955675"/>
          <p14:tracePt t="9343" x="3746500" y="949325"/>
          <p14:tracePt t="9350" x="3759200" y="949325"/>
          <p14:tracePt t="9353" x="3790950" y="949325"/>
          <p14:tracePt t="9363" x="3816350" y="942975"/>
          <p14:tracePt t="9367" x="3841750" y="942975"/>
          <p14:tracePt t="9374" x="3867150" y="942975"/>
          <p14:tracePt t="9380" x="3873500" y="942975"/>
          <p14:tracePt t="9387" x="3894138" y="942975"/>
          <p14:tracePt t="9394" x="3906838" y="942975"/>
          <p14:tracePt t="9401" x="3913188" y="942975"/>
          <p14:tracePt t="9410" x="3925888" y="942975"/>
          <p14:tracePt t="9414" x="3932238" y="942975"/>
          <p14:tracePt t="9422" x="3938588" y="942975"/>
          <p14:tracePt t="9429" x="3951288" y="942975"/>
          <p14:tracePt t="9436" x="3957638" y="942975"/>
          <p14:tracePt t="9443" x="3963988" y="942975"/>
          <p14:tracePt t="9450" x="3976688" y="942975"/>
          <p14:tracePt t="9464" x="3989388" y="942975"/>
          <p14:tracePt t="9478" x="3995738" y="942975"/>
          <p14:tracePt t="9485" x="4008438" y="942975"/>
          <p14:tracePt t="9498" x="4014788" y="942975"/>
          <p14:tracePt t="9505" x="4027488" y="936625"/>
          <p14:tracePt t="9512" x="4033838" y="936625"/>
          <p14:tracePt t="9519" x="4040188" y="930275"/>
          <p14:tracePt t="9527" x="4046538" y="930275"/>
          <p14:tracePt t="9533" x="4059238" y="930275"/>
          <p14:tracePt t="9539" x="4065588" y="923925"/>
          <p14:tracePt t="9547" x="4071938" y="923925"/>
          <p14:tracePt t="9554" x="4084638" y="917575"/>
          <p14:tracePt t="9561" x="4097338" y="917575"/>
          <p14:tracePt t="9576" x="4110038" y="917575"/>
          <p14:tracePt t="9581" x="4116388" y="917575"/>
          <p14:tracePt t="9601" x="4129088" y="917575"/>
          <p14:tracePt t="9616" x="4135438" y="917575"/>
          <p14:tracePt t="9623" x="4141788" y="917575"/>
          <p14:tracePt t="9637" x="4148138" y="917575"/>
          <p14:tracePt t="9665" x="4154488" y="917575"/>
          <p14:tracePt t="9708" x="4154488" y="911225"/>
          <p14:tracePt t="9728" x="4154488" y="904875"/>
          <p14:tracePt t="9771" x="4154488" y="898525"/>
          <p14:tracePt t="9782" x="4154488" y="892175"/>
          <p14:tracePt t="9796" x="4154488" y="885825"/>
          <p14:tracePt t="9817" x="4154488" y="879475"/>
          <p14:tracePt t="9826" x="4154488" y="873125"/>
          <p14:tracePt t="9840" x="4154488" y="866775"/>
          <p14:tracePt t="9845" x="4154488" y="860425"/>
          <p14:tracePt t="9851" x="4154488" y="854075"/>
          <p14:tracePt t="9872" x="4154488" y="841375"/>
          <p14:tracePt t="9886" x="4148138" y="835025"/>
          <p14:tracePt t="9892" x="4148138" y="822325"/>
          <p14:tracePt t="9907" x="4141788" y="815975"/>
          <p14:tracePt t="9913" x="4141788" y="803275"/>
          <p14:tracePt t="9921" x="4135438" y="803275"/>
          <p14:tracePt t="9932" x="4135438" y="790575"/>
          <p14:tracePt t="9939" x="4135438" y="784225"/>
          <p14:tracePt t="9941" x="4135438" y="777875"/>
          <p14:tracePt t="9948" x="4129088" y="765175"/>
          <p14:tracePt t="9955" x="4129088" y="758825"/>
          <p14:tracePt t="9962" x="4129088" y="752475"/>
          <p14:tracePt t="9970" x="4122738" y="739775"/>
          <p14:tracePt t="9983" x="4116388" y="733425"/>
          <p14:tracePt t="9993" x="4116388" y="720725"/>
          <p14:tracePt t="10014" x="4116388" y="714375"/>
          <p14:tracePt t="10018" x="4110038" y="708025"/>
          <p14:tracePt t="10032" x="4103688" y="708025"/>
          <p14:tracePt t="10038" x="4103688" y="701675"/>
          <p14:tracePt t="10045" x="4097338" y="701675"/>
          <p14:tracePt t="10052" x="4097338" y="695325"/>
          <p14:tracePt t="10080" x="4090988" y="695325"/>
          <p14:tracePt t="10094" x="4084638" y="695325"/>
          <p14:tracePt t="10151" x="4084638" y="701675"/>
          <p14:tracePt t="10560" x="4065588" y="701675"/>
          <p14:tracePt t="10567" x="4040188" y="701675"/>
          <p14:tracePt t="10574" x="4021138" y="701675"/>
          <p14:tracePt t="10582" x="3995738" y="701675"/>
          <p14:tracePt t="10586" x="3963988" y="701675"/>
          <p14:tracePt t="10592" x="3919538" y="701675"/>
          <p14:tracePt t="10602" x="3887788" y="701675"/>
          <p14:tracePt t="10609" x="3854450" y="701675"/>
          <p14:tracePt t="10618" x="3822700" y="701675"/>
          <p14:tracePt t="10620" x="3797300" y="701675"/>
          <p14:tracePt t="10627" x="3771900" y="701675"/>
          <p14:tracePt t="10636" x="3752850" y="701675"/>
          <p14:tracePt t="10646" x="3740150" y="701675"/>
          <p14:tracePt t="10653" x="3721100" y="701675"/>
          <p14:tracePt t="10655" x="3702050" y="701675"/>
          <p14:tracePt t="10661" x="3695700" y="701675"/>
          <p14:tracePt t="10668" x="3683000" y="701675"/>
          <p14:tracePt t="10684" x="3670300" y="701675"/>
          <p14:tracePt t="10691" x="3657600" y="701675"/>
          <p14:tracePt t="10705" x="3651250" y="701675"/>
          <p14:tracePt t="10710" x="3638550" y="701675"/>
          <p14:tracePt t="10726" x="3632200" y="701675"/>
          <p14:tracePt t="10730" x="3625850" y="701675"/>
          <p14:tracePt t="10753" x="3619500" y="701675"/>
          <p14:tracePt t="10768" x="3613150" y="701675"/>
          <p14:tracePt t="10900" x="3619500" y="701675"/>
          <p14:tracePt t="10933" x="3625850" y="701675"/>
          <p14:tracePt t="10940" x="3632200" y="701675"/>
          <p14:tracePt t="10954" x="3644900" y="701675"/>
          <p14:tracePt t="10959" x="3651250" y="701675"/>
          <p14:tracePt t="10974" x="3663950" y="708025"/>
          <p14:tracePt t="10980" x="3670300" y="708025"/>
          <p14:tracePt t="10987" x="3670300" y="714375"/>
          <p14:tracePt t="10994" x="3683000" y="714375"/>
          <p14:tracePt t="11001" x="3695700" y="720725"/>
          <p14:tracePt t="11015" x="3708400" y="727075"/>
          <p14:tracePt t="11022" x="3721100" y="727075"/>
          <p14:tracePt t="11028" x="3727450" y="739775"/>
          <p14:tracePt t="11036" x="3746500" y="746125"/>
          <p14:tracePt t="11046" x="3759200" y="752475"/>
          <p14:tracePt t="11052" x="3771900" y="758825"/>
          <p14:tracePt t="11059" x="3797300" y="771525"/>
          <p14:tracePt t="11067" x="3816350" y="777875"/>
          <p14:tracePt t="11071" x="3835400" y="777875"/>
          <p14:tracePt t="11079" x="3860800" y="784225"/>
          <p14:tracePt t="11084" x="3887788" y="796925"/>
          <p14:tracePt t="11094" x="3906838" y="803275"/>
          <p14:tracePt t="11097" x="3932238" y="809625"/>
          <p14:tracePt t="11105" x="3951288" y="809625"/>
          <p14:tracePt t="11112" x="3976688" y="815975"/>
          <p14:tracePt t="11118" x="4002088" y="822325"/>
          <p14:tracePt t="11125" x="4027488" y="828675"/>
          <p14:tracePt t="11133" x="4052888" y="835025"/>
          <p14:tracePt t="11139" x="4065588" y="841375"/>
          <p14:tracePt t="11146" x="4090988" y="847725"/>
          <p14:tracePt t="11153" x="4116388" y="847725"/>
          <p14:tracePt t="11160" x="4141788" y="854075"/>
          <p14:tracePt t="11167" x="4154488" y="854075"/>
          <p14:tracePt t="11179" x="4167188" y="854075"/>
          <p14:tracePt t="11185" x="4179888" y="854075"/>
          <p14:tracePt t="11187" x="4186238" y="854075"/>
          <p14:tracePt t="11195" x="4192588" y="854075"/>
          <p14:tracePt t="11202" x="4205288" y="854075"/>
          <p14:tracePt t="11209" x="4211638" y="854075"/>
          <p14:tracePt t="11216" x="4224338" y="854075"/>
          <p14:tracePt t="11232" x="4237038" y="854075"/>
          <p14:tracePt t="11238" x="4249738" y="847725"/>
          <p14:tracePt t="11245" x="4256088" y="841375"/>
          <p14:tracePt t="11250" x="4262438" y="835025"/>
          <p14:tracePt t="11257" x="4275138" y="828675"/>
          <p14:tracePt t="11264" x="4281488" y="822325"/>
          <p14:tracePt t="11271" x="4287838" y="822325"/>
          <p14:tracePt t="11278" x="4306888" y="815975"/>
          <p14:tracePt t="11285" x="4313238" y="803275"/>
          <p14:tracePt t="11292" x="4332288" y="796925"/>
          <p14:tracePt t="11298" x="4346575" y="784225"/>
          <p14:tracePt t="11306" x="4365625" y="765175"/>
          <p14:tracePt t="11312" x="4378325" y="758825"/>
          <p14:tracePt t="11319" x="4384675" y="746125"/>
          <p14:tracePt t="11328" x="4397375" y="739775"/>
          <p14:tracePt t="11337" x="4410075" y="727075"/>
          <p14:tracePt t="11341" x="4416425" y="720725"/>
          <p14:tracePt t="11347" x="4422775" y="714375"/>
          <p14:tracePt t="11354" x="4435475" y="708025"/>
          <p14:tracePt t="11361" x="4448175" y="695325"/>
          <p14:tracePt t="11368" x="4454525" y="682625"/>
          <p14:tracePt t="11377" x="4460875" y="682625"/>
          <p14:tracePt t="11382" x="4467225" y="676275"/>
          <p14:tracePt t="11389" x="4473575" y="663575"/>
          <p14:tracePt t="11395" x="4479925" y="663575"/>
          <p14:tracePt t="11404" x="4479925" y="657225"/>
          <p14:tracePt t="11414" x="4479925" y="644525"/>
          <p14:tracePt t="11420" x="4486275" y="644525"/>
          <p14:tracePt t="11430" x="4492625" y="636588"/>
          <p14:tracePt t="11439" x="4492625" y="630238"/>
          <p14:tracePt t="11448" x="4492625" y="623888"/>
          <p14:tracePt t="11465" x="4492625" y="617538"/>
          <p14:tracePt t="11472" x="4492625" y="611188"/>
          <p14:tracePt t="11492" x="4486275" y="604838"/>
          <p14:tracePt t="11499" x="4486275" y="598488"/>
          <p14:tracePt t="11509" x="4473575" y="592138"/>
          <p14:tracePt t="11518" x="4460875" y="585788"/>
          <p14:tracePt t="11522" x="4448175" y="579438"/>
          <p14:tracePt t="11530" x="4429125" y="573088"/>
          <p14:tracePt t="11534" x="4410075" y="566738"/>
          <p14:tracePt t="11546" x="4391025" y="560388"/>
          <p14:tracePt t="11551" x="4365625" y="554038"/>
          <p14:tracePt t="11555" x="4352925" y="547688"/>
          <p14:tracePt t="11564" x="4325938" y="541338"/>
          <p14:tracePt t="11570" x="4300538" y="541338"/>
          <p14:tracePt t="11577" x="4275138" y="534988"/>
          <p14:tracePt t="11583" x="4243388" y="534988"/>
          <p14:tracePt t="11590" x="4211638" y="528638"/>
          <p14:tracePt t="11596" x="4167188" y="528638"/>
          <p14:tracePt t="11603" x="4135438" y="528638"/>
          <p14:tracePt t="11611" x="4097338" y="528638"/>
          <p14:tracePt t="11617" x="4059238" y="528638"/>
          <p14:tracePt t="11627" x="4014788" y="534988"/>
          <p14:tracePt t="11631" x="3983038" y="547688"/>
          <p14:tracePt t="11640" x="3963988" y="554038"/>
          <p14:tracePt t="11649" x="3938588" y="560388"/>
          <p14:tracePt t="11654" x="3913188" y="573088"/>
          <p14:tracePt t="11662" x="3894138" y="573088"/>
          <p14:tracePt t="11667" x="3879850" y="579438"/>
          <p14:tracePt t="11672" x="3860800" y="585788"/>
          <p14:tracePt t="11679" x="3854450" y="592138"/>
          <p14:tracePt t="11686" x="3848100" y="598488"/>
          <p14:tracePt t="11694" x="3835400" y="604838"/>
          <p14:tracePt t="11708" x="3829050" y="611188"/>
          <p14:tracePt t="11714" x="3816350" y="617538"/>
          <p14:tracePt t="11729" x="3810000" y="623888"/>
          <p14:tracePt t="11735" x="3803650" y="636588"/>
          <p14:tracePt t="11749" x="3797300" y="657225"/>
          <p14:tracePt t="11761" x="3797300" y="676275"/>
          <p14:tracePt t="11767" x="3790950" y="688975"/>
          <p14:tracePt t="11773" x="3784600" y="714375"/>
          <p14:tracePt t="11776" x="3784600" y="733425"/>
          <p14:tracePt t="11784" x="3784600" y="758825"/>
          <p14:tracePt t="11792" x="3784600" y="790575"/>
          <p14:tracePt t="11797" x="3784600" y="809625"/>
          <p14:tracePt t="11808" x="3784600" y="841375"/>
          <p14:tracePt t="11814" x="3790950" y="866775"/>
          <p14:tracePt t="11820" x="3797300" y="892175"/>
          <p14:tracePt t="11825" x="3803650" y="917575"/>
          <p14:tracePt t="11834" x="3810000" y="936625"/>
          <p14:tracePt t="11843" x="3816350" y="955675"/>
          <p14:tracePt t="11848" x="3829050" y="968375"/>
          <p14:tracePt t="11851" x="3841750" y="987425"/>
          <p14:tracePt t="11860" x="3860800" y="1012825"/>
          <p14:tracePt t="11868" x="3879850" y="1031875"/>
          <p14:tracePt t="11876" x="3900488" y="1063625"/>
          <p14:tracePt t="11887" x="3970338" y="1128713"/>
          <p14:tracePt t="11894" x="4021138" y="1154113"/>
          <p14:tracePt t="11901" x="4059238" y="1185863"/>
          <p14:tracePt t="11908" x="4103688" y="1211263"/>
          <p14:tracePt t="11915" x="4148138" y="1230313"/>
          <p14:tracePt t="11922" x="4205288" y="1236663"/>
          <p14:tracePt t="11928" x="4249738" y="1255713"/>
          <p14:tracePt t="11935" x="4294188" y="1262063"/>
          <p14:tracePt t="11946" x="4325938" y="1262063"/>
          <p14:tracePt t="11957" x="4384675" y="1262063"/>
          <p14:tracePt t="11963" x="4403725" y="1255713"/>
          <p14:tracePt t="11971" x="4422775" y="1249363"/>
          <p14:tracePt t="11977" x="4435475" y="1236663"/>
          <p14:tracePt t="11984" x="4441825" y="1230313"/>
          <p14:tracePt t="11993" x="4454525" y="1223963"/>
          <p14:tracePt t="11998" x="4467225" y="1204913"/>
          <p14:tracePt t="12005" x="4479925" y="1192213"/>
          <p14:tracePt t="12018" x="4492625" y="1166813"/>
          <p14:tracePt t="12029" x="4505325" y="1147763"/>
          <p14:tracePt t="12039" x="4518025" y="1096963"/>
          <p14:tracePt t="12046" x="4530725" y="1069975"/>
          <p14:tracePt t="12053" x="4537075" y="1044575"/>
          <p14:tracePt t="12060" x="4543425" y="1000125"/>
          <p14:tracePt t="12067" x="4556125" y="955675"/>
          <p14:tracePt t="12074" x="4562475" y="911225"/>
          <p14:tracePt t="12081" x="4562475" y="866775"/>
          <p14:tracePt t="12088" x="4562475" y="847725"/>
          <p14:tracePt t="12096" x="4562475" y="828675"/>
          <p14:tracePt t="12102" x="4562475" y="809625"/>
          <p14:tracePt t="12110" x="4562475" y="796925"/>
          <p14:tracePt t="12115" x="4556125" y="784225"/>
          <p14:tracePt t="12123" x="4549775" y="771525"/>
          <p14:tracePt t="12132" x="4543425" y="752475"/>
          <p14:tracePt t="12147" x="4537075" y="733425"/>
          <p14:tracePt t="12153" x="4530725" y="727075"/>
          <p14:tracePt t="12157" x="4518025" y="708025"/>
          <p14:tracePt t="12164" x="4511675" y="695325"/>
          <p14:tracePt t="12171" x="4498975" y="676275"/>
          <p14:tracePt t="12178" x="4486275" y="663575"/>
          <p14:tracePt t="12185" x="4467225" y="650875"/>
          <p14:tracePt t="12191" x="4460875" y="636588"/>
          <p14:tracePt t="12199" x="4441825" y="623888"/>
          <p14:tracePt t="12205" x="4422775" y="611188"/>
          <p14:tracePt t="12212" x="4410075" y="604838"/>
          <p14:tracePt t="12220" x="4397375" y="598488"/>
          <p14:tracePt t="12229" x="4371975" y="585788"/>
          <p14:tracePt t="12237" x="4346575" y="579438"/>
          <p14:tracePt t="12248" x="4287838" y="573088"/>
          <p14:tracePt t="12254" x="4256088" y="573088"/>
          <p14:tracePt t="12261" x="4224338" y="573088"/>
          <p14:tracePt t="12270" x="4205288" y="573088"/>
          <p14:tracePt t="12281" x="4179888" y="573088"/>
          <p14:tracePt t="12289" x="4148138" y="573088"/>
          <p14:tracePt t="12295" x="4135438" y="573088"/>
          <p14:tracePt t="12303" x="4129088" y="573088"/>
          <p14:tracePt t="12310" x="4122738" y="579438"/>
          <p14:tracePt t="12316" x="4116388" y="579438"/>
          <p14:tracePt t="12326" x="4110038" y="585788"/>
          <p14:tracePt t="12340" x="4097338" y="585788"/>
          <p14:tracePt t="12348" x="4090988" y="592138"/>
          <p14:tracePt t="12351" x="4090988" y="598488"/>
          <p14:tracePt t="12360" x="4078288" y="604838"/>
          <p14:tracePt t="12365" x="4065588" y="623888"/>
          <p14:tracePt t="12372" x="4059238" y="630238"/>
          <p14:tracePt t="12381" x="4059238" y="644525"/>
          <p14:tracePt t="12388" x="4046538" y="663575"/>
          <p14:tracePt t="12397" x="4040188" y="688975"/>
          <p14:tracePt t="12402" x="4033838" y="701675"/>
          <p14:tracePt t="12407" x="4027488" y="720725"/>
          <p14:tracePt t="12413" x="4021138" y="739775"/>
          <p14:tracePt t="12420" x="4014788" y="746125"/>
          <p14:tracePt t="12428" x="4014788" y="771525"/>
          <p14:tracePt t="12434" x="4014788" y="790575"/>
          <p14:tracePt t="12441" x="4014788" y="815975"/>
          <p14:tracePt t="12448" x="4014788" y="828675"/>
          <p14:tracePt t="12455" x="4014788" y="854075"/>
          <p14:tracePt t="12461" x="4014788" y="873125"/>
          <p14:tracePt t="12471" x="4014788" y="885825"/>
          <p14:tracePt t="12481" x="4014788" y="904875"/>
          <p14:tracePt t="12486" x="4021138" y="923925"/>
          <p14:tracePt t="12492" x="4027488" y="942975"/>
          <p14:tracePt t="12498" x="4027488" y="955675"/>
          <p14:tracePt t="12503" x="4027488" y="968375"/>
          <p14:tracePt t="12511" x="4033838" y="974725"/>
          <p14:tracePt t="12517" x="4033838" y="981075"/>
          <p14:tracePt t="12526" x="4040188" y="993775"/>
          <p14:tracePt t="12531" x="4046538" y="1006475"/>
          <p14:tracePt t="12538" x="4052888" y="1006475"/>
          <p14:tracePt t="12545" x="4059238" y="1019175"/>
          <p14:tracePt t="12552" x="4059238" y="1031875"/>
          <p14:tracePt t="12561" x="4071938" y="1038225"/>
          <p14:tracePt t="12565" x="4078288" y="1044575"/>
          <p14:tracePt t="12573" x="4078288" y="1050925"/>
          <p14:tracePt t="12580" x="4084638" y="1057275"/>
          <p14:tracePt t="12587" x="4084638" y="1063625"/>
          <p14:tracePt t="12594" x="4090988" y="1069975"/>
          <p14:tracePt t="12600" x="4097338" y="1069975"/>
          <p14:tracePt t="12608" x="4103688" y="1069975"/>
          <p14:tracePt t="12618" x="4103688" y="1077913"/>
          <p14:tracePt t="12620" x="4103688" y="1084263"/>
          <p14:tracePt t="12628" x="4103688" y="1090613"/>
          <p14:tracePt t="12637" x="4110038" y="1090613"/>
          <p14:tracePt t="12646" x="4116388" y="1096963"/>
          <p14:tracePt t="12651" x="4116388" y="1103313"/>
          <p14:tracePt t="12655" x="4122738" y="1103313"/>
          <p14:tracePt t="12663" x="4129088" y="1103313"/>
          <p14:tracePt t="12669" x="4135438" y="1109663"/>
          <p14:tracePt t="12681" x="4135438" y="1116013"/>
          <p14:tracePt t="12687" x="4141788" y="1122363"/>
          <p14:tracePt t="12695" x="4148138" y="1128713"/>
          <p14:tracePt t="12698" x="4148138" y="1135063"/>
          <p14:tracePt t="13204" x="4148138" y="1147763"/>
          <p14:tracePt t="13211" x="4148138" y="1192213"/>
          <p14:tracePt t="13217" x="4148138" y="1236663"/>
          <p14:tracePt t="13225" x="4148138" y="1274763"/>
          <p14:tracePt t="13231" x="4148138" y="1319213"/>
          <p14:tracePt t="13240" x="4148138" y="1363663"/>
          <p14:tracePt t="13246" x="4148138" y="1389063"/>
          <p14:tracePt t="13254" x="4148138" y="1401763"/>
          <p14:tracePt t="13262" x="4148138" y="1420813"/>
          <p14:tracePt t="13269" x="4148138" y="1433513"/>
          <p14:tracePt t="13274" x="4148138" y="1439863"/>
          <p14:tracePt t="13281" x="4154488" y="1452563"/>
          <p14:tracePt t="13286" x="4154488" y="1458913"/>
          <p14:tracePt t="13294" x="4154488" y="1465263"/>
          <p14:tracePt t="13300" x="4154488" y="1471613"/>
          <p14:tracePt t="13308" x="4154488" y="1477963"/>
          <p14:tracePt t="13314" x="4160838" y="1490663"/>
          <p14:tracePt t="13323" x="4160838" y="1504950"/>
          <p14:tracePt t="13337" x="4167188" y="1517650"/>
          <p14:tracePt t="13345" x="4167188" y="1530350"/>
          <p14:tracePt t="13350" x="4173538" y="1530350"/>
          <p14:tracePt t="13358" x="4173538" y="1543050"/>
          <p14:tracePt t="13372" x="4173538" y="1549400"/>
          <p14:tracePt t="13380" x="4173538" y="1555750"/>
          <p14:tracePt t="13385" x="4179888" y="1562100"/>
          <p14:tracePt t="13398" x="4179888" y="1568450"/>
          <p14:tracePt t="13412" x="4179888" y="1574800"/>
          <p14:tracePt t="13419" x="4186238" y="1574800"/>
          <p14:tracePt t="13441" x="4186238" y="1581150"/>
          <p14:tracePt t="13455" x="4186238" y="1587500"/>
          <p14:tracePt t="13481" x="4192588" y="1587500"/>
          <p14:tracePt t="13587" x="4192588" y="1581150"/>
          <p14:tracePt t="13615" x="4192588" y="1574800"/>
          <p14:tracePt t="13627" x="4192588" y="1568450"/>
          <p14:tracePt t="13641" x="4192588" y="1562100"/>
          <p14:tracePt t="13648" x="4198938" y="1549400"/>
          <p14:tracePt t="13654" x="4198938" y="1543050"/>
          <p14:tracePt t="13661" x="4205288" y="1524000"/>
          <p14:tracePt t="13667" x="4205288" y="1504950"/>
          <p14:tracePt t="13684" x="4211638" y="1439863"/>
          <p14:tracePt t="13689" x="4217988" y="1382713"/>
          <p14:tracePt t="13695" x="4230688" y="1312863"/>
          <p14:tracePt t="13702" x="4237038" y="1236663"/>
          <p14:tracePt t="13710" x="4243388" y="1192213"/>
          <p14:tracePt t="13718" x="4243388" y="1160463"/>
          <p14:tracePt t="13724" x="4249738" y="1135063"/>
          <p14:tracePt t="13734" x="4249738" y="1109663"/>
          <p14:tracePt t="13737" x="4256088" y="1096963"/>
          <p14:tracePt t="13744" x="4256088" y="1084263"/>
          <p14:tracePt t="13751" x="4256088" y="1069975"/>
          <p14:tracePt t="13758" x="4256088" y="1063625"/>
          <p14:tracePt t="13764" x="4256088" y="1057275"/>
          <p14:tracePt t="13771" x="4256088" y="1044575"/>
          <p14:tracePt t="13778" x="4256088" y="1038225"/>
          <p14:tracePt t="13785" x="4256088" y="1012825"/>
          <p14:tracePt t="13793" x="4256088" y="987425"/>
          <p14:tracePt t="13800" x="4256088" y="962025"/>
          <p14:tracePt t="13809" x="4256088" y="930275"/>
          <p14:tracePt t="13818" x="4249738" y="911225"/>
          <p14:tracePt t="13823" x="4249738" y="892175"/>
          <p14:tracePt t="13830" x="4243388" y="873125"/>
          <p14:tracePt t="13834" x="4243388" y="854075"/>
          <p14:tracePt t="13841" x="4243388" y="847725"/>
          <p14:tracePt t="13848" x="4237038" y="835025"/>
          <p14:tracePt t="13855" x="4237038" y="822325"/>
          <p14:tracePt t="13862" x="4230688" y="822325"/>
          <p14:tracePt t="13870" x="4230688" y="809625"/>
          <p14:tracePt t="13880" x="4230688" y="796925"/>
          <p14:tracePt t="13893" x="4224338" y="784225"/>
          <p14:tracePt t="13898" x="4224338" y="777875"/>
          <p14:tracePt t="13903" x="4224338" y="765175"/>
          <p14:tracePt t="13909" x="4217988" y="746125"/>
          <p14:tracePt t="13919" x="4211638" y="739775"/>
          <p14:tracePt t="13927" x="4211638" y="727075"/>
          <p14:tracePt t="13933" x="4205288" y="714375"/>
          <p14:tracePt t="13938" x="4205288" y="708025"/>
          <p14:tracePt t="13945" x="4198938" y="695325"/>
          <p14:tracePt t="13952" x="4198938" y="688975"/>
          <p14:tracePt t="13965" x="4198938" y="682625"/>
          <p14:tracePt t="13972" x="4192588" y="676275"/>
          <p14:tracePt t="13979" x="4192588" y="669925"/>
          <p14:tracePt t="13997" x="4186238" y="663575"/>
          <p14:tracePt t="14010" x="4186238" y="657225"/>
          <p14:tracePt t="14034" x="4186238" y="650875"/>
          <p14:tracePt t="14312" x="4186238" y="657225"/>
          <p14:tracePt t="14319" x="4179888" y="657225"/>
          <p14:tracePt t="14333" x="4179888" y="663575"/>
          <p14:tracePt t="14339" x="4173538" y="663575"/>
          <p14:tracePt t="14353" x="4167188" y="669925"/>
          <p14:tracePt t="14367" x="4167188" y="676275"/>
          <p14:tracePt t="14375" x="4167188" y="682625"/>
          <p14:tracePt t="14380" x="4167188" y="688975"/>
          <p14:tracePt t="14388" x="4167188" y="701675"/>
          <p14:tracePt t="14399" x="4160838" y="708025"/>
          <p14:tracePt t="14403" x="4154488" y="720725"/>
          <p14:tracePt t="14408" x="4148138" y="739775"/>
          <p14:tracePt t="14415" x="4135438" y="758825"/>
          <p14:tracePt t="14422" x="4129088" y="771525"/>
          <p14:tracePt t="14429" x="4122738" y="790575"/>
          <p14:tracePt t="14436" x="4116388" y="809625"/>
          <p14:tracePt t="14444" x="4110038" y="828675"/>
          <p14:tracePt t="14451" x="4097338" y="841375"/>
          <p14:tracePt t="14460" x="4090988" y="860425"/>
          <p14:tracePt t="14463" x="4084638" y="879475"/>
          <p14:tracePt t="14470" x="4071938" y="898525"/>
          <p14:tracePt t="14479" x="4065588" y="904875"/>
          <p14:tracePt t="14484" x="4059238" y="917575"/>
          <p14:tracePt t="14493" x="4059238" y="923925"/>
          <p14:tracePt t="14502" x="4052888" y="930275"/>
          <p14:tracePt t="14505" x="4046538" y="936625"/>
          <p14:tracePt t="14514" x="4040188" y="942975"/>
          <p14:tracePt t="14522" x="4040188" y="949325"/>
          <p14:tracePt t="14529" x="4033838" y="955675"/>
          <p14:tracePt t="14535" x="4027488" y="955675"/>
          <p14:tracePt t="14540" x="4027488" y="962025"/>
          <p14:tracePt t="14548" x="4027488" y="968375"/>
          <p14:tracePt t="14553" x="4021138" y="968375"/>
          <p14:tracePt t="14562" x="4014788" y="968375"/>
          <p14:tracePt t="14578" x="4014788" y="974725"/>
          <p14:tracePt t="14583" x="4008438" y="974725"/>
          <p14:tracePt t="14629" x="4008438" y="968375"/>
          <p14:tracePt t="14637" x="4008438" y="962025"/>
          <p14:tracePt t="14644" x="4008438" y="955675"/>
          <p14:tracePt t="14650" x="4014788" y="955675"/>
          <p14:tracePt t="14659" x="4021138" y="942975"/>
          <p14:tracePt t="14664" x="4027488" y="923925"/>
          <p14:tracePt t="14671" x="4027488" y="911225"/>
          <p14:tracePt t="14678" x="4040188" y="885825"/>
          <p14:tracePt t="14685" x="4052888" y="860425"/>
          <p14:tracePt t="14693" x="4071938" y="809625"/>
          <p14:tracePt t="14699" x="4090988" y="771525"/>
          <p14:tracePt t="14706" x="4116388" y="727075"/>
          <p14:tracePt t="14713" x="4141788" y="688975"/>
          <p14:tracePt t="14720" x="4160838" y="650875"/>
          <p14:tracePt t="14728" x="4173538" y="623888"/>
          <p14:tracePt t="14735" x="4186238" y="598488"/>
          <p14:tracePt t="14746" x="4192588" y="585788"/>
          <p14:tracePt t="14748" x="4198938" y="579438"/>
          <p14:tracePt t="14757" x="4198938" y="573088"/>
          <p14:tracePt t="14766" x="4198938" y="566738"/>
          <p14:tracePt t="14768" x="4198938" y="560388"/>
          <p14:tracePt t="14778" x="4198938" y="554038"/>
          <p14:tracePt t="14784" x="4205288" y="554038"/>
          <p14:tracePt t="14788" x="4205288" y="547688"/>
          <p14:tracePt t="14803" x="4205288" y="541338"/>
          <p14:tracePt t="14824" x="4205288" y="534988"/>
          <p14:tracePt t="14894" x="4198938" y="534988"/>
          <p14:tracePt t="14933" x="4192588" y="534988"/>
          <p14:tracePt t="14941" x="4186238" y="534988"/>
          <p14:tracePt t="14955" x="4179888" y="534988"/>
          <p14:tracePt t="14983" x="4173538" y="534988"/>
          <p14:tracePt t="14990" x="4167188" y="534988"/>
          <p14:tracePt t="15017" x="4160838" y="534988"/>
          <p14:tracePt t="15031" x="4154488" y="534988"/>
          <p14:tracePt t="15045" x="4148138" y="534988"/>
          <p14:tracePt t="15066" x="4148138" y="541338"/>
          <p14:tracePt t="15115" x="4141788" y="541338"/>
          <p14:tracePt t="15260" x="4141788" y="547688"/>
          <p14:tracePt t="15295" x="4141788" y="554038"/>
          <p14:tracePt t="15315" x="4141788" y="560388"/>
          <p14:tracePt t="15351" x="4141788" y="566738"/>
          <p14:tracePt t="15374" x="4135438" y="573088"/>
          <p14:tracePt t="15387" x="4135438" y="579438"/>
          <p14:tracePt t="15396" x="4135438" y="585788"/>
          <p14:tracePt t="15404" x="4135438" y="592138"/>
          <p14:tracePt t="15405" x="4129088" y="598488"/>
          <p14:tracePt t="15412" x="4129088" y="611188"/>
          <p14:tracePt t="15419" x="4122738" y="617538"/>
          <p14:tracePt t="15431" x="4122738" y="636588"/>
          <p14:tracePt t="15435" x="4122738" y="644525"/>
          <p14:tracePt t="15442" x="4116388" y="669925"/>
          <p14:tracePt t="15447" x="4110038" y="682625"/>
          <p14:tracePt t="15454" x="4110038" y="695325"/>
          <p14:tracePt t="15461" x="4103688" y="701675"/>
          <p14:tracePt t="15468" x="4103688" y="714375"/>
          <p14:tracePt t="15476" x="4103688" y="720725"/>
          <p14:tracePt t="15491" x="4103688" y="733425"/>
          <p14:tracePt t="15503" x="4097338" y="739775"/>
          <p14:tracePt t="15510" x="4090988" y="752475"/>
          <p14:tracePt t="15518" x="4090988" y="758825"/>
          <p14:tracePt t="15526" x="4084638" y="765175"/>
          <p14:tracePt t="15534" x="4084638" y="784225"/>
          <p14:tracePt t="15537" x="4084638" y="809625"/>
          <p14:tracePt t="15544" x="4084638" y="828675"/>
          <p14:tracePt t="15551" x="4084638" y="854075"/>
          <p14:tracePt t="15559" x="4084638" y="879475"/>
          <p14:tracePt t="15565" x="4084638" y="892175"/>
          <p14:tracePt t="15572" x="4084638" y="911225"/>
          <p14:tracePt t="15579" x="4084638" y="930275"/>
          <p14:tracePt t="15588" x="4084638" y="936625"/>
          <p14:tracePt t="15597" x="4084638" y="949325"/>
          <p14:tracePt t="15601" x="4084638" y="955675"/>
          <p14:tracePt t="15616" x="4084638" y="962025"/>
          <p14:tracePt t="15622" x="4084638" y="968375"/>
          <p14:tracePt t="15629" x="4084638" y="974725"/>
          <p14:tracePt t="15648" x="4084638" y="981075"/>
          <p14:tracePt t="15655" x="4084638" y="987425"/>
          <p14:tracePt t="15691" x="4084638" y="993775"/>
          <p14:tracePt t="15704" x="4084638" y="1000125"/>
          <p14:tracePt t="15718" x="4084638" y="1006475"/>
          <p14:tracePt t="15952" x="4078288" y="1006475"/>
          <p14:tracePt t="15966" x="4071938" y="1006475"/>
          <p14:tracePt t="15973" x="4065588" y="1006475"/>
          <p14:tracePt t="15987" x="4059238" y="1006475"/>
          <p14:tracePt t="16007" x="4052888" y="1006475"/>
          <p14:tracePt t="16271" x="4046538" y="1006475"/>
          <p14:tracePt t="16291" x="4040188" y="1006475"/>
          <p14:tracePt t="16298" x="4040188" y="1012825"/>
          <p14:tracePt t="16305" x="4040188" y="1019175"/>
          <p14:tracePt t="16319" x="4040188" y="1025525"/>
          <p14:tracePt t="16327" x="4033838" y="1031875"/>
          <p14:tracePt t="16333" x="4033838" y="1038225"/>
          <p14:tracePt t="16340" x="4027488" y="1050925"/>
          <p14:tracePt t="16347" x="4027488" y="1069975"/>
          <p14:tracePt t="16354" x="4021138" y="1084263"/>
          <p14:tracePt t="16361" x="4014788" y="1096963"/>
          <p14:tracePt t="16368" x="4008438" y="1116013"/>
          <p14:tracePt t="16375" x="4002088" y="1128713"/>
          <p14:tracePt t="16381" x="3995738" y="1141413"/>
          <p14:tracePt t="16388" x="3995738" y="1160463"/>
          <p14:tracePt t="16396" x="3989388" y="1173163"/>
          <p14:tracePt t="16402" x="3989388" y="1179513"/>
          <p14:tracePt t="16410" x="3983038" y="1192213"/>
          <p14:tracePt t="16416" x="3976688" y="1204913"/>
          <p14:tracePt t="16430" x="3970338" y="1217613"/>
          <p14:tracePt t="16437" x="3970338" y="1223963"/>
          <p14:tracePt t="16451" x="3970338" y="1230313"/>
          <p14:tracePt t="16458" x="3963988" y="1243013"/>
          <p14:tracePt t="16472" x="3957638" y="1243013"/>
          <p14:tracePt t="16479" x="3957638" y="1249363"/>
          <p14:tracePt t="16485" x="3957638" y="1255713"/>
          <p14:tracePt t="16493" x="3951288" y="1262063"/>
          <p14:tracePt t="16506" x="3951288" y="1268413"/>
          <p14:tracePt t="16513" x="3951288" y="1274763"/>
          <p14:tracePt t="16527" x="3944938" y="1274763"/>
          <p14:tracePt t="16541" x="3944938" y="1281113"/>
          <p14:tracePt t="16562" x="3944938" y="1287463"/>
          <p14:tracePt t="18947" x="3925888" y="1319213"/>
          <p14:tracePt t="18954" x="3841750" y="1433513"/>
          <p14:tracePt t="18959" x="3657600" y="1797050"/>
          <p14:tracePt t="18966" x="3498850" y="2071688"/>
          <p14:tracePt t="18973" x="3389313" y="2243138"/>
          <p14:tracePt t="18979" x="3344863" y="2344738"/>
          <p14:tracePt t="18986" x="3294063" y="2454275"/>
          <p14:tracePt t="18995" x="3224213" y="2581275"/>
          <p14:tracePt t="19003" x="3179763" y="2682875"/>
          <p14:tracePt t="19011" x="3135313" y="2759075"/>
          <p14:tracePt t="19015" x="3103563" y="2817813"/>
          <p14:tracePt t="19024" x="3065463" y="2894013"/>
          <p14:tracePt t="19034" x="3014663" y="2982913"/>
          <p14:tracePt t="19035" x="2962275" y="3097213"/>
          <p14:tracePt t="19050" x="2886075" y="3282950"/>
          <p14:tracePt t="19058" x="2841625" y="3384550"/>
          <p14:tracePt t="19066" x="2803525" y="3479800"/>
          <p14:tracePt t="19069" x="2765425" y="3587750"/>
          <p14:tracePt t="19079" x="2740025" y="3690938"/>
          <p14:tracePt t="19083" x="2727325" y="3767138"/>
          <p14:tracePt t="19090" x="2701925" y="3830638"/>
          <p14:tracePt t="19097" x="2682875" y="3875088"/>
          <p14:tracePt t="19107" x="2676525" y="3913188"/>
          <p14:tracePt t="19115" x="2663825" y="3957638"/>
          <p14:tracePt t="19121" x="2657475" y="3983038"/>
          <p14:tracePt t="19125" x="2651125" y="4002088"/>
          <p14:tracePt t="19132" x="2644775" y="4014788"/>
          <p14:tracePt t="19139" x="2638425" y="4027488"/>
          <p14:tracePt t="19145" x="2632075" y="4040188"/>
          <p14:tracePt t="19153" x="2632075" y="4046538"/>
          <p14:tracePt t="19162" x="2632075" y="4052888"/>
          <p14:tracePt t="19166" x="2632075" y="4059238"/>
          <p14:tracePt t="19180" x="2625725" y="4059238"/>
          <p14:tracePt t="19189" x="2619375" y="4059238"/>
          <p14:tracePt t="19474" x="2651125" y="4059238"/>
          <p14:tracePt t="19481" x="2720975" y="4073525"/>
          <p14:tracePt t="19488" x="2790825" y="4079875"/>
          <p14:tracePt t="19493" x="2879725" y="4086225"/>
          <p14:tracePt t="19502" x="2976563" y="4098925"/>
          <p14:tracePt t="19509" x="3071813" y="4105275"/>
          <p14:tracePt t="19517" x="3148013" y="4105275"/>
          <p14:tracePt t="19520" x="3217863" y="4105275"/>
          <p14:tracePt t="19527" x="3281363" y="4105275"/>
          <p14:tracePt t="19534" x="3338513" y="4098925"/>
          <p14:tracePt t="19541" x="3427413" y="4065588"/>
          <p14:tracePt t="19550" x="3511550" y="4059238"/>
          <p14:tracePt t="19560" x="3606800" y="4033838"/>
          <p14:tracePt t="19565" x="3676650" y="4008438"/>
          <p14:tracePt t="19568" x="3733800" y="3976688"/>
          <p14:tracePt t="19574" x="3790950" y="3951288"/>
          <p14:tracePt t="19586" x="3835400" y="3919538"/>
          <p14:tracePt t="19588" x="3873500" y="3887788"/>
          <p14:tracePt t="19598" x="3894138" y="3875088"/>
          <p14:tracePt t="19607" x="3919538" y="3856038"/>
          <p14:tracePt t="19614" x="3932238" y="3836988"/>
          <p14:tracePt t="19618" x="3951288" y="3811588"/>
          <p14:tracePt t="19624" x="3976688" y="3773488"/>
          <p14:tracePt t="19631" x="4008438" y="3709988"/>
          <p14:tracePt t="19638" x="4052888" y="3606800"/>
          <p14:tracePt t="19645" x="4090988" y="3498850"/>
          <p14:tracePt t="19651" x="4148138" y="3340100"/>
          <p14:tracePt t="19660" x="4192588" y="3192463"/>
          <p14:tracePt t="19665" x="4237038" y="3014663"/>
          <p14:tracePt t="19672" x="4262438" y="2932113"/>
          <p14:tracePt t="19679" x="4287838" y="2862263"/>
          <p14:tracePt t="19686" x="4300538" y="2830513"/>
          <p14:tracePt t="19693" x="4306888" y="2792413"/>
          <p14:tracePt t="19700" x="4332288" y="2752725"/>
          <p14:tracePt t="19707" x="4338638" y="2708275"/>
          <p14:tracePt t="19714" x="4352925" y="2682875"/>
          <p14:tracePt t="19723" x="4359275" y="2651125"/>
          <p14:tracePt t="19731" x="4365625" y="2625725"/>
          <p14:tracePt t="19740" x="4371975" y="2600325"/>
          <p14:tracePt t="19744" x="4371975" y="2581275"/>
          <p14:tracePt t="19749" x="4371975" y="2562225"/>
          <p14:tracePt t="19755" x="4371975" y="2543175"/>
          <p14:tracePt t="19762" x="4371975" y="2524125"/>
          <p14:tracePt t="19771" x="4378325" y="2498725"/>
          <p14:tracePt t="19780" x="4378325" y="2479675"/>
          <p14:tracePt t="19786" x="4378325" y="2460625"/>
          <p14:tracePt t="19789" x="4378325" y="2441575"/>
          <p14:tracePt t="19797" x="4378325" y="2428875"/>
          <p14:tracePt t="19807" x="4378325" y="2416175"/>
          <p14:tracePt t="19814" x="4378325" y="2403475"/>
          <p14:tracePt t="19819" x="4371975" y="2397125"/>
          <p14:tracePt t="19830" x="4371975" y="2390775"/>
          <p14:tracePt t="19833" x="4365625" y="2378075"/>
          <p14:tracePt t="19840" x="4359275" y="2371725"/>
          <p14:tracePt t="19849" x="4359275" y="2365375"/>
          <p14:tracePt t="19853" x="4352925" y="2359025"/>
          <p14:tracePt t="19863" x="4346575" y="2351088"/>
          <p14:tracePt t="19866" x="4338638" y="2344738"/>
          <p14:tracePt t="19873" x="4332288" y="2338388"/>
          <p14:tracePt t="19891" x="4319588" y="2332038"/>
          <p14:tracePt t="19894" x="4313238" y="2332038"/>
          <p14:tracePt t="19901" x="4306888" y="2332038"/>
          <p14:tracePt t="19909" x="4300538" y="2332038"/>
          <p14:tracePt t="19915" x="4294188" y="2332038"/>
          <p14:tracePt t="19922" x="4281488" y="2332038"/>
          <p14:tracePt t="19929" x="4275138" y="2332038"/>
          <p14:tracePt t="19935" x="4256088" y="2338388"/>
          <p14:tracePt t="19946" x="4230688" y="2351088"/>
          <p14:tracePt t="19953" x="4192588" y="2378075"/>
          <p14:tracePt t="19956" x="4122738" y="2435225"/>
          <p14:tracePt t="19963" x="3995738" y="2543175"/>
          <p14:tracePt t="19971" x="3790950" y="2746375"/>
          <p14:tracePt t="19977" x="3619500" y="2932113"/>
          <p14:tracePt t="19984" x="3517900" y="3033713"/>
          <p14:tracePt t="19991" x="3454400" y="3097213"/>
          <p14:tracePt t="19998" x="3414713" y="3135313"/>
          <p14:tracePt t="20005" x="3389313" y="3154363"/>
          <p14:tracePt t="20011" x="3370263" y="3173413"/>
          <p14:tracePt t="20018" x="3351213" y="3186113"/>
          <p14:tracePt t="20025" x="3325813" y="3205163"/>
          <p14:tracePt t="20032" x="3313113" y="3225800"/>
          <p14:tracePt t="20039" x="3287713" y="3244850"/>
          <p14:tracePt t="20046" x="3268663" y="3270250"/>
          <p14:tracePt t="20053" x="3249613" y="3302000"/>
          <p14:tracePt t="20061" x="3224213" y="3333750"/>
          <p14:tracePt t="20067" x="3205163" y="3365500"/>
          <p14:tracePt t="20074" x="3179763" y="3409950"/>
          <p14:tracePt t="20081" x="3167063" y="3448050"/>
          <p14:tracePt t="20088" x="3154363" y="3486150"/>
          <p14:tracePt t="20095" x="3141663" y="3511550"/>
          <p14:tracePt t="20102" x="3128963" y="3536950"/>
          <p14:tracePt t="20109" x="3116263" y="3556000"/>
          <p14:tracePt t="20115" x="3109913" y="3562350"/>
          <p14:tracePt t="20123" x="3103563" y="3575050"/>
          <p14:tracePt t="20131" x="3097213" y="3587750"/>
          <p14:tracePt t="20138" x="3090863" y="3594100"/>
          <p14:tracePt t="20143" x="3084513" y="3606800"/>
          <p14:tracePt t="20150" x="3078163" y="3625850"/>
          <p14:tracePt t="20159" x="3078163" y="3646488"/>
          <p14:tracePt t="20163" x="3071813" y="3678238"/>
          <p14:tracePt t="20171" x="3052763" y="3735388"/>
          <p14:tracePt t="20178" x="3033713" y="3786188"/>
          <p14:tracePt t="20185" x="3027363" y="3843338"/>
          <p14:tracePt t="20193" x="3014663" y="3900488"/>
          <p14:tracePt t="20199" x="3008313" y="3932238"/>
          <p14:tracePt t="20208" x="2995613" y="3957638"/>
          <p14:tracePt t="20217" x="2989263" y="3976688"/>
          <p14:tracePt t="20225" x="2989263" y="4002088"/>
          <p14:tracePt t="20229" x="2982913" y="4008438"/>
          <p14:tracePt t="20234" x="2976563" y="4021138"/>
          <p14:tracePt t="20239" x="2968625" y="4040188"/>
          <p14:tracePt t="20247" x="2968625" y="4059238"/>
          <p14:tracePt t="20254" x="2962275" y="4073525"/>
          <p14:tracePt t="20261" x="2955925" y="4092575"/>
          <p14:tracePt t="20268" x="2949575" y="4117975"/>
          <p14:tracePt t="20276" x="2936875" y="4143375"/>
          <p14:tracePt t="20284" x="2930525" y="4168775"/>
          <p14:tracePt t="20293" x="2924175" y="4187825"/>
          <p14:tracePt t="20299" x="2917825" y="4200525"/>
          <p14:tracePt t="20305" x="2917825" y="4213225"/>
          <p14:tracePt t="20309" x="2917825" y="4219575"/>
          <p14:tracePt t="20327" x="2911475" y="4225925"/>
          <p14:tracePt t="20338" x="2905125" y="4238625"/>
          <p14:tracePt t="20354" x="2898775" y="4238625"/>
          <p14:tracePt t="20367" x="2898775" y="4244975"/>
          <p14:tracePt t="20442" x="2898775" y="4238625"/>
          <p14:tracePt t="20457" x="2905125" y="4232275"/>
          <p14:tracePt t="20467" x="2905125" y="4225925"/>
          <p14:tracePt t="20476" x="2911475" y="4219575"/>
          <p14:tracePt t="20483" x="2911475" y="4213225"/>
          <p14:tracePt t="20496" x="2911475" y="4206875"/>
          <p14:tracePt t="20503" x="2917825" y="4187825"/>
          <p14:tracePt t="20511" x="2924175" y="4175125"/>
          <p14:tracePt t="20517" x="2930525" y="4156075"/>
          <p14:tracePt t="20524" x="2936875" y="4130675"/>
          <p14:tracePt t="20531" x="2936875" y="4111625"/>
          <p14:tracePt t="20538" x="2943225" y="4105275"/>
          <p14:tracePt t="20545" x="2943225" y="4086225"/>
          <p14:tracePt t="20554" x="2943225" y="4065588"/>
          <p14:tracePt t="20563" x="2949575" y="4033838"/>
          <p14:tracePt t="20570" x="2949575" y="4002088"/>
          <p14:tracePt t="20575" x="2955925" y="3957638"/>
          <p14:tracePt t="20579" x="2955925" y="3925888"/>
          <p14:tracePt t="20588" x="2955925" y="3881438"/>
          <p14:tracePt t="20594" x="2955925" y="3856038"/>
          <p14:tracePt t="20600" x="2955925" y="3836988"/>
          <p14:tracePt t="20608" x="2955925" y="3811588"/>
          <p14:tracePt t="20613" x="2955925" y="3792538"/>
          <p14:tracePt t="20621" x="2955925" y="3779838"/>
          <p14:tracePt t="20628" x="2955925" y="3760788"/>
          <p14:tracePt t="20635" x="2955925" y="3741738"/>
          <p14:tracePt t="20641" x="2955925" y="3729038"/>
          <p14:tracePt t="20649" x="2955925" y="3709988"/>
          <p14:tracePt t="20656" x="2955925" y="3697288"/>
          <p14:tracePt t="20670" x="2955925" y="3684588"/>
          <p14:tracePt t="20677" x="2955925" y="3678238"/>
          <p14:tracePt t="20684" x="2955925" y="3671888"/>
          <p14:tracePt t="20691" x="2955925" y="3665538"/>
          <p14:tracePt t="20697" x="2955925" y="3659188"/>
          <p14:tracePt t="20711" x="2955925" y="3652838"/>
          <p14:tracePt t="20718" x="2955925" y="3646488"/>
          <p14:tracePt t="20731" x="2949575" y="3646488"/>
          <p14:tracePt t="20747" x="2943225" y="3638550"/>
          <p14:tracePt t="20763" x="2936875" y="3632200"/>
          <p14:tracePt t="20781" x="2930525" y="3632200"/>
          <p14:tracePt t="20789" x="2924175" y="3625850"/>
          <p14:tracePt t="20794" x="2924175" y="3619500"/>
          <p14:tracePt t="20801" x="2911475" y="3613150"/>
          <p14:tracePt t="20812" x="2898775" y="3606800"/>
          <p14:tracePt t="20817" x="2886075" y="3606800"/>
          <p14:tracePt t="20823" x="2867025" y="3600450"/>
          <p14:tracePt t="20831" x="2847975" y="3594100"/>
          <p14:tracePt t="20835" x="2822575" y="3587750"/>
          <p14:tracePt t="20843" x="2803525" y="3581400"/>
          <p14:tracePt t="20849" x="2784475" y="3575050"/>
          <p14:tracePt t="20856" x="2759075" y="3575050"/>
          <p14:tracePt t="20863" x="2733675" y="3562350"/>
          <p14:tracePt t="20887" x="2606675" y="3536950"/>
          <p14:tracePt t="20892" x="2568575" y="3536950"/>
          <p14:tracePt t="20897" x="2524125" y="3536950"/>
          <p14:tracePt t="20914" x="2452688" y="3543300"/>
          <p14:tracePt t="20920" x="2427288" y="3549650"/>
          <p14:tracePt t="20924" x="2395538" y="3556000"/>
          <p14:tracePt t="20933" x="2357438" y="3568700"/>
          <p14:tracePt t="20939" x="2325688" y="3575050"/>
          <p14:tracePt t="20946" x="2300288" y="3587750"/>
          <p14:tracePt t="20952" x="2274888" y="3600450"/>
          <p14:tracePt t="20961" x="2255838" y="3606800"/>
          <p14:tracePt t="20968" x="2236788" y="3613150"/>
          <p14:tracePt t="20978" x="2224088" y="3619500"/>
          <p14:tracePt t="20980" x="2217738" y="3625850"/>
          <p14:tracePt t="20988" x="2211388" y="3625850"/>
          <p14:tracePt t="20994" x="2205038" y="3632200"/>
          <p14:tracePt t="21008" x="2198688" y="3632200"/>
          <p14:tracePt t="21015" x="2192338" y="3638550"/>
          <p14:tracePt t="21044" x="2192338" y="3646488"/>
          <p14:tracePt t="21064" x="2192338" y="3652838"/>
          <p14:tracePt t="21071" x="2192338" y="3659188"/>
          <p14:tracePt t="21085" x="2192338" y="3665538"/>
          <p14:tracePt t="21092" x="2192338" y="3678238"/>
          <p14:tracePt t="21101" x="2198688" y="3684588"/>
          <p14:tracePt t="21109" x="2217738" y="3703638"/>
          <p14:tracePt t="21112" x="2236788" y="3735388"/>
          <p14:tracePt t="21121" x="2268538" y="3760788"/>
          <p14:tracePt t="21131" x="2306638" y="3798888"/>
          <p14:tracePt t="21137" x="2344738" y="3836988"/>
          <p14:tracePt t="21140" x="2395538" y="3881438"/>
          <p14:tracePt t="21147" x="2452688" y="3913188"/>
          <p14:tracePt t="21154" x="2497138" y="3944938"/>
          <p14:tracePt t="21161" x="2536825" y="3957638"/>
          <p14:tracePt t="21168" x="2568575" y="3970338"/>
          <p14:tracePt t="21178" x="2606675" y="3983038"/>
          <p14:tracePt t="21181" x="2644775" y="3995738"/>
          <p14:tracePt t="21189" x="2676525" y="3995738"/>
          <p14:tracePt t="21196" x="2708275" y="4002088"/>
          <p14:tracePt t="21202" x="2740025" y="4002088"/>
          <p14:tracePt t="21211" x="2759075" y="4002088"/>
          <p14:tracePt t="21216" x="2778125" y="3995738"/>
          <p14:tracePt t="21223" x="2797175" y="3989388"/>
          <p14:tracePt t="21230" x="2809875" y="3983038"/>
          <p14:tracePt t="21237" x="2828925" y="3976688"/>
          <p14:tracePt t="21244" x="2847975" y="3963988"/>
          <p14:tracePt t="21251" x="2873375" y="3944938"/>
          <p14:tracePt t="21264" x="2911475" y="3925888"/>
          <p14:tracePt t="21270" x="2936875" y="3894138"/>
          <p14:tracePt t="21274" x="2962275" y="3868738"/>
          <p14:tracePt t="21282" x="2968625" y="3849688"/>
          <p14:tracePt t="21285" x="2982913" y="3830638"/>
          <p14:tracePt t="21293" x="2995613" y="3817938"/>
          <p14:tracePt t="21299" x="3001963" y="3811588"/>
          <p14:tracePt t="21306" x="3008313" y="3798888"/>
          <p14:tracePt t="21320" x="3008313" y="3792538"/>
          <p14:tracePt t="21327" x="3014663" y="3779838"/>
          <p14:tracePt t="21343" x="3014663" y="3773488"/>
          <p14:tracePt t="21348" x="3014663" y="3760788"/>
          <p14:tracePt t="21357" x="3014663" y="3748088"/>
          <p14:tracePt t="21366" x="3014663" y="3722688"/>
          <p14:tracePt t="21371" x="3014663" y="3690938"/>
          <p14:tracePt t="21382" x="3014663" y="3581400"/>
          <p14:tracePt t="21394" x="3014663" y="3530600"/>
          <p14:tracePt t="21400" x="3008313" y="3486150"/>
          <p14:tracePt t="21403" x="3001963" y="3460750"/>
          <p14:tracePt t="21410" x="2995613" y="3435350"/>
          <p14:tracePt t="21417" x="2989263" y="3416300"/>
          <p14:tracePt t="21425" x="2982913" y="3397250"/>
          <p14:tracePt t="21433" x="2982913" y="3390900"/>
          <p14:tracePt t="21440" x="2976563" y="3378200"/>
          <p14:tracePt t="21449" x="2968625" y="3365500"/>
          <p14:tracePt t="21454" x="2962275" y="3359150"/>
          <p14:tracePt t="21459" x="2955925" y="3340100"/>
          <p14:tracePt t="21465" x="2949575" y="3327400"/>
          <p14:tracePt t="21475" x="2943225" y="3314700"/>
          <p14:tracePt t="21483" x="2930525" y="3308350"/>
          <p14:tracePt t="21486" x="2924175" y="3295650"/>
          <p14:tracePt t="21494" x="2924175" y="3289300"/>
          <p14:tracePt t="21501" x="2924175" y="3282950"/>
          <p14:tracePt t="21507" x="2917825" y="3276600"/>
          <p14:tracePt t="21514" x="2911475" y="3270250"/>
          <p14:tracePt t="21521" x="2905125" y="3263900"/>
          <p14:tracePt t="21542" x="2898775" y="3257550"/>
          <p14:tracePt t="21563" x="2892425" y="3257550"/>
          <p14:tracePt t="21591" x="2886075" y="3257550"/>
          <p14:tracePt t="21597" x="2886075" y="3263900"/>
          <p14:tracePt t="21604" x="2879725" y="3270250"/>
          <p14:tracePt t="21611" x="2879725" y="3276600"/>
          <p14:tracePt t="21627" x="2873375" y="3289300"/>
          <p14:tracePt t="21632" x="2867025" y="3308350"/>
          <p14:tracePt t="21639" x="2860675" y="3340100"/>
          <p14:tracePt t="21646" x="2854325" y="3384550"/>
          <p14:tracePt t="21653" x="2835275" y="3467100"/>
          <p14:tracePt t="21660" x="2828925" y="3613150"/>
          <p14:tracePt t="21667" x="2816225" y="3754438"/>
          <p14:tracePt t="21673" x="2809875" y="3836988"/>
          <p14:tracePt t="21680" x="2809875" y="3925888"/>
          <p14:tracePt t="21688" x="2809875" y="3976688"/>
          <p14:tracePt t="21694" x="2809875" y="4021138"/>
          <p14:tracePt t="21701" x="2809875" y="4052888"/>
          <p14:tracePt t="21711" x="2809875" y="4073525"/>
          <p14:tracePt t="21715" x="2816225" y="4086225"/>
          <p14:tracePt t="21726" x="2816225" y="4092575"/>
          <p14:tracePt t="21733" x="2816225" y="4098925"/>
          <p14:tracePt t="21740" x="2816225" y="4105275"/>
          <p14:tracePt t="21752" x="2822575" y="4105275"/>
          <p14:tracePt t="21760" x="2822575" y="4111625"/>
          <p14:tracePt t="21765" x="2822575" y="4117975"/>
          <p14:tracePt t="21770" x="2822575" y="4124325"/>
          <p14:tracePt t="21778" x="2828925" y="4124325"/>
          <p14:tracePt t="21784" x="2835275" y="4124325"/>
          <p14:tracePt t="21792" x="2841625" y="4130675"/>
          <p14:tracePt t="21803" x="2854325" y="4130675"/>
          <p14:tracePt t="21808" x="2867025" y="4137025"/>
          <p14:tracePt t="21819" x="2879725" y="4137025"/>
          <p14:tracePt t="21828" x="2892425" y="4137025"/>
          <p14:tracePt t="21832" x="2898775" y="4137025"/>
          <p14:tracePt t="21842" x="2911475" y="4137025"/>
          <p14:tracePt t="21856" x="2924175" y="4137025"/>
          <p14:tracePt t="21864" x="2930525" y="4137025"/>
          <p14:tracePt t="21879" x="2943225" y="4137025"/>
          <p14:tracePt t="21898" x="2962275" y="4130675"/>
          <p14:tracePt t="21902" x="2968625" y="4130675"/>
          <p14:tracePt t="21908" x="2982913" y="4124325"/>
          <p14:tracePt t="21918" x="2995613" y="4117975"/>
          <p14:tracePt t="21930" x="3008313" y="4111625"/>
          <p14:tracePt t="21936" x="3021013" y="4105275"/>
          <p14:tracePt t="21944" x="3021013" y="4098925"/>
          <p14:tracePt t="21950" x="3033713" y="4092575"/>
          <p14:tracePt t="21962" x="3040063" y="4092575"/>
          <p14:tracePt t="21974" x="3046413" y="4086225"/>
          <p14:tracePt t="21982" x="3052763" y="4079875"/>
          <p14:tracePt t="21986" x="3059113" y="4073525"/>
          <p14:tracePt t="21999" x="3059113" y="4065588"/>
          <p14:tracePt t="22006" x="3059113" y="4059238"/>
          <p14:tracePt t="22022" x="3065463" y="4059238"/>
          <p14:tracePt t="22045" x="3065463" y="4052888"/>
          <p14:tracePt t="22057" x="3065463" y="4046538"/>
          <p14:tracePt t="22070" x="3065463" y="4040188"/>
          <p14:tracePt t="22094" x="3065463" y="4033838"/>
          <p14:tracePt t="22099" x="3065463" y="4027488"/>
          <p14:tracePt t="22111" x="3065463" y="4014788"/>
          <p14:tracePt t="22118" x="3059113" y="4008438"/>
          <p14:tracePt t="22125" x="3052763" y="3995738"/>
          <p14:tracePt t="22132" x="3046413" y="3983038"/>
          <p14:tracePt t="22137" x="3046413" y="3976688"/>
          <p14:tracePt t="22145" x="3040063" y="3963988"/>
          <p14:tracePt t="22154" x="3040063" y="3957638"/>
          <p14:tracePt t="22167" x="3040063" y="3944938"/>
          <p14:tracePt t="22173" x="3040063" y="3938588"/>
          <p14:tracePt t="22179" x="3033713" y="3932238"/>
          <p14:tracePt t="22186" x="3033713" y="3925888"/>
          <p14:tracePt t="22193" x="3033713" y="3919538"/>
          <p14:tracePt t="22214" x="3033713" y="3913188"/>
          <p14:tracePt t="22221" x="3033713" y="3906838"/>
          <p14:tracePt t="22228" x="3033713" y="3900488"/>
          <p14:tracePt t="22248" x="3033713" y="3894138"/>
          <p14:tracePt t="22262" x="3033713" y="3887788"/>
          <p14:tracePt t="22290" x="3033713" y="3881438"/>
          <p14:tracePt t="22325" x="3027363" y="3881438"/>
          <p14:tracePt t="22345" x="3021013" y="3881438"/>
          <p14:tracePt t="22388" x="3014663" y="3881438"/>
          <p14:tracePt t="22408" x="3008313" y="3881438"/>
          <p14:tracePt t="22438" x="3001963" y="3881438"/>
          <p14:tracePt t="22459" x="2995613" y="3881438"/>
          <p14:tracePt t="22471" x="2989263" y="3881438"/>
          <p14:tracePt t="22512" x="2989263" y="3887788"/>
          <p14:tracePt t="22547" x="2982913" y="3887788"/>
          <p14:tracePt t="22625" x="2976563" y="3887788"/>
          <p14:tracePt t="23275" x="2976563" y="3881438"/>
          <p14:tracePt t="23280" x="2968625" y="3868738"/>
          <p14:tracePt t="23290" x="2968625" y="3856038"/>
          <p14:tracePt t="23297" x="2962275" y="3849688"/>
          <p14:tracePt t="23301" x="2962275" y="3843338"/>
          <p14:tracePt t="23309" x="2962275" y="3836988"/>
          <p14:tracePt t="23315" x="2955925" y="3830638"/>
          <p14:tracePt t="23322" x="2955925" y="3824288"/>
          <p14:tracePt t="23329" x="2955925" y="3817938"/>
          <p14:tracePt t="23350" x="2955925" y="3811588"/>
          <p14:tracePt t="23363" x="2955925" y="3805238"/>
          <p14:tracePt t="23382" x="2955925" y="3798888"/>
          <p14:tracePt t="23402" x="2955925" y="3792538"/>
          <p14:tracePt t="23412" x="2955925" y="3786188"/>
          <p14:tracePt t="24259" x="2955925" y="3779838"/>
          <p14:tracePt t="24269" x="2949575" y="3773488"/>
          <p14:tracePt t="24274" x="2949575" y="3767138"/>
          <p14:tracePt t="24282" x="2943225" y="3760788"/>
          <p14:tracePt t="24286" x="2936875" y="3754438"/>
          <p14:tracePt t="24299" x="2930525" y="3741738"/>
          <p14:tracePt t="24306" x="2930525" y="3735388"/>
          <p14:tracePt t="24319" x="2924175" y="3722688"/>
          <p14:tracePt t="24326" x="2924175" y="3716338"/>
          <p14:tracePt t="24335" x="2917825" y="3716338"/>
          <p14:tracePt t="24351" x="2917825" y="3709988"/>
          <p14:tracePt t="24355" x="2917825" y="3703638"/>
          <p14:tracePt t="24369" x="2911475" y="3703638"/>
          <p14:tracePt t="24381" x="2905125" y="3703638"/>
          <p14:tracePt t="24473" x="2898775" y="3703638"/>
          <p14:tracePt t="24481" x="2898775" y="3709988"/>
          <p14:tracePt t="24512" x="2898775" y="3716338"/>
          <p14:tracePt t="24515" x="2898775" y="3722688"/>
          <p14:tracePt t="24527" x="2898775" y="3729038"/>
          <p14:tracePt t="24534" x="2898775" y="3735388"/>
          <p14:tracePt t="24542" x="2898775" y="3741738"/>
          <p14:tracePt t="24555" x="2898775" y="3754438"/>
          <p14:tracePt t="24562" x="2898775" y="3760788"/>
          <p14:tracePt t="24575" x="2898775" y="3773488"/>
          <p14:tracePt t="24582" x="2898775" y="3779838"/>
          <p14:tracePt t="24590" x="2905125" y="3779838"/>
          <p14:tracePt t="24603" x="2911475" y="3786188"/>
          <p14:tracePt t="24610" x="2911475" y="3792538"/>
          <p14:tracePt t="24625" x="2911475" y="3798888"/>
          <p14:tracePt t="24631" x="2917825" y="3805238"/>
          <p14:tracePt t="24638" x="2924175" y="3805238"/>
          <p14:tracePt t="24645" x="2930525" y="3811588"/>
          <p14:tracePt t="24661" x="2936875" y="3811588"/>
          <p14:tracePt t="24665" x="2943225" y="3817938"/>
          <p14:tracePt t="24673" x="2949575" y="3817938"/>
          <p14:tracePt t="24679" x="2949575" y="3824288"/>
          <p14:tracePt t="24686" x="2955925" y="3824288"/>
          <p14:tracePt t="24693" x="2962275" y="3824288"/>
          <p14:tracePt t="24700" x="2968625" y="3824288"/>
          <p14:tracePt t="24707" x="2976563" y="3824288"/>
          <p14:tracePt t="24716" x="2982913" y="3824288"/>
          <p14:tracePt t="24723" x="2989263" y="3824288"/>
          <p14:tracePt t="24730" x="2995613" y="3824288"/>
          <p14:tracePt t="24743" x="3008313" y="3817938"/>
          <p14:tracePt t="24750" x="3014663" y="3811588"/>
          <p14:tracePt t="24762" x="3027363" y="3805238"/>
          <p14:tracePt t="24769" x="3033713" y="3798888"/>
          <p14:tracePt t="24784" x="3040063" y="3798888"/>
          <p14:tracePt t="24790" x="3046413" y="3792538"/>
          <p14:tracePt t="24797" x="3052763" y="3786188"/>
          <p14:tracePt t="24804" x="3052763" y="3779838"/>
          <p14:tracePt t="24814" x="3059113" y="3779838"/>
          <p14:tracePt t="24820" x="3065463" y="3779838"/>
          <p14:tracePt t="24825" x="3065463" y="3773488"/>
          <p14:tracePt t="24839" x="3065463" y="3767138"/>
          <p14:tracePt t="24846" x="3071813" y="3767138"/>
          <p14:tracePt t="24874" x="3071813" y="3760788"/>
          <p14:tracePt t="24975" x="3065463" y="3767138"/>
          <p14:tracePt t="24984" x="3059113" y="3773488"/>
          <p14:tracePt t="25005" x="3059113" y="3779838"/>
          <p14:tracePt t="25012" x="3059113" y="3786188"/>
          <p14:tracePt t="25019" x="3052763" y="3792538"/>
          <p14:tracePt t="25032" x="3052763" y="3798888"/>
          <p14:tracePt t="25051" x="3052763" y="3805238"/>
          <p14:tracePt t="25055" x="3052763" y="3811588"/>
          <p14:tracePt t="25060" x="3052763" y="3824288"/>
          <p14:tracePt t="25075" x="3052763" y="3830638"/>
          <p14:tracePt t="25081" x="3052763" y="3836988"/>
          <p14:tracePt t="25088" x="3052763" y="3843338"/>
          <p14:tracePt t="25095" x="3052763" y="3849688"/>
          <p14:tracePt t="25102" x="3052763" y="3856038"/>
          <p14:tracePt t="25116" x="3052763" y="3862388"/>
          <p14:tracePt t="25123" x="3059113" y="3868738"/>
          <p14:tracePt t="25136" x="3065463" y="3875088"/>
          <p14:tracePt t="25164" x="3071813" y="3881438"/>
          <p14:tracePt t="25186" x="3078163" y="3887788"/>
          <p14:tracePt t="25199" x="3084513" y="3887788"/>
          <p14:tracePt t="25234" x="3090863" y="3887788"/>
          <p14:tracePt t="25247" x="3097213" y="3887788"/>
          <p14:tracePt t="25282" x="3103563" y="3881438"/>
          <p14:tracePt t="25310" x="3103563" y="3875088"/>
          <p14:tracePt t="25317" x="3109913" y="3875088"/>
          <p14:tracePt t="25457" x="3103563" y="3875088"/>
          <p14:tracePt t="25561" x="3103563" y="3868738"/>
          <p14:tracePt t="25569" x="3097213" y="3862388"/>
          <p14:tracePt t="25575" x="3084513" y="3849688"/>
          <p14:tracePt t="25581" x="3078163" y="3830638"/>
          <p14:tracePt t="25585" x="3065463" y="3811588"/>
          <p14:tracePt t="25596" x="3052763" y="3786188"/>
          <p14:tracePt t="25600" x="3052763" y="3773488"/>
          <p14:tracePt t="25606" x="3040063" y="3760788"/>
          <p14:tracePt t="25614" x="3033713" y="3748088"/>
          <p14:tracePt t="25621" x="3033713" y="3741738"/>
          <p14:tracePt t="25627" x="3027363" y="3741738"/>
          <p14:tracePt t="25634" x="3021013" y="3729038"/>
          <p14:tracePt t="25643" x="3021013" y="3722688"/>
          <p14:tracePt t="25667" x="3021013" y="3716338"/>
          <p14:tracePt t="25671" x="3014663" y="3709988"/>
          <p14:tracePt t="25683" x="3008313" y="3709988"/>
          <p14:tracePt t="25761" x="3008313" y="3716338"/>
          <p14:tracePt t="25768" x="3008313" y="3722688"/>
          <p14:tracePt t="25775" x="3008313" y="3735388"/>
          <p14:tracePt t="25784" x="3014663" y="3754438"/>
          <p14:tracePt t="25793" x="3033713" y="3779838"/>
          <p14:tracePt t="25798" x="3046413" y="3811588"/>
          <p14:tracePt t="25801" x="3071813" y="3862388"/>
          <p14:tracePt t="25812" x="3097213" y="3906838"/>
          <p14:tracePt t="25817" x="3116263" y="3957638"/>
          <p14:tracePt t="25821" x="3135313" y="3983038"/>
          <p14:tracePt t="25828" x="3154363" y="4008438"/>
          <p14:tracePt t="25835" x="3173413" y="4033838"/>
          <p14:tracePt t="25843" x="3186113" y="4065588"/>
          <p14:tracePt t="25849" x="3198813" y="4079875"/>
          <p14:tracePt t="25856" x="3211513" y="4092575"/>
          <p14:tracePt t="25863" x="3230563" y="4111625"/>
          <p14:tracePt t="25877" x="3255963" y="4143375"/>
          <p14:tracePt t="25884" x="3275013" y="4162425"/>
          <p14:tracePt t="25895" x="3306763" y="4181475"/>
          <p14:tracePt t="25901" x="3332163" y="4200525"/>
          <p14:tracePt t="25905" x="3370263" y="4225925"/>
          <p14:tracePt t="25911" x="3414713" y="4244975"/>
          <p14:tracePt t="25918" x="3454400" y="4270375"/>
          <p14:tracePt t="25925" x="3498850" y="4289425"/>
          <p14:tracePt t="25932" x="3556000" y="4314825"/>
          <p14:tracePt t="25939" x="3625850" y="4340225"/>
          <p14:tracePt t="25946" x="3689350" y="4359275"/>
          <p14:tracePt t="25953" x="3746500" y="4371975"/>
          <p14:tracePt t="25961" x="3803650" y="4391025"/>
          <p14:tracePt t="25967" x="3848100" y="4397375"/>
          <p14:tracePt t="25974" x="3867150" y="4397375"/>
          <p14:tracePt t="25980" x="3894138" y="4397375"/>
          <p14:tracePt t="25987" x="3913188" y="4397375"/>
          <p14:tracePt t="25995" x="3932238" y="4397375"/>
          <p14:tracePt t="26001" x="3944938" y="4397375"/>
          <p14:tracePt t="26008" x="3951288" y="4391025"/>
          <p14:tracePt t="26015" x="3957638" y="4391025"/>
          <p14:tracePt t="26369" x="3976688" y="4416425"/>
          <p14:tracePt t="26376" x="4008438" y="4441825"/>
          <p14:tracePt t="26383" x="4033838" y="4460875"/>
          <p14:tracePt t="26390" x="4059238" y="4492625"/>
          <p14:tracePt t="26396" x="4078288" y="4513263"/>
          <p14:tracePt t="26404" x="4110038" y="4532313"/>
          <p14:tracePt t="26411" x="4135438" y="4551363"/>
          <p14:tracePt t="26417" x="4148138" y="4564063"/>
          <p14:tracePt t="26426" x="4167188" y="4576763"/>
          <p14:tracePt t="26431" x="4173538" y="4589463"/>
          <p14:tracePt t="26438" x="4186238" y="4595813"/>
          <p14:tracePt t="26445" x="4198938" y="4595813"/>
          <p14:tracePt t="26452" x="4217988" y="4608513"/>
          <p14:tracePt t="26459" x="4224338" y="4614863"/>
          <p14:tracePt t="26466" x="4243388" y="4621213"/>
          <p14:tracePt t="26473" x="4256088" y="4627563"/>
          <p14:tracePt t="26482" x="4275138" y="4627563"/>
          <p14:tracePt t="26489" x="4300538" y="4640263"/>
          <p14:tracePt t="26497" x="4325938" y="4646613"/>
          <p14:tracePt t="26502" x="4346575" y="4646613"/>
          <p14:tracePt t="26509" x="4371975" y="4652963"/>
          <p14:tracePt t="26514" x="4391025" y="4659313"/>
          <p14:tracePt t="26521" x="4403725" y="4659313"/>
          <p14:tracePt t="26528" x="4422775" y="4665663"/>
          <p14:tracePt t="26535" x="4435475" y="4665663"/>
          <p14:tracePt t="26549" x="4448175" y="4665663"/>
          <p14:tracePt t="26556" x="4454525" y="4665663"/>
          <p14:tracePt t="26563" x="4467225" y="4665663"/>
          <p14:tracePt t="26570" x="4473575" y="4665663"/>
          <p14:tracePt t="26586" x="4479925" y="4665663"/>
          <p14:tracePt t="26597" x="4492625" y="4665663"/>
          <p14:tracePt t="26606" x="4498975" y="4665663"/>
          <p14:tracePt t="26620" x="4505325" y="4665663"/>
          <p14:tracePt t="26643" x="4511675" y="4665663"/>
          <p14:tracePt t="26653" x="4518025" y="4665663"/>
          <p14:tracePt t="26667" x="4524375" y="4665663"/>
          <p14:tracePt t="26787" x="4518025" y="4665663"/>
          <p14:tracePt t="26794" x="4511675" y="4665663"/>
          <p14:tracePt t="26810" x="4505325" y="4665663"/>
          <p14:tracePt t="26816" x="4498975" y="4665663"/>
          <p14:tracePt t="26820" x="4492625" y="4665663"/>
          <p14:tracePt t="26827" x="4486275" y="4665663"/>
          <p14:tracePt t="26833" x="4479925" y="4665663"/>
          <p14:tracePt t="26840" x="4473575" y="4665663"/>
          <p14:tracePt t="26849" x="4467225" y="4665663"/>
          <p14:tracePt t="26858" x="4460875" y="4665663"/>
          <p14:tracePt t="26868" x="4448175" y="4678363"/>
          <p14:tracePt t="26876" x="4441825" y="4684713"/>
          <p14:tracePt t="26903" x="4422775" y="4703763"/>
          <p14:tracePt t="26909" x="4416425" y="4716463"/>
          <p14:tracePt t="26916" x="4410075" y="4722813"/>
          <p14:tracePt t="26923" x="4410075" y="4729163"/>
          <p14:tracePt t="26930" x="4403725" y="4735513"/>
          <p14:tracePt t="26937" x="4403725" y="4741863"/>
          <p14:tracePt t="26944" x="4403725" y="4754563"/>
          <p14:tracePt t="26951" x="4403725" y="4767263"/>
          <p14:tracePt t="26963" x="4403725" y="4779963"/>
          <p14:tracePt t="26969" x="4403725" y="4792663"/>
          <p14:tracePt t="26971" x="4403725" y="4805363"/>
          <p14:tracePt t="26981" x="4403725" y="4811713"/>
          <p14:tracePt t="26987" x="4410075" y="4824413"/>
          <p14:tracePt t="26995" x="4416425" y="4843463"/>
          <p14:tracePt t="27001" x="4429125" y="4856163"/>
          <p14:tracePt t="27006" x="4441825" y="4862513"/>
          <p14:tracePt t="27015" x="4448175" y="4875213"/>
          <p14:tracePt t="27021" x="4467225" y="4887913"/>
          <p14:tracePt t="27029" x="4486275" y="4900613"/>
          <p14:tracePt t="27034" x="4505325" y="4913313"/>
          <p14:tracePt t="27041" x="4524375" y="4919663"/>
          <p14:tracePt t="27048" x="4530725" y="4919663"/>
          <p14:tracePt t="27054" x="4543425" y="4926013"/>
          <p14:tracePt t="27062" x="4549775" y="4926013"/>
          <p14:tracePt t="27075" x="4562475" y="4926013"/>
          <p14:tracePt t="27085" x="4568825" y="4926013"/>
          <p14:tracePt t="27102" x="4581525" y="4926013"/>
          <p14:tracePt t="27102" x="4600575" y="4913313"/>
          <p14:tracePt t="27115" x="4606925" y="4900613"/>
          <p14:tracePt t="27117" x="4619625" y="4881563"/>
          <p14:tracePt t="27124" x="4632325" y="4868863"/>
          <p14:tracePt t="27131" x="4638675" y="4849813"/>
          <p14:tracePt t="27138" x="4645025" y="4824413"/>
          <p14:tracePt t="27144" x="4651375" y="4792663"/>
          <p14:tracePt t="27152" x="4651375" y="4748213"/>
          <p14:tracePt t="27160" x="4651375" y="4716463"/>
          <p14:tracePt t="27165" x="4651375" y="4691063"/>
          <p14:tracePt t="27172" x="4651375" y="4665663"/>
          <p14:tracePt t="27179" x="4645025" y="4646613"/>
          <p14:tracePt t="27186" x="4645025" y="4633913"/>
          <p14:tracePt t="27194" x="4638675" y="4621213"/>
          <p14:tracePt t="27200" x="4638675" y="4608513"/>
          <p14:tracePt t="27208" x="4632325" y="4608513"/>
          <p14:tracePt t="27214" x="4625975" y="4595813"/>
          <p14:tracePt t="27221" x="4613275" y="4583113"/>
          <p14:tracePt t="27228" x="4613275" y="4576763"/>
          <p14:tracePt t="27235" x="4600575" y="4576763"/>
          <p14:tracePt t="27242" x="4587875" y="4564063"/>
          <p14:tracePt t="27248" x="4575175" y="4557713"/>
          <p14:tracePt t="27255" x="4568825" y="4557713"/>
          <p14:tracePt t="27265" x="4556125" y="4551363"/>
          <p14:tracePt t="27271" x="4537075" y="4545013"/>
          <p14:tracePt t="27277" x="4530725" y="4545013"/>
          <p14:tracePt t="27285" x="4505325" y="4545013"/>
          <p14:tracePt t="27293" x="4479925" y="4545013"/>
          <p14:tracePt t="27301" x="4460875" y="4545013"/>
          <p14:tracePt t="27304" x="4435475" y="4545013"/>
          <p14:tracePt t="27311" x="4410075" y="4551363"/>
          <p14:tracePt t="27319" x="4391025" y="4557713"/>
          <p14:tracePt t="27330" x="4371975" y="4570413"/>
          <p14:tracePt t="27336" x="4359275" y="4576763"/>
          <p14:tracePt t="27338" x="4346575" y="4583113"/>
          <p14:tracePt t="27345" x="4332288" y="4589463"/>
          <p14:tracePt t="27352" x="4325938" y="4589463"/>
          <p14:tracePt t="27360" x="4319588" y="4595813"/>
          <p14:tracePt t="27368" x="4319588" y="4602163"/>
          <p14:tracePt t="27375" x="4313238" y="4608513"/>
          <p14:tracePt t="27386" x="4306888" y="4608513"/>
          <p14:tracePt t="27394" x="4300538" y="4621213"/>
          <p14:tracePt t="27410" x="4294188" y="4633913"/>
          <p14:tracePt t="27414" x="4294188" y="4652963"/>
          <p14:tracePt t="27423" x="4294188" y="4665663"/>
          <p14:tracePt t="27433" x="4294188" y="4684713"/>
          <p14:tracePt t="27438" x="4294188" y="4703763"/>
          <p14:tracePt t="27445" x="4294188" y="4716463"/>
          <p14:tracePt t="27450" x="4294188" y="4735513"/>
          <p14:tracePt t="27456" x="4300538" y="4754563"/>
          <p14:tracePt t="27465" x="4306888" y="4773613"/>
          <p14:tracePt t="27482" x="4306888" y="4786313"/>
          <p14:tracePt t="27486" x="4313238" y="4792663"/>
          <p14:tracePt t="27498" x="4313238" y="4805363"/>
          <p14:tracePt t="27505" x="4313238" y="4811713"/>
          <p14:tracePt t="27518" x="4319588" y="4811713"/>
          <p14:tracePt t="27525" x="4319588" y="4818063"/>
          <p14:tracePt t="27534" x="4325938" y="4818063"/>
          <p14:tracePt t="27542" x="4332288" y="4824413"/>
          <p14:tracePt t="27555" x="4338638" y="4824413"/>
          <p14:tracePt t="27562" x="4346575" y="4824413"/>
          <p14:tracePt t="27581" x="4352925" y="4824413"/>
          <p14:tracePt t="27588" x="4359275" y="4824413"/>
          <p14:tracePt t="27595" x="4365625" y="4824413"/>
          <p14:tracePt t="27623" x="4371975" y="4824413"/>
          <p14:tracePt t="27638" x="4378325" y="4824413"/>
          <p14:tracePt t="27691" x="4378325" y="4830763"/>
          <p14:tracePt t="27728" x="4378325" y="4837113"/>
          <p14:tracePt t="27769" x="4378325" y="4843463"/>
          <p14:tracePt t="27777" x="4371975" y="4843463"/>
          <p14:tracePt t="27950" x="4384675" y="4843463"/>
          <p14:tracePt t="27957" x="4403725" y="4843463"/>
          <p14:tracePt t="27964" x="4422775" y="4843463"/>
          <p14:tracePt t="27974" x="4441825" y="4843463"/>
          <p14:tracePt t="27974" x="4460875" y="4843463"/>
          <p14:tracePt t="27982" x="4486275" y="4843463"/>
          <p14:tracePt t="27990" x="4518025" y="4843463"/>
          <p14:tracePt t="27998" x="4562475" y="4843463"/>
          <p14:tracePt t="28005" x="4606925" y="4837113"/>
          <p14:tracePt t="28012" x="4645025" y="4830763"/>
          <p14:tracePt t="28020" x="4689475" y="4818063"/>
          <p14:tracePt t="28024" x="4721225" y="4805363"/>
          <p14:tracePt t="28031" x="4746625" y="4799013"/>
          <p14:tracePt t="28042" x="4778375" y="4773613"/>
          <p14:tracePt t="28047" x="4805363" y="4760913"/>
          <p14:tracePt t="28051" x="4830763" y="4748213"/>
          <p14:tracePt t="28064" x="4849813" y="4735513"/>
          <p14:tracePt t="28069" x="4875213" y="4716463"/>
          <p14:tracePt t="28073" x="4894263" y="4703763"/>
          <p14:tracePt t="28079" x="4919663" y="4684713"/>
          <p14:tracePt t="28086" x="4938713" y="4659313"/>
          <p14:tracePt t="28094" x="4964113" y="4640263"/>
          <p14:tracePt t="28100" x="4983163" y="4621213"/>
          <p14:tracePt t="28108" x="5008563" y="4583113"/>
          <p14:tracePt t="28114" x="5033963" y="4551363"/>
          <p14:tracePt t="28123" x="5059363" y="4519613"/>
          <p14:tracePt t="28135" x="5097463" y="4467225"/>
          <p14:tracePt t="28138" x="5129213" y="4410075"/>
          <p14:tracePt t="28142" x="5173663" y="4333875"/>
          <p14:tracePt t="28149" x="5224463" y="4251325"/>
          <p14:tracePt t="28161" x="5270500" y="4181475"/>
          <p14:tracePt t="28168" x="5302250" y="4124325"/>
          <p14:tracePt t="28171" x="5334000" y="4086225"/>
          <p14:tracePt t="28176" x="5359400" y="4052888"/>
          <p14:tracePt t="28183" x="5372100" y="4021138"/>
          <p14:tracePt t="28193" x="5384800" y="3995738"/>
          <p14:tracePt t="28198" x="5403850" y="3976688"/>
          <p14:tracePt t="28204" x="5416550" y="3944938"/>
          <p14:tracePt t="28211" x="5435600" y="3913188"/>
          <p14:tracePt t="28218" x="5448300" y="3887788"/>
          <p14:tracePt t="28230" x="5461000" y="3862388"/>
          <p14:tracePt t="28235" x="5480050" y="3836988"/>
          <p14:tracePt t="28241" x="5492750" y="3817938"/>
          <p14:tracePt t="28250" x="5505450" y="3798888"/>
          <p14:tracePt t="28251" x="5518150" y="3773488"/>
          <p14:tracePt t="28260" x="5537200" y="3754438"/>
          <p14:tracePt t="28266" x="5556250" y="3735388"/>
          <p14:tracePt t="28273" x="5568950" y="3709988"/>
          <p14:tracePt t="28286" x="5607050" y="3671888"/>
          <p14:tracePt t="28294" x="5619750" y="3659188"/>
          <p14:tracePt t="28303" x="5638800" y="3638550"/>
          <p14:tracePt t="28317" x="5664200" y="3600450"/>
          <p14:tracePt t="28321" x="5683250" y="3587750"/>
          <p14:tracePt t="28329" x="5695950" y="3568700"/>
          <p14:tracePt t="28336" x="5708650" y="3562350"/>
          <p14:tracePt t="28343" x="5716588" y="3549650"/>
          <p14:tracePt t="28351" x="5722938" y="3536950"/>
          <p14:tracePt t="28358" x="5735638" y="3530600"/>
          <p14:tracePt t="28369" x="5761038" y="3511550"/>
          <p14:tracePt t="28377" x="5767388" y="3505200"/>
          <p14:tracePt t="28384" x="5780088" y="3492500"/>
          <p14:tracePt t="28392" x="5792788" y="3486150"/>
          <p14:tracePt t="28398" x="5805488" y="3479800"/>
          <p14:tracePt t="28405" x="5811838" y="3479800"/>
          <p14:tracePt t="28412" x="5824538" y="3473450"/>
          <p14:tracePt t="28421" x="5837238" y="3467100"/>
          <p14:tracePt t="28429" x="5837238" y="3460750"/>
          <p14:tracePt t="28437" x="5849938" y="3460750"/>
          <p14:tracePt t="28441" x="5856288" y="3454400"/>
          <p14:tracePt t="28453" x="5862638" y="3454400"/>
          <p14:tracePt t="28460" x="5868988" y="3454400"/>
          <p14:tracePt t="28469" x="5875338" y="3454400"/>
          <p14:tracePt t="28484" x="5881688" y="3454400"/>
          <p14:tracePt t="28498" x="5888038" y="3454400"/>
          <p14:tracePt t="28530" x="5894388" y="3454400"/>
          <p14:tracePt t="28608" x="5894388" y="3460750"/>
          <p14:tracePt t="28622" x="5894388" y="3467100"/>
          <p14:tracePt t="28646" x="5894388" y="3473450"/>
          <p14:tracePt t="28652" x="5894388" y="3479800"/>
          <p14:tracePt t="28669" x="5894388" y="3486150"/>
          <p14:tracePt t="28676" x="5894388" y="3492500"/>
          <p14:tracePt t="28683" x="5894388" y="3498850"/>
          <p14:tracePt t="28712" x="5894388" y="3505200"/>
          <p14:tracePt t="28717" x="5894388" y="3511550"/>
          <p14:tracePt t="28738" x="5894388" y="3517900"/>
          <p14:tracePt t="28745" x="5894388" y="3530600"/>
          <p14:tracePt t="28759" x="5888038" y="3536950"/>
          <p14:tracePt t="28765" x="5888038" y="3543300"/>
          <p14:tracePt t="28774" x="5888038" y="3549650"/>
          <p14:tracePt t="28782" x="5881688" y="3556000"/>
          <p14:tracePt t="28787" x="5881688" y="3562350"/>
          <p14:tracePt t="28793" x="5875338" y="3568700"/>
          <p14:tracePt t="28799" x="5875338" y="3575050"/>
          <p14:tracePt t="28807" x="5875338" y="3581400"/>
          <p14:tracePt t="28813" x="5875338" y="3587750"/>
          <p14:tracePt t="28828" x="5868988" y="3600450"/>
          <p14:tracePt t="28834" x="5868988" y="3606800"/>
          <p14:tracePt t="28848" x="5868988" y="3619500"/>
          <p14:tracePt t="28855" x="5862638" y="3625850"/>
          <p14:tracePt t="28869" x="5856288" y="3638550"/>
          <p14:tracePt t="28875" x="5856288" y="3646488"/>
          <p14:tracePt t="28894" x="5856288" y="3659188"/>
          <p14:tracePt t="28904" x="5856288" y="3665538"/>
          <p14:tracePt t="28911" x="5849938" y="3671888"/>
          <p14:tracePt t="28917" x="5849938" y="3678238"/>
          <p14:tracePt t="28940" x="5849938" y="3684588"/>
          <p14:tracePt t="28954" x="5849938" y="3690938"/>
          <p14:tracePt t="28962" x="5843588" y="3690938"/>
          <p14:tracePt t="28973" x="5837238" y="3697288"/>
          <p14:tracePt t="28980" x="5837238" y="3703638"/>
          <p14:tracePt t="28988" x="5837238" y="3709988"/>
          <p14:tracePt t="29003" x="5837238" y="3722688"/>
          <p14:tracePt t="29012" x="5837238" y="3729038"/>
          <p14:tracePt t="29016" x="5830888" y="3729038"/>
          <p14:tracePt t="29024" x="5830888" y="3735388"/>
          <p14:tracePt t="29036" x="5824538" y="3741738"/>
          <p14:tracePt t="29049" x="5824538" y="3748088"/>
          <p14:tracePt t="29055" x="5824538" y="3754438"/>
          <p14:tracePt t="29065" x="5824538" y="3760788"/>
          <p14:tracePt t="29077" x="5824538" y="3767138"/>
          <p14:tracePt t="29100" x="5824538" y="3773488"/>
          <p14:tracePt t="29125" x="5824538" y="3779838"/>
          <p14:tracePt t="29139" x="5824538" y="3786188"/>
          <p14:tracePt t="29169" x="5818188" y="3786188"/>
          <p14:tracePt t="29508" x="5689600" y="3767138"/>
          <p14:tracePt t="29518" x="5435600" y="3716338"/>
          <p14:tracePt t="29521" x="5249863" y="3678238"/>
          <p14:tracePt t="29527" x="5072063" y="3632200"/>
          <p14:tracePt t="29533" x="4913313" y="3606800"/>
          <p14:tracePt t="29541" x="4818063" y="3594100"/>
          <p14:tracePt t="29551" x="4708525" y="3575050"/>
          <p14:tracePt t="29558" x="4645025" y="3575050"/>
          <p14:tracePt t="29562" x="4587875" y="3575050"/>
          <p14:tracePt t="29567" x="4524375" y="3575050"/>
          <p14:tracePt t="29575" x="4454525" y="3575050"/>
          <p14:tracePt t="29584" x="4378325" y="3575050"/>
          <p14:tracePt t="29593" x="4294188" y="3575050"/>
          <p14:tracePt t="29601" x="4173538" y="3587750"/>
          <p14:tracePt t="29603" x="4065588" y="3606800"/>
          <p14:tracePt t="29610" x="3932238" y="3625850"/>
          <p14:tracePt t="29619" x="3803650" y="3652838"/>
          <p14:tracePt t="29626" x="3657600" y="3684588"/>
          <p14:tracePt t="29633" x="3549650" y="3703638"/>
          <p14:tracePt t="29637" x="3454400" y="3748088"/>
          <p14:tracePt t="29644" x="3363913" y="3754438"/>
          <p14:tracePt t="29653" x="3281363" y="3773488"/>
          <p14:tracePt t="29662" x="3192463" y="3779838"/>
          <p14:tracePt t="29670" x="3116263" y="3805238"/>
          <p14:tracePt t="29674" x="3040063" y="3824288"/>
          <p14:tracePt t="29678" x="2976563" y="3843338"/>
          <p14:tracePt t="29686" x="2911475" y="3856038"/>
          <p14:tracePt t="29696" x="2854325" y="3875088"/>
          <p14:tracePt t="29702" x="2797175" y="3881438"/>
          <p14:tracePt t="29709" x="2746375" y="3887788"/>
          <p14:tracePt t="29716" x="2695575" y="3906838"/>
          <p14:tracePt t="29720" x="2651125" y="3913188"/>
          <p14:tracePt t="29728" x="2625725" y="3919538"/>
          <p14:tracePt t="29734" x="2593975" y="3919538"/>
          <p14:tracePt t="29745" x="2568575" y="3925888"/>
          <p14:tracePt t="29751" x="2555875" y="3925888"/>
          <p14:tracePt t="29756" x="2543175" y="3932238"/>
          <p14:tracePt t="29762" x="2524125" y="3932238"/>
          <p14:tracePt t="29771" x="2517775" y="3932238"/>
          <p14:tracePt t="29782" x="2503488" y="3932238"/>
          <p14:tracePt t="29786" x="2497138" y="3932238"/>
          <p14:tracePt t="29789" x="2484438" y="3932238"/>
          <p14:tracePt t="29799" x="2478088" y="3932238"/>
          <p14:tracePt t="29807" x="2471738" y="3932238"/>
          <p14:tracePt t="29827" x="2465388" y="3932238"/>
          <p14:tracePt t="29839" x="2459038" y="3932238"/>
          <p14:tracePt t="29917" x="2465388" y="3932238"/>
          <p14:tracePt t="29952" x="2471738" y="3932238"/>
          <p14:tracePt t="29961" x="2478088" y="3932238"/>
          <p14:tracePt t="29972" x="2484438" y="3932238"/>
          <p14:tracePt t="29985" x="2490788" y="3932238"/>
          <p14:tracePt t="29995" x="2497138" y="3932238"/>
          <p14:tracePt t="30007" x="2509838" y="3932238"/>
          <p14:tracePt t="30014" x="2536825" y="3932238"/>
          <p14:tracePt t="30019" x="2568575" y="3925888"/>
          <p14:tracePt t="30025" x="2613025" y="3925888"/>
          <p14:tracePt t="30036" x="2676525" y="3925888"/>
          <p14:tracePt t="30043" x="2752725" y="3919538"/>
          <p14:tracePt t="30051" x="2816225" y="3919538"/>
          <p14:tracePt t="30052" x="2860675" y="3906838"/>
          <p14:tracePt t="30060" x="2879725" y="3906838"/>
          <p14:tracePt t="30068" x="2905125" y="3900488"/>
          <p14:tracePt t="30075" x="2930525" y="3900488"/>
          <p14:tracePt t="30082" x="2949575" y="3900488"/>
          <p14:tracePt t="30089" x="2955925" y="3900488"/>
          <p14:tracePt t="30094" x="2976563" y="3900488"/>
          <p14:tracePt t="30101" x="2982913" y="3900488"/>
          <p14:tracePt t="30115" x="2989263" y="3900488"/>
          <p14:tracePt t="30124" x="2995613" y="3900488"/>
          <p14:tracePt t="30139" x="3001963" y="3900488"/>
          <p14:tracePt t="30150" x="3008313" y="3900488"/>
          <p14:tracePt t="30164" x="3014663" y="3900488"/>
          <p14:tracePt t="34141" x="3008313" y="3887788"/>
          <p14:tracePt t="34149" x="2989263" y="3856038"/>
          <p14:tracePt t="34152" x="2943225" y="3811588"/>
          <p14:tracePt t="34159" x="2905125" y="3760788"/>
          <p14:tracePt t="34165" x="2867025" y="3722688"/>
          <p14:tracePt t="34173" x="2816225" y="3665538"/>
          <p14:tracePt t="34179" x="2765425" y="3613150"/>
          <p14:tracePt t="34189" x="2714625" y="3556000"/>
          <p14:tracePt t="34204" x="2613025" y="3448050"/>
          <p14:tracePt t="34207" x="2581275" y="3384550"/>
          <p14:tracePt t="34214" x="2543175" y="3340100"/>
          <p14:tracePt t="34222" x="2509838" y="3308350"/>
          <p14:tracePt t="34229" x="2497138" y="3282950"/>
          <p14:tracePt t="34237" x="2478088" y="3257550"/>
          <p14:tracePt t="34246" x="2465388" y="3238500"/>
          <p14:tracePt t="34252" x="2452688" y="3219450"/>
          <p14:tracePt t="34257" x="2433638" y="3198813"/>
          <p14:tracePt t="34264" x="2414588" y="3179763"/>
          <p14:tracePt t="34270" x="2401888" y="3167063"/>
          <p14:tracePt t="34278" x="2395538" y="3154363"/>
          <p14:tracePt t="34284" x="2382838" y="3141663"/>
          <p14:tracePt t="34291" x="2370138" y="3122613"/>
          <p14:tracePt t="34297" x="2357438" y="3116263"/>
          <p14:tracePt t="34306" x="2344738" y="3109913"/>
          <p14:tracePt t="34317" x="2332038" y="3097213"/>
          <p14:tracePt t="34321" x="2319338" y="3084513"/>
          <p14:tracePt t="34328" x="2300288" y="3071813"/>
          <p14:tracePt t="34333" x="2281238" y="3059113"/>
          <p14:tracePt t="34339" x="2268538" y="3040063"/>
          <p14:tracePt t="34348" x="2255838" y="3033713"/>
          <p14:tracePt t="34354" x="2243138" y="3021013"/>
          <p14:tracePt t="34361" x="2230438" y="3014663"/>
          <p14:tracePt t="34366" x="2224088" y="3008313"/>
          <p14:tracePt t="34377" x="2217738" y="3001963"/>
          <p14:tracePt t="34385" x="2211388" y="2995613"/>
          <p14:tracePt t="34391" x="2205038" y="2989263"/>
          <p14:tracePt t="34394" x="2205038" y="2982913"/>
          <p14:tracePt t="34401" x="2198688" y="2982913"/>
          <p14:tracePt t="34408" x="2192338" y="2976563"/>
          <p14:tracePt t="34415" x="2192338" y="2970213"/>
          <p14:tracePt t="34422" x="2185988" y="2970213"/>
          <p14:tracePt t="34429" x="2179638" y="2970213"/>
          <p14:tracePt t="34436" x="2173288" y="2970213"/>
          <p14:tracePt t="34443" x="2173288" y="2963863"/>
          <p14:tracePt t="34457" x="2173288" y="2957513"/>
          <p14:tracePt t="34464" x="2166938" y="2957513"/>
          <p14:tracePt t="34477" x="2160588" y="2957513"/>
          <p14:tracePt t="34513" x="2154238" y="2957513"/>
          <p14:tracePt t="34526" x="2147888" y="2957513"/>
          <p14:tracePt t="34540" x="2141538" y="2957513"/>
          <p14:tracePt t="34720" x="2141538" y="2963863"/>
          <p14:tracePt t="34736" x="2147888" y="2963863"/>
          <p14:tracePt t="34750" x="2154238" y="2963863"/>
          <p14:tracePt t="34784" x="2160588" y="2963863"/>
          <p14:tracePt t="34789" x="2160588" y="2970213"/>
          <p14:tracePt t="34796" x="2166938" y="2970213"/>
          <p14:tracePt t="34818" x="2173288" y="2970213"/>
          <p14:tracePt t="34826" x="2185988" y="2970213"/>
          <p14:tracePt t="34840" x="2205038" y="2970213"/>
          <p14:tracePt t="34845" x="2230438" y="2976563"/>
          <p14:tracePt t="34851" x="2249488" y="2976563"/>
          <p14:tracePt t="34861" x="2287588" y="2982913"/>
          <p14:tracePt t="34877" x="2382838" y="2989263"/>
          <p14:tracePt t="34878" x="2446338" y="2989263"/>
          <p14:tracePt t="34888" x="2490788" y="2989263"/>
          <p14:tracePt t="34898" x="2536825" y="2995613"/>
          <p14:tracePt t="34903" x="2568575" y="2995613"/>
          <p14:tracePt t="34906" x="2587625" y="3001963"/>
          <p14:tracePt t="34913" x="2600325" y="3001963"/>
          <p14:tracePt t="34925" x="2613025" y="3001963"/>
          <p14:tracePt t="34933" x="2619375" y="3001963"/>
          <p14:tracePt t="34946" x="2625725" y="3008313"/>
          <p14:tracePt t="34952" x="2632075" y="3008313"/>
          <p14:tracePt t="34957" x="2632075" y="3014663"/>
          <p14:tracePt t="34964" x="2638425" y="3014663"/>
          <p14:tracePt t="34969" x="2644775" y="3014663"/>
          <p14:tracePt t="34976" x="2644775" y="3021013"/>
          <p14:tracePt t="34983" x="2651125" y="3021013"/>
          <p14:tracePt t="35124" x="2657475" y="3021013"/>
          <p14:tracePt t="35151" x="2663825" y="3021013"/>
          <p14:tracePt t="35170" x="2670175" y="3021013"/>
          <p14:tracePt t="35184" x="2676525" y="3021013"/>
          <p14:tracePt t="35191" x="2682875" y="3021013"/>
          <p14:tracePt t="35205" x="2689225" y="3014663"/>
          <p14:tracePt t="35211" x="2695575" y="3014663"/>
          <p14:tracePt t="35218" x="2701925" y="3008313"/>
          <p14:tracePt t="35226" x="2714625" y="3008313"/>
          <p14:tracePt t="35232" x="2714625" y="3001963"/>
          <p14:tracePt t="35240" x="2720975" y="3001963"/>
          <p14:tracePt t="35246" x="2727325" y="2995613"/>
          <p14:tracePt t="35253" x="2733675" y="2995613"/>
          <p14:tracePt t="35260" x="2740025" y="2989263"/>
          <p14:tracePt t="35267" x="2746375" y="2989263"/>
          <p14:tracePt t="35274" x="2752725" y="2989263"/>
          <p14:tracePt t="35288" x="2759075" y="2982913"/>
          <p14:tracePt t="35295" x="2765425" y="2982913"/>
          <p14:tracePt t="35308" x="2771775" y="2976563"/>
          <p14:tracePt t="35323" x="2778125" y="2976563"/>
          <p14:tracePt t="35329" x="2784475" y="2976563"/>
          <p14:tracePt t="35336" x="2784475" y="2970213"/>
          <p14:tracePt t="35343" x="2797175" y="2970213"/>
          <p14:tracePt t="35357" x="2803525" y="2963863"/>
          <p14:tracePt t="35364" x="2816225" y="2963863"/>
          <p14:tracePt t="35373" x="2816225" y="2957513"/>
          <p14:tracePt t="35381" x="2822575" y="2957513"/>
          <p14:tracePt t="35389" x="2835275" y="2957513"/>
          <p14:tracePt t="35398" x="2847975" y="2951163"/>
          <p14:tracePt t="35404" x="2860675" y="2944813"/>
          <p14:tracePt t="35412" x="2867025" y="2944813"/>
          <p14:tracePt t="35419" x="2879725" y="2938463"/>
          <p14:tracePt t="35433" x="2892425" y="2932113"/>
          <p14:tracePt t="35440" x="2898775" y="2932113"/>
          <p14:tracePt t="35446" x="2905125" y="2932113"/>
          <p14:tracePt t="35453" x="2911475" y="2932113"/>
          <p14:tracePt t="35468" x="2924175" y="2932113"/>
          <p14:tracePt t="35478" x="2930525" y="2932113"/>
          <p14:tracePt t="35488" x="2936875" y="2932113"/>
          <p14:tracePt t="35495" x="2943225" y="2932113"/>
          <p14:tracePt t="35501" x="2943225" y="2938463"/>
          <p14:tracePt t="35509" x="2949575" y="2944813"/>
          <p14:tracePt t="35522" x="2949575" y="2957513"/>
          <p14:tracePt t="35529" x="2955925" y="2963863"/>
          <p14:tracePt t="35543" x="2962275" y="2976563"/>
          <p14:tracePt t="35550" x="2962275" y="2982913"/>
          <p14:tracePt t="35557" x="2962275" y="2995613"/>
          <p14:tracePt t="35564" x="2962275" y="3001963"/>
          <p14:tracePt t="35571" x="2962275" y="3008313"/>
          <p14:tracePt t="35578" x="2962275" y="3014663"/>
          <p14:tracePt t="35586" x="2962275" y="3021013"/>
          <p14:tracePt t="35593" x="2962275" y="3027363"/>
          <p14:tracePt t="35599" x="2968625" y="3027363"/>
          <p14:tracePt t="35605" x="2968625" y="3033713"/>
          <p14:tracePt t="35613" x="2968625" y="3040063"/>
          <p14:tracePt t="35619" x="2976563" y="3040063"/>
          <p14:tracePt t="35633" x="2982913" y="3040063"/>
          <p14:tracePt t="35641" x="2982913" y="3046413"/>
          <p14:tracePt t="35661" x="2989263" y="3046413"/>
          <p14:tracePt t="35668" x="2995613" y="3046413"/>
          <p14:tracePt t="35681" x="3008313" y="3046413"/>
          <p14:tracePt t="35689" x="3027363" y="3033713"/>
          <p14:tracePt t="35695" x="3052763" y="3021013"/>
          <p14:tracePt t="35704" x="3078163" y="3008313"/>
          <p14:tracePt t="35713" x="3116263" y="2989263"/>
          <p14:tracePt t="35718" x="3154363" y="2957513"/>
          <p14:tracePt t="35726" x="3198813" y="2925763"/>
          <p14:tracePt t="35732" x="3249613" y="2900363"/>
          <p14:tracePt t="35736" x="3294063" y="2868613"/>
          <p14:tracePt t="35744" x="3319463" y="2849563"/>
          <p14:tracePt t="35751" x="3338513" y="2843213"/>
          <p14:tracePt t="35760" x="3357563" y="2830513"/>
          <p14:tracePt t="35764" x="3370263" y="2830513"/>
          <p14:tracePt t="35771" x="3376613" y="2824163"/>
          <p14:tracePt t="35778" x="3389313" y="2817813"/>
          <p14:tracePt t="35787" x="3395663" y="2811463"/>
          <p14:tracePt t="35797" x="3402013" y="2811463"/>
          <p14:tracePt t="35808" x="3408363" y="2805113"/>
          <p14:tracePt t="35817" x="3414713" y="2805113"/>
          <p14:tracePt t="35828" x="3421063" y="2805113"/>
          <p14:tracePt t="35834" x="3427413" y="2805113"/>
          <p14:tracePt t="35869" x="3435350" y="2805113"/>
          <p14:tracePt t="35882" x="3441700" y="2805113"/>
          <p14:tracePt t="35896" x="3448050" y="2805113"/>
          <p14:tracePt t="35925" x="3448050" y="2811463"/>
          <p14:tracePt t="35931" x="3454400" y="2811463"/>
          <p14:tracePt t="35938" x="3454400" y="2817813"/>
          <p14:tracePt t="35946" x="3460750" y="2817813"/>
          <p14:tracePt t="35965" x="3460750" y="2824163"/>
          <p14:tracePt t="35980" x="3467100" y="2824163"/>
          <p14:tracePt t="35986" x="3467100" y="2830513"/>
          <p14:tracePt t="35994" x="3473450" y="2830513"/>
          <p14:tracePt t="36014" x="3473450" y="2836863"/>
          <p14:tracePt t="36037" x="3473450" y="2843213"/>
          <p14:tracePt t="36065" x="3473450" y="2849563"/>
          <p14:tracePt t="36087" x="3473450" y="2855913"/>
          <p14:tracePt t="36098" x="3473450" y="2862263"/>
          <p14:tracePt t="36118" x="3467100" y="2862263"/>
          <p14:tracePt t="36125" x="3467100" y="2868613"/>
          <p14:tracePt t="36138" x="3460750" y="2868613"/>
          <p14:tracePt t="36146" x="3448050" y="2874963"/>
          <p14:tracePt t="36153" x="3448050" y="2881313"/>
          <p14:tracePt t="36160" x="3427413" y="2881313"/>
          <p14:tracePt t="36166" x="3414713" y="2881313"/>
          <p14:tracePt t="36173" x="3389313" y="2894013"/>
          <p14:tracePt t="36183" x="3363913" y="2900363"/>
          <p14:tracePt t="36187" x="3325813" y="2906713"/>
          <p14:tracePt t="36194" x="3281363" y="2925763"/>
          <p14:tracePt t="36201" x="3236913" y="2932113"/>
          <p14:tracePt t="36209" x="3205163" y="2938463"/>
          <p14:tracePt t="36215" x="3167063" y="2951163"/>
          <p14:tracePt t="36222" x="3141663" y="2957513"/>
          <p14:tracePt t="36229" x="3122613" y="2957513"/>
          <p14:tracePt t="36235" x="3084513" y="2963863"/>
          <p14:tracePt t="36244" x="3040063" y="2970213"/>
          <p14:tracePt t="36249" x="2995613" y="2989263"/>
          <p14:tracePt t="36257" x="2930525" y="3001963"/>
          <p14:tracePt t="36263" x="2873375" y="3021013"/>
          <p14:tracePt t="36272" x="2816225" y="3033713"/>
          <p14:tracePt t="36285" x="2778125" y="3059113"/>
          <p14:tracePt t="36287" x="2733675" y="3071813"/>
          <p14:tracePt t="36292" x="2676525" y="3090863"/>
          <p14:tracePt t="36297" x="2632075" y="3103563"/>
          <p14:tracePt t="36305" x="2593975" y="3128963"/>
          <p14:tracePt t="36312" x="2549525" y="3141663"/>
          <p14:tracePt t="36321" x="2517775" y="3154363"/>
          <p14:tracePt t="36331" x="2484438" y="3179763"/>
          <p14:tracePt t="36338" x="2459038" y="3186113"/>
          <p14:tracePt t="36339" x="2433638" y="3205163"/>
          <p14:tracePt t="36347" x="2414588" y="3211513"/>
          <p14:tracePt t="36353" x="2395538" y="3225800"/>
          <p14:tracePt t="36361" x="2382838" y="3238500"/>
          <p14:tracePt t="36367" x="2370138" y="3238500"/>
          <p14:tracePt t="36375" x="2357438" y="3244850"/>
          <p14:tracePt t="36381" x="2344738" y="3257550"/>
          <p14:tracePt t="36388" x="2338388" y="3263900"/>
          <p14:tracePt t="36395" x="2332038" y="3276600"/>
          <p14:tracePt t="36404" x="2319338" y="3276600"/>
          <p14:tracePt t="36412" x="2312988" y="3289300"/>
          <p14:tracePt t="36420" x="2306638" y="3302000"/>
          <p14:tracePt t="36422" x="2300288" y="3314700"/>
          <p14:tracePt t="36430" x="2293938" y="3321050"/>
          <p14:tracePt t="36437" x="2287588" y="3327400"/>
          <p14:tracePt t="36444" x="2287588" y="3340100"/>
          <p14:tracePt t="36451" x="2281238" y="3340100"/>
          <p14:tracePt t="36459" x="2281238" y="3352800"/>
          <p14:tracePt t="36464" x="2274888" y="3359150"/>
          <p14:tracePt t="36471" x="2274888" y="3365500"/>
          <p14:tracePt t="36478" x="2274888" y="3371850"/>
          <p14:tracePt t="36485" x="2268538" y="3378200"/>
          <p14:tracePt t="36497" x="2268538" y="3384550"/>
          <p14:tracePt t="36504" x="2268538" y="3390900"/>
          <p14:tracePt t="36515" x="2268538" y="3397250"/>
          <p14:tracePt t="36520" x="2268538" y="3409950"/>
          <p14:tracePt t="36534" x="2268538" y="3416300"/>
          <p14:tracePt t="36541" x="2268538" y="3422650"/>
          <p14:tracePt t="36547" x="2268538" y="3429000"/>
          <p14:tracePt t="36564" x="2268538" y="3435350"/>
          <p14:tracePt t="36579" x="2268538" y="3441700"/>
          <p14:tracePt t="36610" x="2268538" y="3448050"/>
          <p14:tracePt t="36624" x="2262188" y="3454400"/>
          <p14:tracePt t="36658" x="2255838" y="3454400"/>
          <p14:tracePt t="36679" x="2249488" y="3454400"/>
          <p14:tracePt t="36757" x="2249488" y="3460750"/>
          <p14:tracePt t="36818" x="2255838" y="3460750"/>
          <p14:tracePt t="36873" x="2262188" y="3460750"/>
          <p14:tracePt t="36894" x="2268538" y="3460750"/>
          <p14:tracePt t="36918" x="2274888" y="3460750"/>
          <p14:tracePt t="36942" x="2281238" y="3460750"/>
          <p14:tracePt t="36963" x="2287588" y="3460750"/>
          <p14:tracePt t="36977" x="2293938" y="3460750"/>
          <p14:tracePt t="36991" x="2306638" y="3454400"/>
          <p14:tracePt t="36998" x="2312988" y="3454400"/>
          <p14:tracePt t="37004" x="2325688" y="3448050"/>
          <p14:tracePt t="37012" x="2338388" y="3441700"/>
          <p14:tracePt t="37019" x="2357438" y="3429000"/>
          <p14:tracePt t="37031" x="2382838" y="3416300"/>
          <p14:tracePt t="37036" x="2395538" y="3409950"/>
          <p14:tracePt t="37038" x="2420938" y="3384550"/>
          <p14:tracePt t="37046" x="2439988" y="3378200"/>
          <p14:tracePt t="37053" x="2452688" y="3371850"/>
          <p14:tracePt t="37061" x="2465388" y="3359150"/>
          <p14:tracePt t="37067" x="2471738" y="3352800"/>
          <p14:tracePt t="37074" x="2478088" y="3346450"/>
          <p14:tracePt t="37081" x="2490788" y="3346450"/>
          <p14:tracePt t="37088" x="2490788" y="3340100"/>
          <p14:tracePt t="37101" x="2497138" y="3333750"/>
          <p14:tracePt t="37114" x="2503488" y="3333750"/>
          <p14:tracePt t="37118" x="2509838" y="3333750"/>
          <p14:tracePt t="37132" x="2517775" y="3333750"/>
          <p14:tracePt t="37147" x="2524125" y="3333750"/>
          <p14:tracePt t="37178" x="2530475" y="3333750"/>
          <p14:tracePt t="37193" x="2536825" y="3333750"/>
          <p14:tracePt t="37206" x="2536825" y="3340100"/>
          <p14:tracePt t="37212" x="2543175" y="3340100"/>
          <p14:tracePt t="37220" x="2543175" y="3346450"/>
          <p14:tracePt t="37233" x="2543175" y="3352800"/>
          <p14:tracePt t="37241" x="2549525" y="3352800"/>
          <p14:tracePt t="37247" x="2549525" y="3359150"/>
          <p14:tracePt t="37254" x="2555875" y="3365500"/>
          <p14:tracePt t="37261" x="2555875" y="3371850"/>
          <p14:tracePt t="37282" x="2555875" y="3378200"/>
          <p14:tracePt t="37291" x="2562225" y="3384550"/>
          <p14:tracePt t="37306" x="2568575" y="3384550"/>
          <p14:tracePt t="37311" x="2568575" y="3390900"/>
          <p14:tracePt t="37325" x="2574925" y="3390900"/>
          <p14:tracePt t="37330" x="2574925" y="3397250"/>
          <p14:tracePt t="37346" x="2574925" y="3403600"/>
          <p14:tracePt t="37350" x="2581275" y="3403600"/>
          <p14:tracePt t="37372" x="2587625" y="3403600"/>
          <p14:tracePt t="37402" x="2593975" y="3403600"/>
          <p14:tracePt t="37416" x="2600325" y="3397250"/>
          <p14:tracePt t="37423" x="2606675" y="3390900"/>
          <p14:tracePt t="37429" x="2613025" y="3390900"/>
          <p14:tracePt t="37434" x="2625725" y="3384550"/>
          <p14:tracePt t="37443" x="2638425" y="3371850"/>
          <p14:tracePt t="37448" x="2657475" y="3359150"/>
          <p14:tracePt t="37455" x="2676525" y="3346450"/>
          <p14:tracePt t="37461" x="2701925" y="3327400"/>
          <p14:tracePt t="37469" x="2727325" y="3308350"/>
          <p14:tracePt t="37477" x="2752725" y="3295650"/>
          <p14:tracePt t="37482" x="2771775" y="3276600"/>
          <p14:tracePt t="37490" x="2790825" y="3270250"/>
          <p14:tracePt t="37499" x="2803525" y="3257550"/>
          <p14:tracePt t="37505" x="2816225" y="3257550"/>
          <p14:tracePt t="37519" x="2828925" y="3251200"/>
          <p14:tracePt t="37529" x="2835275" y="3244850"/>
          <p14:tracePt t="37534" x="2835275" y="3238500"/>
          <p14:tracePt t="37537" x="2847975" y="3238500"/>
          <p14:tracePt t="37545" x="2854325" y="3238500"/>
          <p14:tracePt t="37558" x="2860675" y="3238500"/>
          <p14:tracePt t="37568" x="2867025" y="3238500"/>
          <p14:tracePt t="37575" x="2873375" y="3238500"/>
          <p14:tracePt t="37585" x="2879725" y="3238500"/>
          <p14:tracePt t="37589" x="2886075" y="3238500"/>
          <p14:tracePt t="37595" x="2892425" y="3238500"/>
          <p14:tracePt t="37600" x="2898775" y="3244850"/>
          <p14:tracePt t="37607" x="2905125" y="3244850"/>
          <p14:tracePt t="37614" x="2905125" y="3251200"/>
          <p14:tracePt t="37621" x="2911475" y="3251200"/>
          <p14:tracePt t="37628" x="2917825" y="3251200"/>
          <p14:tracePt t="37635" x="2924175" y="3251200"/>
          <p14:tracePt t="37649" x="2930525" y="3257550"/>
          <p14:tracePt t="37656" x="2936875" y="3263900"/>
          <p14:tracePt t="37677" x="2943225" y="3270250"/>
          <p14:tracePt t="37683" x="2949575" y="3282950"/>
          <p14:tracePt t="37690" x="2955925" y="3282950"/>
          <p14:tracePt t="37697" x="2962275" y="3295650"/>
          <p14:tracePt t="37706" x="2968625" y="3302000"/>
          <p14:tracePt t="37716" x="2976563" y="3302000"/>
          <p14:tracePt t="37722" x="2982913" y="3314700"/>
          <p14:tracePt t="37724" x="2989263" y="3321050"/>
          <p14:tracePt t="37731" x="2995613" y="3321050"/>
          <p14:tracePt t="37739" x="2995613" y="3327400"/>
          <p14:tracePt t="37745" x="3001963" y="3327400"/>
          <p14:tracePt t="37753" x="3008313" y="3333750"/>
          <p14:tracePt t="37760" x="3008313" y="3340100"/>
          <p14:tracePt t="37777" x="3014663" y="3340100"/>
          <p14:tracePt t="37786" x="3021013" y="3340100"/>
          <p14:tracePt t="37791" x="3027363" y="3340100"/>
          <p14:tracePt t="37804" x="3040063" y="3340100"/>
          <p14:tracePt t="37817" x="3052763" y="3340100"/>
          <p14:tracePt t="37823" x="3065463" y="3333750"/>
          <p14:tracePt t="37831" x="3065463" y="3327400"/>
          <p14:tracePt t="37836" x="3078163" y="3321050"/>
          <p14:tracePt t="37843" x="3090863" y="3321050"/>
          <p14:tracePt t="37850" x="3103563" y="3308350"/>
          <p14:tracePt t="37858" x="3103563" y="3302000"/>
          <p14:tracePt t="37863" x="3109913" y="3295650"/>
          <p14:tracePt t="37870" x="3122613" y="3289300"/>
          <p14:tracePt t="37877" x="3122613" y="3282950"/>
          <p14:tracePt t="37887" x="3128963" y="3282950"/>
          <p14:tracePt t="37896" x="3135313" y="3276600"/>
          <p14:tracePt t="37908" x="3135313" y="3270250"/>
          <p14:tracePt t="37915" x="3141663" y="3270250"/>
          <p14:tracePt t="37919" x="3148013" y="3263900"/>
          <p14:tracePt t="37930" x="3154363" y="3263900"/>
          <p14:tracePt t="37934" x="3154363" y="3257550"/>
          <p14:tracePt t="37939" x="3167063" y="3257550"/>
          <p14:tracePt t="37961" x="3173413" y="3257550"/>
          <p14:tracePt t="37967" x="3179763" y="3257550"/>
          <p14:tracePt t="37978" x="3186113" y="3257550"/>
          <p14:tracePt t="37991" x="3192463" y="3263900"/>
          <p14:tracePt t="38006" x="3198813" y="3263900"/>
          <p14:tracePt t="38009" x="3198813" y="3270250"/>
          <p14:tracePt t="38018" x="3205163" y="3270250"/>
          <p14:tracePt t="38025" x="3211513" y="3276600"/>
          <p14:tracePt t="38036" x="3217863" y="3282950"/>
          <p14:tracePt t="38044" x="3217863" y="3289300"/>
          <p14:tracePt t="38058" x="3224213" y="3295650"/>
          <p14:tracePt t="38070" x="3224213" y="3302000"/>
          <p14:tracePt t="38080" x="3230563" y="3302000"/>
          <p14:tracePt t="38092" x="3230563" y="3308350"/>
          <p14:tracePt t="38106" x="3236913" y="3308350"/>
          <p14:tracePt t="38112" x="3236913" y="3314700"/>
        </p14:tracePtLst>
      </p14:laserTraceLst>
    </p:ext>
  </p:extLs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3448</Words>
  <Application>Microsoft Office PowerPoint</Application>
  <PresentationFormat>On-screen Show (16:9)</PresentationFormat>
  <Paragraphs>451</Paragraphs>
  <Slides>30</Slides>
  <Notes>28</Notes>
  <HiddenSlides>0</HiddenSlides>
  <MMClips>30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Bahnschrift Light</vt:lpstr>
      <vt:lpstr>Bree Serif</vt:lpstr>
      <vt:lpstr>Didact Gothic</vt:lpstr>
      <vt:lpstr>Roboto Thin</vt:lpstr>
      <vt:lpstr>Roboto Mono Regular</vt:lpstr>
      <vt:lpstr>Bahnschrift Light Condensed</vt:lpstr>
      <vt:lpstr>Roboto Black</vt:lpstr>
      <vt:lpstr>Viga</vt:lpstr>
      <vt:lpstr>Roboto Light</vt:lpstr>
      <vt:lpstr>Consolas</vt:lpstr>
      <vt:lpstr>HP Simplified</vt:lpstr>
      <vt:lpstr>Arial</vt:lpstr>
      <vt:lpstr>Bahnschrift</vt:lpstr>
      <vt:lpstr>WEB PROPOSAL</vt:lpstr>
      <vt:lpstr>Implement 128-bit AES algorithm on FPGA board using  Verilog hardware coding (only encryption part)</vt:lpstr>
      <vt:lpstr>PowerPoint Presentation</vt:lpstr>
      <vt:lpstr>Problem Statement</vt:lpstr>
      <vt:lpstr>Block Diagram</vt:lpstr>
      <vt:lpstr>Flow Chart</vt:lpstr>
      <vt:lpstr>Terminologies</vt:lpstr>
      <vt:lpstr>Algorithm / Steps</vt:lpstr>
      <vt:lpstr>Key Generation</vt:lpstr>
      <vt:lpstr>Substitute bytes</vt:lpstr>
      <vt:lpstr>Shifting Rows</vt:lpstr>
      <vt:lpstr>Mix-column operation</vt:lpstr>
      <vt:lpstr>Add Round key</vt:lpstr>
      <vt:lpstr>Initial Round</vt:lpstr>
      <vt:lpstr>Intermediate Rounds</vt:lpstr>
      <vt:lpstr>Final Round</vt:lpstr>
      <vt:lpstr>RTL Verilog Code</vt:lpstr>
      <vt:lpstr>RTL Verilog Code</vt:lpstr>
      <vt:lpstr>RTL Verilog Code</vt:lpstr>
      <vt:lpstr>RTL Verilog Code</vt:lpstr>
      <vt:lpstr>RTL Verilog Code</vt:lpstr>
      <vt:lpstr>RTL Verilog Code</vt:lpstr>
      <vt:lpstr>RTL Verilog Code</vt:lpstr>
      <vt:lpstr>RTL Verilog Code</vt:lpstr>
      <vt:lpstr>Simulation Result 1</vt:lpstr>
      <vt:lpstr>Simulation Result 2</vt:lpstr>
      <vt:lpstr>Simulation Result 3</vt:lpstr>
      <vt:lpstr>Simulation Result 1-3</vt:lpstr>
      <vt:lpstr>Summary &amp; More About AES</vt:lpstr>
      <vt:lpstr>OUR TIMELINE</vt:lpstr>
      <vt:lpstr>THE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PROJECT_x000d_PROPOSAL</dc:title>
  <dc:creator/>
  <cp:lastModifiedBy>SHASHANK SONI</cp:lastModifiedBy>
  <cp:revision>78</cp:revision>
  <dcterms:created xsi:type="dcterms:W3CDTF">2021-06-22T04:51:00Z</dcterms:created>
  <dcterms:modified xsi:type="dcterms:W3CDTF">2021-07-03T12:31:13Z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1033-11.2.0.10176</vt:lpwstr>
  </property>
</Properties>
</file>